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7.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8.xml" ContentType="application/vnd.openxmlformats-officedocument.theme+xml"/>
  <Override PartName="/ppt/slideLayouts/slideLayout159.xml" ContentType="application/vnd.openxmlformats-officedocument.presentationml.slideLayout+xml"/>
  <Override PartName="/ppt/theme/theme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0.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13.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14.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15.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16.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67" r:id="rId2"/>
    <p:sldMasterId id="2147483910" r:id="rId3"/>
    <p:sldMasterId id="2147483933" r:id="rId4"/>
    <p:sldMasterId id="2147483947" r:id="rId5"/>
    <p:sldMasterId id="2147485017" r:id="rId6"/>
    <p:sldMasterId id="2147485025" r:id="rId7"/>
    <p:sldMasterId id="2147485053" r:id="rId8"/>
    <p:sldMasterId id="2147485089" r:id="rId9"/>
    <p:sldMasterId id="2147485091" r:id="rId10"/>
    <p:sldMasterId id="2147485101" r:id="rId11"/>
    <p:sldMasterId id="2147485139" r:id="rId12"/>
    <p:sldMasterId id="2147485175" r:id="rId13"/>
    <p:sldMasterId id="2147485215" r:id="rId14"/>
    <p:sldMasterId id="2147485226" r:id="rId15"/>
    <p:sldMasterId id="2147485265" r:id="rId16"/>
    <p:sldMasterId id="2147485301" r:id="rId17"/>
  </p:sldMasterIdLst>
  <p:notesMasterIdLst>
    <p:notesMasterId r:id="rId65"/>
  </p:notesMasterIdLst>
  <p:sldIdLst>
    <p:sldId id="578" r:id="rId18"/>
    <p:sldId id="584" r:id="rId19"/>
    <p:sldId id="575" r:id="rId20"/>
    <p:sldId id="592" r:id="rId21"/>
    <p:sldId id="593" r:id="rId22"/>
    <p:sldId id="576" r:id="rId23"/>
    <p:sldId id="583" r:id="rId24"/>
    <p:sldId id="566" r:id="rId25"/>
    <p:sldId id="284" r:id="rId26"/>
    <p:sldId id="409" r:id="rId27"/>
    <p:sldId id="567" r:id="rId28"/>
    <p:sldId id="516" r:id="rId29"/>
    <p:sldId id="523" r:id="rId30"/>
    <p:sldId id="587" r:id="rId31"/>
    <p:sldId id="288" r:id="rId32"/>
    <p:sldId id="586" r:id="rId33"/>
    <p:sldId id="588" r:id="rId34"/>
    <p:sldId id="465" r:id="rId35"/>
    <p:sldId id="467" r:id="rId36"/>
    <p:sldId id="468" r:id="rId37"/>
    <p:sldId id="472" r:id="rId38"/>
    <p:sldId id="474" r:id="rId39"/>
    <p:sldId id="475" r:id="rId40"/>
    <p:sldId id="476" r:id="rId41"/>
    <p:sldId id="394" r:id="rId42"/>
    <p:sldId id="479" r:id="rId43"/>
    <p:sldId id="480" r:id="rId44"/>
    <p:sldId id="392" r:id="rId45"/>
    <p:sldId id="264" r:id="rId46"/>
    <p:sldId id="1476" r:id="rId47"/>
    <p:sldId id="1486" r:id="rId48"/>
    <p:sldId id="1300" r:id="rId49"/>
    <p:sldId id="1651" r:id="rId50"/>
    <p:sldId id="1613" r:id="rId51"/>
    <p:sldId id="1652" r:id="rId52"/>
    <p:sldId id="1654" r:id="rId53"/>
    <p:sldId id="1655" r:id="rId54"/>
    <p:sldId id="1657" r:id="rId55"/>
    <p:sldId id="1661" r:id="rId56"/>
    <p:sldId id="590" r:id="rId57"/>
    <p:sldId id="318" r:id="rId58"/>
    <p:sldId id="594" r:id="rId59"/>
    <p:sldId id="597" r:id="rId60"/>
    <p:sldId id="373" r:id="rId61"/>
    <p:sldId id="297" r:id="rId62"/>
    <p:sldId id="374" r:id="rId63"/>
    <p:sldId id="601" r:id="rId64"/>
  </p:sldIdLst>
  <p:sldSz cx="20320000" cy="11430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1" id="{FEB4F3AB-B9DC-41FF-B0CB-AF1FE2E08218}">
          <p14:sldIdLst>
            <p14:sldId id="578"/>
            <p14:sldId id="584"/>
            <p14:sldId id="575"/>
            <p14:sldId id="592"/>
            <p14:sldId id="593"/>
            <p14:sldId id="576"/>
            <p14:sldId id="583"/>
            <p14:sldId id="566"/>
            <p14:sldId id="284"/>
            <p14:sldId id="409"/>
            <p14:sldId id="567"/>
            <p14:sldId id="516"/>
            <p14:sldId id="523"/>
            <p14:sldId id="587"/>
            <p14:sldId id="288"/>
            <p14:sldId id="586"/>
          </p14:sldIdLst>
        </p14:section>
        <p14:section name="Section 4" id="{BCE2209B-24CB-493C-9C8E-FCA721DC642A}">
          <p14:sldIdLst>
            <p14:sldId id="588"/>
            <p14:sldId id="465"/>
            <p14:sldId id="467"/>
            <p14:sldId id="468"/>
            <p14:sldId id="472"/>
            <p14:sldId id="474"/>
            <p14:sldId id="475"/>
            <p14:sldId id="476"/>
            <p14:sldId id="394"/>
            <p14:sldId id="479"/>
            <p14:sldId id="480"/>
            <p14:sldId id="392"/>
            <p14:sldId id="264"/>
            <p14:sldId id="1476"/>
            <p14:sldId id="1486"/>
            <p14:sldId id="1300"/>
            <p14:sldId id="1651"/>
            <p14:sldId id="1613"/>
            <p14:sldId id="1652"/>
            <p14:sldId id="1654"/>
            <p14:sldId id="1655"/>
            <p14:sldId id="1657"/>
            <p14:sldId id="1661"/>
            <p14:sldId id="590"/>
            <p14:sldId id="318"/>
            <p14:sldId id="594"/>
            <p14:sldId id="597"/>
            <p14:sldId id="373"/>
            <p14:sldId id="297"/>
            <p14:sldId id="374"/>
            <p14:sldId id="60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Starmer"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F5270"/>
    <a:srgbClr val="0933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9711CA-1154-445E-9A11-0116230CB79D}" v="255" dt="2019-07-12T02:01:30.147"/>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174" y="396"/>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viewProps" Target="viewProps.xml"/><Relationship Id="rId7" Type="http://schemas.openxmlformats.org/officeDocument/2006/relationships/slideMaster" Target="slideMasters/slideMaster7.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so, Chris" userId="70b73488-14b9-4afb-a8a1-e3a1f2181ebf" providerId="ADAL" clId="{889711CA-1154-445E-9A11-0116230CB79D}"/>
    <pc:docChg chg="undo custSel addSld delSld modSld sldOrd delMainMaster modSection">
      <pc:chgData name="Saso, Chris" userId="70b73488-14b9-4afb-a8a1-e3a1f2181ebf" providerId="ADAL" clId="{889711CA-1154-445E-9A11-0116230CB79D}" dt="2019-07-12T02:03:50.537" v="4441" actId="108"/>
      <pc:docMkLst>
        <pc:docMk/>
      </pc:docMkLst>
      <pc:sldChg chg="modSp del">
        <pc:chgData name="Saso, Chris" userId="70b73488-14b9-4afb-a8a1-e3a1f2181ebf" providerId="ADAL" clId="{889711CA-1154-445E-9A11-0116230CB79D}" dt="2019-07-12T01:56:46.443" v="4078" actId="2696"/>
        <pc:sldMkLst>
          <pc:docMk/>
          <pc:sldMk cId="1950035723" sldId="261"/>
        </pc:sldMkLst>
        <pc:spChg chg="mod">
          <ac:chgData name="Saso, Chris" userId="70b73488-14b9-4afb-a8a1-e3a1f2181ebf" providerId="ADAL" clId="{889711CA-1154-445E-9A11-0116230CB79D}" dt="2019-07-10T22:05:22.373" v="3560" actId="20577"/>
          <ac:spMkLst>
            <pc:docMk/>
            <pc:sldMk cId="1950035723" sldId="261"/>
            <ac:spMk id="3" creationId="{7C8F8D51-3800-4C1A-A92A-743F56703BE7}"/>
          </ac:spMkLst>
        </pc:spChg>
        <pc:spChg chg="mod">
          <ac:chgData name="Saso, Chris" userId="70b73488-14b9-4afb-a8a1-e3a1f2181ebf" providerId="ADAL" clId="{889711CA-1154-445E-9A11-0116230CB79D}" dt="2019-07-10T22:04:41.761" v="3528" actId="14100"/>
          <ac:spMkLst>
            <pc:docMk/>
            <pc:sldMk cId="1950035723" sldId="261"/>
            <ac:spMk id="4" creationId="{9B61B2AA-29A6-4B78-8B9E-5618F7E4D49C}"/>
          </ac:spMkLst>
        </pc:spChg>
      </pc:sldChg>
      <pc:sldChg chg="modSp del">
        <pc:chgData name="Saso, Chris" userId="70b73488-14b9-4afb-a8a1-e3a1f2181ebf" providerId="ADAL" clId="{889711CA-1154-445E-9A11-0116230CB79D}" dt="2019-07-12T02:03:05.544" v="4424" actId="2696"/>
        <pc:sldMkLst>
          <pc:docMk/>
          <pc:sldMk cId="3481982470" sldId="261"/>
        </pc:sldMkLst>
        <pc:spChg chg="mod">
          <ac:chgData name="Saso, Chris" userId="70b73488-14b9-4afb-a8a1-e3a1f2181ebf" providerId="ADAL" clId="{889711CA-1154-445E-9A11-0116230CB79D}" dt="2019-07-12T02:01:33.024" v="4350" actId="20577"/>
          <ac:spMkLst>
            <pc:docMk/>
            <pc:sldMk cId="3481982470" sldId="261"/>
            <ac:spMk id="3" creationId="{7C8F8D51-3800-4C1A-A92A-743F56703BE7}"/>
          </ac:spMkLst>
        </pc:spChg>
      </pc:sldChg>
      <pc:sldChg chg="addSp delSp modSp delAnim modAnim">
        <pc:chgData name="Saso, Chris" userId="70b73488-14b9-4afb-a8a1-e3a1f2181ebf" providerId="ADAL" clId="{889711CA-1154-445E-9A11-0116230CB79D}" dt="2019-07-10T22:23:56.062" v="3890" actId="478"/>
        <pc:sldMkLst>
          <pc:docMk/>
          <pc:sldMk cId="603704294" sldId="318"/>
        </pc:sldMkLst>
        <pc:spChg chg="mod">
          <ac:chgData name="Saso, Chris" userId="70b73488-14b9-4afb-a8a1-e3a1f2181ebf" providerId="ADAL" clId="{889711CA-1154-445E-9A11-0116230CB79D}" dt="2019-07-10T22:22:13.412" v="3786" actId="20577"/>
          <ac:spMkLst>
            <pc:docMk/>
            <pc:sldMk cId="603704294" sldId="318"/>
            <ac:spMk id="2" creationId="{00000000-0000-0000-0000-000000000000}"/>
          </ac:spMkLst>
        </pc:spChg>
        <pc:spChg chg="add mod">
          <ac:chgData name="Saso, Chris" userId="70b73488-14b9-4afb-a8a1-e3a1f2181ebf" providerId="ADAL" clId="{889711CA-1154-445E-9A11-0116230CB79D}" dt="2019-07-10T22:23:51.424" v="3889" actId="20577"/>
          <ac:spMkLst>
            <pc:docMk/>
            <pc:sldMk cId="603704294" sldId="318"/>
            <ac:spMk id="15" creationId="{25441475-1C2D-43F1-84AE-82A10214F743}"/>
          </ac:spMkLst>
        </pc:spChg>
        <pc:spChg chg="mod">
          <ac:chgData name="Saso, Chris" userId="70b73488-14b9-4afb-a8a1-e3a1f2181ebf" providerId="ADAL" clId="{889711CA-1154-445E-9A11-0116230CB79D}" dt="2019-07-10T22:22:34.203" v="3787" actId="15"/>
          <ac:spMkLst>
            <pc:docMk/>
            <pc:sldMk cId="603704294" sldId="318"/>
            <ac:spMk id="19" creationId="{00000000-0000-0000-0000-000000000000}"/>
          </ac:spMkLst>
        </pc:spChg>
        <pc:spChg chg="del mod">
          <ac:chgData name="Saso, Chris" userId="70b73488-14b9-4afb-a8a1-e3a1f2181ebf" providerId="ADAL" clId="{889711CA-1154-445E-9A11-0116230CB79D}" dt="2019-07-10T22:23:56.062" v="3890" actId="478"/>
          <ac:spMkLst>
            <pc:docMk/>
            <pc:sldMk cId="603704294" sldId="318"/>
            <ac:spMk id="25" creationId="{00000000-0000-0000-0000-000000000000}"/>
          </ac:spMkLst>
        </pc:spChg>
      </pc:sldChg>
      <pc:sldChg chg="del">
        <pc:chgData name="Saso, Chris" userId="70b73488-14b9-4afb-a8a1-e3a1f2181ebf" providerId="ADAL" clId="{889711CA-1154-445E-9A11-0116230CB79D}" dt="2019-07-10T22:26:10.365" v="3893"/>
        <pc:sldMkLst>
          <pc:docMk/>
          <pc:sldMk cId="791063832" sldId="373"/>
        </pc:sldMkLst>
      </pc:sldChg>
      <pc:sldChg chg="modSp del">
        <pc:chgData name="Saso, Chris" userId="70b73488-14b9-4afb-a8a1-e3a1f2181ebf" providerId="ADAL" clId="{889711CA-1154-445E-9A11-0116230CB79D}" dt="2019-07-12T00:31:42.219" v="3957" actId="20577"/>
        <pc:sldMkLst>
          <pc:docMk/>
          <pc:sldMk cId="317866318" sldId="374"/>
        </pc:sldMkLst>
        <pc:spChg chg="mod">
          <ac:chgData name="Saso, Chris" userId="70b73488-14b9-4afb-a8a1-e3a1f2181ebf" providerId="ADAL" clId="{889711CA-1154-445E-9A11-0116230CB79D}" dt="2019-07-12T00:31:42.219" v="3957" actId="20577"/>
          <ac:spMkLst>
            <pc:docMk/>
            <pc:sldMk cId="317866318" sldId="374"/>
            <ac:spMk id="219" creationId="{00000000-0000-0000-0000-000000000000}"/>
          </ac:spMkLst>
        </pc:spChg>
      </pc:sldChg>
      <pc:sldChg chg="addSp delSp modSp add del ord">
        <pc:chgData name="Saso, Chris" userId="70b73488-14b9-4afb-a8a1-e3a1f2181ebf" providerId="ADAL" clId="{889711CA-1154-445E-9A11-0116230CB79D}" dt="2019-07-12T01:57:17.257" v="4079"/>
        <pc:sldMkLst>
          <pc:docMk/>
          <pc:sldMk cId="1513895450" sldId="409"/>
        </pc:sldMkLst>
        <pc:spChg chg="del">
          <ac:chgData name="Saso, Chris" userId="70b73488-14b9-4afb-a8a1-e3a1f2181ebf" providerId="ADAL" clId="{889711CA-1154-445E-9A11-0116230CB79D}" dt="2019-07-10T20:30:25.320" v="3337" actId="478"/>
          <ac:spMkLst>
            <pc:docMk/>
            <pc:sldMk cId="1513895450" sldId="409"/>
            <ac:spMk id="7" creationId="{00000000-0000-0000-0000-000000000000}"/>
          </ac:spMkLst>
        </pc:spChg>
        <pc:spChg chg="mod">
          <ac:chgData name="Saso, Chris" userId="70b73488-14b9-4afb-a8a1-e3a1f2181ebf" providerId="ADAL" clId="{889711CA-1154-445E-9A11-0116230CB79D}" dt="2019-07-10T20:33:02.034" v="3350" actId="1076"/>
          <ac:spMkLst>
            <pc:docMk/>
            <pc:sldMk cId="1513895450" sldId="409"/>
            <ac:spMk id="8" creationId="{00000000-0000-0000-0000-000000000000}"/>
          </ac:spMkLst>
        </pc:spChg>
        <pc:spChg chg="del">
          <ac:chgData name="Saso, Chris" userId="70b73488-14b9-4afb-a8a1-e3a1f2181ebf" providerId="ADAL" clId="{889711CA-1154-445E-9A11-0116230CB79D}" dt="2019-07-10T20:30:59.838" v="3340" actId="478"/>
          <ac:spMkLst>
            <pc:docMk/>
            <pc:sldMk cId="1513895450" sldId="409"/>
            <ac:spMk id="9" creationId="{00000000-0000-0000-0000-000000000000}"/>
          </ac:spMkLst>
        </pc:spChg>
        <pc:spChg chg="mod">
          <ac:chgData name="Saso, Chris" userId="70b73488-14b9-4afb-a8a1-e3a1f2181ebf" providerId="ADAL" clId="{889711CA-1154-445E-9A11-0116230CB79D}" dt="2019-07-10T20:32:53.528" v="3349" actId="1076"/>
          <ac:spMkLst>
            <pc:docMk/>
            <pc:sldMk cId="1513895450" sldId="409"/>
            <ac:spMk id="10" creationId="{00000000-0000-0000-0000-000000000000}"/>
          </ac:spMkLst>
        </pc:spChg>
        <pc:spChg chg="del">
          <ac:chgData name="Saso, Chris" userId="70b73488-14b9-4afb-a8a1-e3a1f2181ebf" providerId="ADAL" clId="{889711CA-1154-445E-9A11-0116230CB79D}" dt="2019-07-10T20:32:43.920" v="3346" actId="478"/>
          <ac:spMkLst>
            <pc:docMk/>
            <pc:sldMk cId="1513895450" sldId="409"/>
            <ac:spMk id="11" creationId="{00000000-0000-0000-0000-000000000000}"/>
          </ac:spMkLst>
        </pc:spChg>
        <pc:spChg chg="del">
          <ac:chgData name="Saso, Chris" userId="70b73488-14b9-4afb-a8a1-e3a1f2181ebf" providerId="ADAL" clId="{889711CA-1154-445E-9A11-0116230CB79D}" dt="2019-07-10T20:32:43.920" v="3346" actId="478"/>
          <ac:spMkLst>
            <pc:docMk/>
            <pc:sldMk cId="1513895450" sldId="409"/>
            <ac:spMk id="12" creationId="{00000000-0000-0000-0000-000000000000}"/>
          </ac:spMkLst>
        </pc:spChg>
        <pc:spChg chg="mod">
          <ac:chgData name="Saso, Chris" userId="70b73488-14b9-4afb-a8a1-e3a1f2181ebf" providerId="ADAL" clId="{889711CA-1154-445E-9A11-0116230CB79D}" dt="2019-07-10T20:33:02.034" v="3350" actId="1076"/>
          <ac:spMkLst>
            <pc:docMk/>
            <pc:sldMk cId="1513895450" sldId="409"/>
            <ac:spMk id="13" creationId="{00000000-0000-0000-0000-000000000000}"/>
          </ac:spMkLst>
        </pc:spChg>
        <pc:spChg chg="del">
          <ac:chgData name="Saso, Chris" userId="70b73488-14b9-4afb-a8a1-e3a1f2181ebf" providerId="ADAL" clId="{889711CA-1154-445E-9A11-0116230CB79D}" dt="2019-07-10T20:30:58.288" v="3339" actId="478"/>
          <ac:spMkLst>
            <pc:docMk/>
            <pc:sldMk cId="1513895450" sldId="409"/>
            <ac:spMk id="14" creationId="{00000000-0000-0000-0000-000000000000}"/>
          </ac:spMkLst>
        </pc:spChg>
        <pc:spChg chg="mod">
          <ac:chgData name="Saso, Chris" userId="70b73488-14b9-4afb-a8a1-e3a1f2181ebf" providerId="ADAL" clId="{889711CA-1154-445E-9A11-0116230CB79D}" dt="2019-07-10T20:32:53.528" v="3349" actId="1076"/>
          <ac:spMkLst>
            <pc:docMk/>
            <pc:sldMk cId="1513895450" sldId="409"/>
            <ac:spMk id="15" creationId="{00000000-0000-0000-0000-000000000000}"/>
          </ac:spMkLst>
        </pc:spChg>
        <pc:spChg chg="del">
          <ac:chgData name="Saso, Chris" userId="70b73488-14b9-4afb-a8a1-e3a1f2181ebf" providerId="ADAL" clId="{889711CA-1154-445E-9A11-0116230CB79D}" dt="2019-07-10T20:30:21.737" v="3335" actId="478"/>
          <ac:spMkLst>
            <pc:docMk/>
            <pc:sldMk cId="1513895450" sldId="409"/>
            <ac:spMk id="16" creationId="{00000000-0000-0000-0000-000000000000}"/>
          </ac:spMkLst>
        </pc:spChg>
        <pc:spChg chg="add mod">
          <ac:chgData name="Saso, Chris" userId="70b73488-14b9-4afb-a8a1-e3a1f2181ebf" providerId="ADAL" clId="{889711CA-1154-445E-9A11-0116230CB79D}" dt="2019-07-10T20:31:19.655" v="3344" actId="1076"/>
          <ac:spMkLst>
            <pc:docMk/>
            <pc:sldMk cId="1513895450" sldId="409"/>
            <ac:spMk id="21" creationId="{2684D09C-E035-4F27-997A-9F5432D4FA86}"/>
          </ac:spMkLst>
        </pc:spChg>
        <pc:spChg chg="add mod">
          <ac:chgData name="Saso, Chris" userId="70b73488-14b9-4afb-a8a1-e3a1f2181ebf" providerId="ADAL" clId="{889711CA-1154-445E-9A11-0116230CB79D}" dt="2019-07-10T20:31:19.655" v="3344" actId="1076"/>
          <ac:spMkLst>
            <pc:docMk/>
            <pc:sldMk cId="1513895450" sldId="409"/>
            <ac:spMk id="22" creationId="{9872FB05-9967-4741-A1DE-0B1D3CFBABEF}"/>
          </ac:spMkLst>
        </pc:spChg>
        <pc:spChg chg="add mod">
          <ac:chgData name="Saso, Chris" userId="70b73488-14b9-4afb-a8a1-e3a1f2181ebf" providerId="ADAL" clId="{889711CA-1154-445E-9A11-0116230CB79D}" dt="2019-07-10T20:33:13.635" v="3351" actId="1076"/>
          <ac:spMkLst>
            <pc:docMk/>
            <pc:sldMk cId="1513895450" sldId="409"/>
            <ac:spMk id="23" creationId="{6805ADE3-CFB0-498D-B7FA-B1A86EA4D7B3}"/>
          </ac:spMkLst>
        </pc:spChg>
        <pc:spChg chg="add mod">
          <ac:chgData name="Saso, Chris" userId="70b73488-14b9-4afb-a8a1-e3a1f2181ebf" providerId="ADAL" clId="{889711CA-1154-445E-9A11-0116230CB79D}" dt="2019-07-10T20:33:13.635" v="3351" actId="1076"/>
          <ac:spMkLst>
            <pc:docMk/>
            <pc:sldMk cId="1513895450" sldId="409"/>
            <ac:spMk id="24" creationId="{BB67E545-4BEE-43E6-8E8F-F10CBA3DC1BA}"/>
          </ac:spMkLst>
        </pc:spChg>
        <pc:grpChg chg="add mod">
          <ac:chgData name="Saso, Chris" userId="70b73488-14b9-4afb-a8a1-e3a1f2181ebf" providerId="ADAL" clId="{889711CA-1154-445E-9A11-0116230CB79D}" dt="2019-07-10T20:30:29.124" v="3338" actId="1076"/>
          <ac:grpSpMkLst>
            <pc:docMk/>
            <pc:sldMk cId="1513895450" sldId="409"/>
            <ac:grpSpMk id="18" creationId="{B066E662-2B48-4120-BDD7-76014FFE565F}"/>
          </ac:grpSpMkLst>
        </pc:grpChg>
      </pc:sldChg>
      <pc:sldChg chg="modSp">
        <pc:chgData name="Saso, Chris" userId="70b73488-14b9-4afb-a8a1-e3a1f2181ebf" providerId="ADAL" clId="{889711CA-1154-445E-9A11-0116230CB79D}" dt="2019-07-12T02:03:50.537" v="4441" actId="108"/>
        <pc:sldMkLst>
          <pc:docMk/>
          <pc:sldMk cId="965150865" sldId="516"/>
        </pc:sldMkLst>
        <pc:spChg chg="mod">
          <ac:chgData name="Saso, Chris" userId="70b73488-14b9-4afb-a8a1-e3a1f2181ebf" providerId="ADAL" clId="{889711CA-1154-445E-9A11-0116230CB79D}" dt="2019-07-12T02:03:50.537" v="4441" actId="108"/>
          <ac:spMkLst>
            <pc:docMk/>
            <pc:sldMk cId="965150865" sldId="516"/>
            <ac:spMk id="3" creationId="{70154E10-9133-7E4E-B12B-D8407F78B96A}"/>
          </ac:spMkLst>
        </pc:spChg>
      </pc:sldChg>
      <pc:sldChg chg="modSp del">
        <pc:chgData name="Saso, Chris" userId="70b73488-14b9-4afb-a8a1-e3a1f2181ebf" providerId="ADAL" clId="{889711CA-1154-445E-9A11-0116230CB79D}" dt="2019-07-12T01:56:46.395" v="4076" actId="2696"/>
        <pc:sldMkLst>
          <pc:docMk/>
          <pc:sldMk cId="2447179386" sldId="516"/>
        </pc:sldMkLst>
        <pc:spChg chg="mod">
          <ac:chgData name="Saso, Chris" userId="70b73488-14b9-4afb-a8a1-e3a1f2181ebf" providerId="ADAL" clId="{889711CA-1154-445E-9A11-0116230CB79D}" dt="2019-07-10T22:16:47.528" v="3758" actId="113"/>
          <ac:spMkLst>
            <pc:docMk/>
            <pc:sldMk cId="2447179386" sldId="516"/>
            <ac:spMk id="3" creationId="{70154E10-9133-7E4E-B12B-D8407F78B96A}"/>
          </ac:spMkLst>
        </pc:spChg>
      </pc:sldChg>
      <pc:sldChg chg="addSp modSp del">
        <pc:chgData name="Saso, Chris" userId="70b73488-14b9-4afb-a8a1-e3a1f2181ebf" providerId="ADAL" clId="{889711CA-1154-445E-9A11-0116230CB79D}" dt="2019-07-12T01:56:46.432" v="4077" actId="2696"/>
        <pc:sldMkLst>
          <pc:docMk/>
          <pc:sldMk cId="1772032885" sldId="523"/>
        </pc:sldMkLst>
        <pc:picChg chg="add mod">
          <ac:chgData name="Saso, Chris" userId="70b73488-14b9-4afb-a8a1-e3a1f2181ebf" providerId="ADAL" clId="{889711CA-1154-445E-9A11-0116230CB79D}" dt="2019-07-10T22:03:06.961" v="3423" actId="1076"/>
          <ac:picMkLst>
            <pc:docMk/>
            <pc:sldMk cId="1772032885" sldId="523"/>
            <ac:picMk id="6" creationId="{F6008670-ACA8-4389-ADD0-796D696EA4D0}"/>
          </ac:picMkLst>
        </pc:picChg>
      </pc:sldChg>
      <pc:sldChg chg="del">
        <pc:chgData name="Saso, Chris" userId="70b73488-14b9-4afb-a8a1-e3a1f2181ebf" providerId="ADAL" clId="{889711CA-1154-445E-9A11-0116230CB79D}" dt="2019-07-12T01:56:46.385" v="4075" actId="2696"/>
        <pc:sldMkLst>
          <pc:docMk/>
          <pc:sldMk cId="1262594481" sldId="567"/>
        </pc:sldMkLst>
      </pc:sldChg>
      <pc:sldChg chg="modSp">
        <pc:chgData name="Saso, Chris" userId="70b73488-14b9-4afb-a8a1-e3a1f2181ebf" providerId="ADAL" clId="{889711CA-1154-445E-9A11-0116230CB79D}" dt="2019-07-10T20:25:41.292" v="3229" actId="20577"/>
        <pc:sldMkLst>
          <pc:docMk/>
          <pc:sldMk cId="654069808" sldId="575"/>
        </pc:sldMkLst>
        <pc:spChg chg="mod">
          <ac:chgData name="Saso, Chris" userId="70b73488-14b9-4afb-a8a1-e3a1f2181ebf" providerId="ADAL" clId="{889711CA-1154-445E-9A11-0116230CB79D}" dt="2019-07-10T20:25:41.292" v="3229" actId="20577"/>
          <ac:spMkLst>
            <pc:docMk/>
            <pc:sldMk cId="654069808" sldId="575"/>
            <ac:spMk id="2" creationId="{3A1EA772-FEFF-4DAB-AB61-D03D31174C62}"/>
          </ac:spMkLst>
        </pc:spChg>
      </pc:sldChg>
      <pc:sldChg chg="modSp">
        <pc:chgData name="Saso, Chris" userId="70b73488-14b9-4afb-a8a1-e3a1f2181ebf" providerId="ADAL" clId="{889711CA-1154-445E-9A11-0116230CB79D}" dt="2019-07-10T22:17:13.581" v="3765" actId="6549"/>
        <pc:sldMkLst>
          <pc:docMk/>
          <pc:sldMk cId="1982876348" sldId="576"/>
        </pc:sldMkLst>
        <pc:spChg chg="mod">
          <ac:chgData name="Saso, Chris" userId="70b73488-14b9-4afb-a8a1-e3a1f2181ebf" providerId="ADAL" clId="{889711CA-1154-445E-9A11-0116230CB79D}" dt="2019-07-10T22:17:13.581" v="3765" actId="6549"/>
          <ac:spMkLst>
            <pc:docMk/>
            <pc:sldMk cId="1982876348" sldId="576"/>
            <ac:spMk id="2" creationId="{173E66BA-0545-4224-9D59-F7B661431419}"/>
          </ac:spMkLst>
        </pc:spChg>
      </pc:sldChg>
      <pc:sldChg chg="modSp">
        <pc:chgData name="Saso, Chris" userId="70b73488-14b9-4afb-a8a1-e3a1f2181ebf" providerId="ADAL" clId="{889711CA-1154-445E-9A11-0116230CB79D}" dt="2019-07-10T20:34:09.121" v="3355" actId="403"/>
        <pc:sldMkLst>
          <pc:docMk/>
          <pc:sldMk cId="686682667" sldId="583"/>
        </pc:sldMkLst>
        <pc:spChg chg="mod">
          <ac:chgData name="Saso, Chris" userId="70b73488-14b9-4afb-a8a1-e3a1f2181ebf" providerId="ADAL" clId="{889711CA-1154-445E-9A11-0116230CB79D}" dt="2019-07-10T20:34:09.121" v="3355" actId="403"/>
          <ac:spMkLst>
            <pc:docMk/>
            <pc:sldMk cId="686682667" sldId="583"/>
            <ac:spMk id="19" creationId="{6729E2A4-8CCA-4488-A09B-FFDEADA630B7}"/>
          </ac:spMkLst>
        </pc:spChg>
        <pc:spChg chg="mod">
          <ac:chgData name="Saso, Chris" userId="70b73488-14b9-4afb-a8a1-e3a1f2181ebf" providerId="ADAL" clId="{889711CA-1154-445E-9A11-0116230CB79D}" dt="2019-07-10T20:34:04.175" v="3354" actId="403"/>
          <ac:spMkLst>
            <pc:docMk/>
            <pc:sldMk cId="686682667" sldId="583"/>
            <ac:spMk id="23" creationId="{2FC8A17A-94EC-4597-AAF8-3833188B5C24}"/>
          </ac:spMkLst>
        </pc:spChg>
      </pc:sldChg>
      <pc:sldChg chg="modSp add del ord modTransition">
        <pc:chgData name="Saso, Chris" userId="70b73488-14b9-4afb-a8a1-e3a1f2181ebf" providerId="ADAL" clId="{889711CA-1154-445E-9A11-0116230CB79D}" dt="2019-07-10T20:13:04.974" v="3151" actId="6549"/>
        <pc:sldMkLst>
          <pc:docMk/>
          <pc:sldMk cId="1682435923" sldId="584"/>
        </pc:sldMkLst>
        <pc:spChg chg="mod">
          <ac:chgData name="Saso, Chris" userId="70b73488-14b9-4afb-a8a1-e3a1f2181ebf" providerId="ADAL" clId="{889711CA-1154-445E-9A11-0116230CB79D}" dt="2019-07-09T23:10:22.932" v="15" actId="20577"/>
          <ac:spMkLst>
            <pc:docMk/>
            <pc:sldMk cId="1682435923" sldId="584"/>
            <ac:spMk id="2" creationId="{3321A6F5-4F0D-406A-8D25-349D6AC53C70}"/>
          </ac:spMkLst>
        </pc:spChg>
        <pc:spChg chg="mod">
          <ac:chgData name="Saso, Chris" userId="70b73488-14b9-4afb-a8a1-e3a1f2181ebf" providerId="ADAL" clId="{889711CA-1154-445E-9A11-0116230CB79D}" dt="2019-07-10T20:13:04.974" v="3151" actId="6549"/>
          <ac:spMkLst>
            <pc:docMk/>
            <pc:sldMk cId="1682435923" sldId="584"/>
            <ac:spMk id="3" creationId="{6AD25518-55A3-4751-B93D-71DB59095F02}"/>
          </ac:spMkLst>
        </pc:spChg>
      </pc:sldChg>
      <pc:sldChg chg="modSp add">
        <pc:chgData name="Saso, Chris" userId="70b73488-14b9-4afb-a8a1-e3a1f2181ebf" providerId="ADAL" clId="{889711CA-1154-445E-9A11-0116230CB79D}" dt="2019-07-10T20:06:58.392" v="2844" actId="20577"/>
        <pc:sldMkLst>
          <pc:docMk/>
          <pc:sldMk cId="3962814832" sldId="586"/>
        </pc:sldMkLst>
        <pc:spChg chg="mod">
          <ac:chgData name="Saso, Chris" userId="70b73488-14b9-4afb-a8a1-e3a1f2181ebf" providerId="ADAL" clId="{889711CA-1154-445E-9A11-0116230CB79D}" dt="2019-07-10T20:06:58.392" v="2844" actId="20577"/>
          <ac:spMkLst>
            <pc:docMk/>
            <pc:sldMk cId="3962814832" sldId="586"/>
            <ac:spMk id="2" creationId="{00000000-0000-0000-0000-000000000000}"/>
          </ac:spMkLst>
        </pc:spChg>
      </pc:sldChg>
      <pc:sldChg chg="modSp add">
        <pc:chgData name="Saso, Chris" userId="70b73488-14b9-4afb-a8a1-e3a1f2181ebf" providerId="ADAL" clId="{889711CA-1154-445E-9A11-0116230CB79D}" dt="2019-07-10T22:17:41.571" v="3768" actId="122"/>
        <pc:sldMkLst>
          <pc:docMk/>
          <pc:sldMk cId="3044233275" sldId="587"/>
        </pc:sldMkLst>
        <pc:spChg chg="mod">
          <ac:chgData name="Saso, Chris" userId="70b73488-14b9-4afb-a8a1-e3a1f2181ebf" providerId="ADAL" clId="{889711CA-1154-445E-9A11-0116230CB79D}" dt="2019-07-10T22:17:41.571" v="3768" actId="122"/>
          <ac:spMkLst>
            <pc:docMk/>
            <pc:sldMk cId="3044233275" sldId="587"/>
            <ac:spMk id="2" creationId="{73747D66-2865-42CC-9B64-44E795091231}"/>
          </ac:spMkLst>
        </pc:spChg>
      </pc:sldChg>
      <pc:sldChg chg="modSp add ord">
        <pc:chgData name="Saso, Chris" userId="70b73488-14b9-4afb-a8a1-e3a1f2181ebf" providerId="ADAL" clId="{889711CA-1154-445E-9A11-0116230CB79D}" dt="2019-07-10T20:09:02.048" v="2964" actId="20577"/>
        <pc:sldMkLst>
          <pc:docMk/>
          <pc:sldMk cId="2642844666" sldId="588"/>
        </pc:sldMkLst>
        <pc:spChg chg="mod">
          <ac:chgData name="Saso, Chris" userId="70b73488-14b9-4afb-a8a1-e3a1f2181ebf" providerId="ADAL" clId="{889711CA-1154-445E-9A11-0116230CB79D}" dt="2019-07-10T20:09:02.048" v="2964" actId="20577"/>
          <ac:spMkLst>
            <pc:docMk/>
            <pc:sldMk cId="2642844666" sldId="588"/>
            <ac:spMk id="2" creationId="{73747D66-2865-42CC-9B64-44E795091231}"/>
          </ac:spMkLst>
        </pc:spChg>
      </pc:sldChg>
      <pc:sldChg chg="modSp add">
        <pc:chgData name="Saso, Chris" userId="70b73488-14b9-4afb-a8a1-e3a1f2181ebf" providerId="ADAL" clId="{889711CA-1154-445E-9A11-0116230CB79D}" dt="2019-07-10T22:26:49.694" v="3900" actId="20577"/>
        <pc:sldMkLst>
          <pc:docMk/>
          <pc:sldMk cId="1840887453" sldId="589"/>
        </pc:sldMkLst>
        <pc:spChg chg="mod">
          <ac:chgData name="Saso, Chris" userId="70b73488-14b9-4afb-a8a1-e3a1f2181ebf" providerId="ADAL" clId="{889711CA-1154-445E-9A11-0116230CB79D}" dt="2019-07-10T20:09:12.302" v="2976" actId="20577"/>
          <ac:spMkLst>
            <pc:docMk/>
            <pc:sldMk cId="1840887453" sldId="589"/>
            <ac:spMk id="2" creationId="{00000000-0000-0000-0000-000000000000}"/>
          </ac:spMkLst>
        </pc:spChg>
        <pc:spChg chg="mod">
          <ac:chgData name="Saso, Chris" userId="70b73488-14b9-4afb-a8a1-e3a1f2181ebf" providerId="ADAL" clId="{889711CA-1154-445E-9A11-0116230CB79D}" dt="2019-07-10T22:26:41.497" v="3897" actId="20577"/>
          <ac:spMkLst>
            <pc:docMk/>
            <pc:sldMk cId="1840887453" sldId="589"/>
            <ac:spMk id="4" creationId="{00000000-0000-0000-0000-000000000000}"/>
          </ac:spMkLst>
        </pc:spChg>
        <pc:spChg chg="mod">
          <ac:chgData name="Saso, Chris" userId="70b73488-14b9-4afb-a8a1-e3a1f2181ebf" providerId="ADAL" clId="{889711CA-1154-445E-9A11-0116230CB79D}" dt="2019-07-10T22:26:44.610" v="3898" actId="20577"/>
          <ac:spMkLst>
            <pc:docMk/>
            <pc:sldMk cId="1840887453" sldId="589"/>
            <ac:spMk id="17" creationId="{00000000-0000-0000-0000-000000000000}"/>
          </ac:spMkLst>
        </pc:spChg>
        <pc:spChg chg="mod">
          <ac:chgData name="Saso, Chris" userId="70b73488-14b9-4afb-a8a1-e3a1f2181ebf" providerId="ADAL" clId="{889711CA-1154-445E-9A11-0116230CB79D}" dt="2019-07-10T22:26:46.409" v="3899" actId="20577"/>
          <ac:spMkLst>
            <pc:docMk/>
            <pc:sldMk cId="1840887453" sldId="589"/>
            <ac:spMk id="18" creationId="{00000000-0000-0000-0000-000000000000}"/>
          </ac:spMkLst>
        </pc:spChg>
        <pc:spChg chg="mod">
          <ac:chgData name="Saso, Chris" userId="70b73488-14b9-4afb-a8a1-e3a1f2181ebf" providerId="ADAL" clId="{889711CA-1154-445E-9A11-0116230CB79D}" dt="2019-07-10T22:26:49.694" v="3900" actId="20577"/>
          <ac:spMkLst>
            <pc:docMk/>
            <pc:sldMk cId="1840887453" sldId="589"/>
            <ac:spMk id="21" creationId="{00000000-0000-0000-0000-000000000000}"/>
          </ac:spMkLst>
        </pc:spChg>
      </pc:sldChg>
      <pc:sldChg chg="modSp add ord">
        <pc:chgData name="Saso, Chris" userId="70b73488-14b9-4afb-a8a1-e3a1f2181ebf" providerId="ADAL" clId="{889711CA-1154-445E-9A11-0116230CB79D}" dt="2019-07-12T00:08:54.644" v="3906" actId="14100"/>
        <pc:sldMkLst>
          <pc:docMk/>
          <pc:sldMk cId="3422452978" sldId="590"/>
        </pc:sldMkLst>
        <pc:spChg chg="mod">
          <ac:chgData name="Saso, Chris" userId="70b73488-14b9-4afb-a8a1-e3a1f2181ebf" providerId="ADAL" clId="{889711CA-1154-445E-9A11-0116230CB79D}" dt="2019-07-12T00:08:54.644" v="3906" actId="14100"/>
          <ac:spMkLst>
            <pc:docMk/>
            <pc:sldMk cId="3422452978" sldId="590"/>
            <ac:spMk id="2" creationId="{73747D66-2865-42CC-9B64-44E795091231}"/>
          </ac:spMkLst>
        </pc:spChg>
      </pc:sldChg>
      <pc:sldChg chg="addSp delSp modSp">
        <pc:chgData name="Saso, Chris" userId="70b73488-14b9-4afb-a8a1-e3a1f2181ebf" providerId="ADAL" clId="{889711CA-1154-445E-9A11-0116230CB79D}" dt="2019-07-10T20:28:03.659" v="3334" actId="20577"/>
        <pc:sldMkLst>
          <pc:docMk/>
          <pc:sldMk cId="1134440481" sldId="592"/>
        </pc:sldMkLst>
        <pc:spChg chg="mod">
          <ac:chgData name="Saso, Chris" userId="70b73488-14b9-4afb-a8a1-e3a1f2181ebf" providerId="ADAL" clId="{889711CA-1154-445E-9A11-0116230CB79D}" dt="2019-07-10T20:25:54.802" v="3241" actId="20577"/>
          <ac:spMkLst>
            <pc:docMk/>
            <pc:sldMk cId="1134440481" sldId="592"/>
            <ac:spMk id="2" creationId="{3A1EA772-FEFF-4DAB-AB61-D03D31174C62}"/>
          </ac:spMkLst>
        </pc:spChg>
        <pc:spChg chg="mod">
          <ac:chgData name="Saso, Chris" userId="70b73488-14b9-4afb-a8a1-e3a1f2181ebf" providerId="ADAL" clId="{889711CA-1154-445E-9A11-0116230CB79D}" dt="2019-07-10T20:28:03.659" v="3334" actId="20577"/>
          <ac:spMkLst>
            <pc:docMk/>
            <pc:sldMk cId="1134440481" sldId="592"/>
            <ac:spMk id="14" creationId="{9A5A0DC0-DF3C-427C-AD73-2864725FE0B7}"/>
          </ac:spMkLst>
        </pc:spChg>
        <pc:spChg chg="mod">
          <ac:chgData name="Saso, Chris" userId="70b73488-14b9-4afb-a8a1-e3a1f2181ebf" providerId="ADAL" clId="{889711CA-1154-445E-9A11-0116230CB79D}" dt="2019-07-10T20:27:42.837" v="3330" actId="20577"/>
          <ac:spMkLst>
            <pc:docMk/>
            <pc:sldMk cId="1134440481" sldId="592"/>
            <ac:spMk id="15" creationId="{1F2D4A5B-6327-49F0-A075-DD132E098344}"/>
          </ac:spMkLst>
        </pc:spChg>
        <pc:spChg chg="mod">
          <ac:chgData name="Saso, Chris" userId="70b73488-14b9-4afb-a8a1-e3a1f2181ebf" providerId="ADAL" clId="{889711CA-1154-445E-9A11-0116230CB79D}" dt="2019-07-10T20:27:57.107" v="3332" actId="6549"/>
          <ac:spMkLst>
            <pc:docMk/>
            <pc:sldMk cId="1134440481" sldId="592"/>
            <ac:spMk id="17" creationId="{FAE5933B-E067-45B4-9E07-3C86D7D62DFE}"/>
          </ac:spMkLst>
        </pc:spChg>
        <pc:picChg chg="del">
          <ac:chgData name="Saso, Chris" userId="70b73488-14b9-4afb-a8a1-e3a1f2181ebf" providerId="ADAL" clId="{889711CA-1154-445E-9A11-0116230CB79D}" dt="2019-07-10T20:16:00.031" v="3184" actId="478"/>
          <ac:picMkLst>
            <pc:docMk/>
            <pc:sldMk cId="1134440481" sldId="592"/>
            <ac:picMk id="4" creationId="{34EAA32D-7A71-4BAC-9294-A414239CC996}"/>
          </ac:picMkLst>
        </pc:picChg>
        <pc:picChg chg="add mod">
          <ac:chgData name="Saso, Chris" userId="70b73488-14b9-4afb-a8a1-e3a1f2181ebf" providerId="ADAL" clId="{889711CA-1154-445E-9A11-0116230CB79D}" dt="2019-07-10T20:24:43.843" v="3204" actId="1076"/>
          <ac:picMkLst>
            <pc:docMk/>
            <pc:sldMk cId="1134440481" sldId="592"/>
            <ac:picMk id="5" creationId="{71C271FA-3A27-4A53-82A2-F350D61C0D71}"/>
          </ac:picMkLst>
        </pc:picChg>
        <pc:picChg chg="add mod">
          <ac:chgData name="Saso, Chris" userId="70b73488-14b9-4afb-a8a1-e3a1f2181ebf" providerId="ADAL" clId="{889711CA-1154-445E-9A11-0116230CB79D}" dt="2019-07-10T20:25:13.471" v="3207" actId="1440"/>
          <ac:picMkLst>
            <pc:docMk/>
            <pc:sldMk cId="1134440481" sldId="592"/>
            <ac:picMk id="7" creationId="{D6379E6A-40A0-4892-904F-76C6F0603762}"/>
          </ac:picMkLst>
        </pc:picChg>
        <pc:picChg chg="del">
          <ac:chgData name="Saso, Chris" userId="70b73488-14b9-4afb-a8a1-e3a1f2181ebf" providerId="ADAL" clId="{889711CA-1154-445E-9A11-0116230CB79D}" dt="2019-07-10T20:16:01.768" v="3185" actId="478"/>
          <ac:picMkLst>
            <pc:docMk/>
            <pc:sldMk cId="1134440481" sldId="592"/>
            <ac:picMk id="9" creationId="{5B586E98-AEEC-48B9-A802-FB7F29E3E4D8}"/>
          </ac:picMkLst>
        </pc:picChg>
        <pc:picChg chg="mod">
          <ac:chgData name="Saso, Chris" userId="70b73488-14b9-4afb-a8a1-e3a1f2181ebf" providerId="ADAL" clId="{889711CA-1154-445E-9A11-0116230CB79D}" dt="2019-07-10T20:24:46.073" v="3205" actId="1440"/>
          <ac:picMkLst>
            <pc:docMk/>
            <pc:sldMk cId="1134440481" sldId="592"/>
            <ac:picMk id="1026" creationId="{86F6FB3D-1DAB-411C-8A67-D5A1E0C7E9CF}"/>
          </ac:picMkLst>
        </pc:picChg>
      </pc:sldChg>
      <pc:sldChg chg="addSp delSp modSp add ord setBg">
        <pc:chgData name="Saso, Chris" userId="70b73488-14b9-4afb-a8a1-e3a1f2181ebf" providerId="ADAL" clId="{889711CA-1154-445E-9A11-0116230CB79D}" dt="2019-07-12T01:56:33.208" v="4074"/>
        <pc:sldMkLst>
          <pc:docMk/>
          <pc:sldMk cId="1423565371" sldId="593"/>
        </pc:sldMkLst>
        <pc:spChg chg="mod">
          <ac:chgData name="Saso, Chris" userId="70b73488-14b9-4afb-a8a1-e3a1f2181ebf" providerId="ADAL" clId="{889711CA-1154-445E-9A11-0116230CB79D}" dt="2019-07-10T22:01:28.646" v="3421" actId="1076"/>
          <ac:spMkLst>
            <pc:docMk/>
            <pc:sldMk cId="1423565371" sldId="593"/>
            <ac:spMk id="2" creationId="{04F89BF2-A725-4518-9FBF-BA196F816D3A}"/>
          </ac:spMkLst>
        </pc:spChg>
        <pc:spChg chg="del">
          <ac:chgData name="Saso, Chris" userId="70b73488-14b9-4afb-a8a1-e3a1f2181ebf" providerId="ADAL" clId="{889711CA-1154-445E-9A11-0116230CB79D}" dt="2019-07-10T20:35:41.336" v="3387" actId="478"/>
          <ac:spMkLst>
            <pc:docMk/>
            <pc:sldMk cId="1423565371" sldId="593"/>
            <ac:spMk id="4" creationId="{00000000-0000-0000-0000-000000000000}"/>
          </ac:spMkLst>
        </pc:spChg>
        <pc:spChg chg="add mod ord">
          <ac:chgData name="Saso, Chris" userId="70b73488-14b9-4afb-a8a1-e3a1f2181ebf" providerId="ADAL" clId="{889711CA-1154-445E-9A11-0116230CB79D}" dt="2019-07-10T22:01:14.611" v="3419" actId="14100"/>
          <ac:spMkLst>
            <pc:docMk/>
            <pc:sldMk cId="1423565371" sldId="593"/>
            <ac:spMk id="5" creationId="{06A46628-41F4-4E31-B6F5-7ED7D8AB8B7D}"/>
          </ac:spMkLst>
        </pc:spChg>
        <pc:spChg chg="add del mod">
          <ac:chgData name="Saso, Chris" userId="70b73488-14b9-4afb-a8a1-e3a1f2181ebf" providerId="ADAL" clId="{889711CA-1154-445E-9A11-0116230CB79D}" dt="2019-07-10T21:58:42.958" v="3395" actId="478"/>
          <ac:spMkLst>
            <pc:docMk/>
            <pc:sldMk cId="1423565371" sldId="593"/>
            <ac:spMk id="6" creationId="{00292431-A9DB-42C8-999E-52A058D7CCA1}"/>
          </ac:spMkLst>
        </pc:spChg>
        <pc:picChg chg="add del mod">
          <ac:chgData name="Saso, Chris" userId="70b73488-14b9-4afb-a8a1-e3a1f2181ebf" providerId="ADAL" clId="{889711CA-1154-445E-9A11-0116230CB79D}" dt="2019-07-10T22:00:57.108" v="3414" actId="478"/>
          <ac:picMkLst>
            <pc:docMk/>
            <pc:sldMk cId="1423565371" sldId="593"/>
            <ac:picMk id="4" creationId="{A5BE9706-1CE1-41EF-B74E-3890805668CC}"/>
          </ac:picMkLst>
        </pc:picChg>
        <pc:picChg chg="add del mod">
          <ac:chgData name="Saso, Chris" userId="70b73488-14b9-4afb-a8a1-e3a1f2181ebf" providerId="ADAL" clId="{889711CA-1154-445E-9A11-0116230CB79D}" dt="2019-07-10T20:38:12.091" v="3392" actId="478"/>
          <ac:picMkLst>
            <pc:docMk/>
            <pc:sldMk cId="1423565371" sldId="593"/>
            <ac:picMk id="5" creationId="{1E661DCC-4468-46A0-9DA9-128D2D7A58BF}"/>
          </ac:picMkLst>
        </pc:picChg>
        <pc:picChg chg="add mod">
          <ac:chgData name="Saso, Chris" userId="70b73488-14b9-4afb-a8a1-e3a1f2181ebf" providerId="ADAL" clId="{889711CA-1154-445E-9A11-0116230CB79D}" dt="2019-07-10T22:01:06.218" v="3417" actId="14100"/>
          <ac:picMkLst>
            <pc:docMk/>
            <pc:sldMk cId="1423565371" sldId="593"/>
            <ac:picMk id="1026" creationId="{9D6DFD11-3ABF-4C82-B73C-957924A50CDF}"/>
          </ac:picMkLst>
        </pc:picChg>
        <pc:picChg chg="add mod">
          <ac:chgData name="Saso, Chris" userId="70b73488-14b9-4afb-a8a1-e3a1f2181ebf" providerId="ADAL" clId="{889711CA-1154-445E-9A11-0116230CB79D}" dt="2019-07-10T22:00:13.865" v="3409" actId="1076"/>
          <ac:picMkLst>
            <pc:docMk/>
            <pc:sldMk cId="1423565371" sldId="593"/>
            <ac:picMk id="1027" creationId="{DB4DE871-F485-488F-831B-36EBE1EEA363}"/>
          </ac:picMkLst>
        </pc:picChg>
      </pc:sldChg>
      <pc:sldChg chg="modSp">
        <pc:chgData name="Saso, Chris" userId="70b73488-14b9-4afb-a8a1-e3a1f2181ebf" providerId="ADAL" clId="{889711CA-1154-445E-9A11-0116230CB79D}" dt="2019-07-12T00:32:43.298" v="4006" actId="20577"/>
        <pc:sldMkLst>
          <pc:docMk/>
          <pc:sldMk cId="1935169777" sldId="594"/>
        </pc:sldMkLst>
        <pc:spChg chg="mod">
          <ac:chgData name="Saso, Chris" userId="70b73488-14b9-4afb-a8a1-e3a1f2181ebf" providerId="ADAL" clId="{889711CA-1154-445E-9A11-0116230CB79D}" dt="2019-07-12T00:32:43.298" v="4006" actId="20577"/>
          <ac:spMkLst>
            <pc:docMk/>
            <pc:sldMk cId="1935169777" sldId="594"/>
            <ac:spMk id="4" creationId="{00000000-0000-0000-0000-000000000000}"/>
          </ac:spMkLst>
        </pc:spChg>
      </pc:sldChg>
      <pc:sldChg chg="modSp">
        <pc:chgData name="Saso, Chris" userId="70b73488-14b9-4afb-a8a1-e3a1f2181ebf" providerId="ADAL" clId="{889711CA-1154-445E-9A11-0116230CB79D}" dt="2019-07-12T00:16:32.021" v="3951" actId="20577"/>
        <pc:sldMkLst>
          <pc:docMk/>
          <pc:sldMk cId="1482605014" sldId="597"/>
        </pc:sldMkLst>
        <pc:spChg chg="mod">
          <ac:chgData name="Saso, Chris" userId="70b73488-14b9-4afb-a8a1-e3a1f2181ebf" providerId="ADAL" clId="{889711CA-1154-445E-9A11-0116230CB79D}" dt="2019-07-12T00:16:32.021" v="3951" actId="20577"/>
          <ac:spMkLst>
            <pc:docMk/>
            <pc:sldMk cId="1482605014" sldId="597"/>
            <ac:spMk id="3" creationId="{00000000-0000-0000-0000-000000000000}"/>
          </ac:spMkLst>
        </pc:spChg>
      </pc:sldChg>
      <pc:sldChg chg="modSp add">
        <pc:chgData name="Saso, Chris" userId="70b73488-14b9-4afb-a8a1-e3a1f2181ebf" providerId="ADAL" clId="{889711CA-1154-445E-9A11-0116230CB79D}" dt="2019-07-12T00:10:06.959" v="3922" actId="20577"/>
        <pc:sldMkLst>
          <pc:docMk/>
          <pc:sldMk cId="3583756467" sldId="598"/>
        </pc:sldMkLst>
        <pc:spChg chg="mod">
          <ac:chgData name="Saso, Chris" userId="70b73488-14b9-4afb-a8a1-e3a1f2181ebf" providerId="ADAL" clId="{889711CA-1154-445E-9A11-0116230CB79D}" dt="2019-07-12T00:10:06.959" v="3922" actId="20577"/>
          <ac:spMkLst>
            <pc:docMk/>
            <pc:sldMk cId="3583756467" sldId="598"/>
            <ac:spMk id="2" creationId="{00000000-0000-0000-0000-000000000000}"/>
          </ac:spMkLst>
        </pc:spChg>
      </pc:sldChg>
      <pc:sldChg chg="modSp add">
        <pc:chgData name="Saso, Chris" userId="70b73488-14b9-4afb-a8a1-e3a1f2181ebf" providerId="ADAL" clId="{889711CA-1154-445E-9A11-0116230CB79D}" dt="2019-07-12T00:39:20.512" v="4044" actId="20577"/>
        <pc:sldMkLst>
          <pc:docMk/>
          <pc:sldMk cId="1954650470" sldId="599"/>
        </pc:sldMkLst>
        <pc:spChg chg="mod">
          <ac:chgData name="Saso, Chris" userId="70b73488-14b9-4afb-a8a1-e3a1f2181ebf" providerId="ADAL" clId="{889711CA-1154-445E-9A11-0116230CB79D}" dt="2019-07-12T00:39:20.512" v="4044" actId="20577"/>
          <ac:spMkLst>
            <pc:docMk/>
            <pc:sldMk cId="1954650470" sldId="599"/>
            <ac:spMk id="2" creationId="{59398B8D-1914-4DCF-BE53-3F0D9372BD12}"/>
          </ac:spMkLst>
        </pc:spChg>
      </pc:sldChg>
      <pc:sldChg chg="modSp add">
        <pc:chgData name="Saso, Chris" userId="70b73488-14b9-4afb-a8a1-e3a1f2181ebf" providerId="ADAL" clId="{889711CA-1154-445E-9A11-0116230CB79D}" dt="2019-07-12T00:39:31.641" v="4069" actId="20577"/>
        <pc:sldMkLst>
          <pc:docMk/>
          <pc:sldMk cId="2450227266" sldId="600"/>
        </pc:sldMkLst>
        <pc:spChg chg="mod">
          <ac:chgData name="Saso, Chris" userId="70b73488-14b9-4afb-a8a1-e3a1f2181ebf" providerId="ADAL" clId="{889711CA-1154-445E-9A11-0116230CB79D}" dt="2019-07-12T00:39:31.641" v="4069" actId="20577"/>
          <ac:spMkLst>
            <pc:docMk/>
            <pc:sldMk cId="2450227266" sldId="600"/>
            <ac:spMk id="2" creationId="{59398B8D-1914-4DCF-BE53-3F0D9372BD12}"/>
          </ac:spMkLst>
        </pc:spChg>
      </pc:sldChg>
      <pc:sldChg chg="delSp add setBg">
        <pc:chgData name="Saso, Chris" userId="70b73488-14b9-4afb-a8a1-e3a1f2181ebf" providerId="ADAL" clId="{889711CA-1154-445E-9A11-0116230CB79D}" dt="2019-07-12T01:55:34.270" v="4073" actId="478"/>
        <pc:sldMkLst>
          <pc:docMk/>
          <pc:sldMk cId="73239268" sldId="601"/>
        </pc:sldMkLst>
        <pc:spChg chg="del">
          <ac:chgData name="Saso, Chris" userId="70b73488-14b9-4afb-a8a1-e3a1f2181ebf" providerId="ADAL" clId="{889711CA-1154-445E-9A11-0116230CB79D}" dt="2019-07-12T01:55:32.042" v="4072" actId="478"/>
          <ac:spMkLst>
            <pc:docMk/>
            <pc:sldMk cId="73239268" sldId="601"/>
            <ac:spMk id="5" creationId="{06A46628-41F4-4E31-B6F5-7ED7D8AB8B7D}"/>
          </ac:spMkLst>
        </pc:spChg>
        <pc:picChg chg="del">
          <ac:chgData name="Saso, Chris" userId="70b73488-14b9-4afb-a8a1-e3a1f2181ebf" providerId="ADAL" clId="{889711CA-1154-445E-9A11-0116230CB79D}" dt="2019-07-12T01:55:34.270" v="4073" actId="478"/>
          <ac:picMkLst>
            <pc:docMk/>
            <pc:sldMk cId="73239268" sldId="601"/>
            <ac:picMk id="1026" creationId="{9D6DFD11-3ABF-4C82-B73C-957924A50CDF}"/>
          </ac:picMkLst>
        </pc:picChg>
        <pc:picChg chg="del">
          <ac:chgData name="Saso, Chris" userId="70b73488-14b9-4afb-a8a1-e3a1f2181ebf" providerId="ADAL" clId="{889711CA-1154-445E-9A11-0116230CB79D}" dt="2019-07-12T01:55:31.323" v="4071" actId="478"/>
          <ac:picMkLst>
            <pc:docMk/>
            <pc:sldMk cId="73239268" sldId="601"/>
            <ac:picMk id="1027" creationId="{DB4DE871-F485-488F-831B-36EBE1EEA363}"/>
          </ac:picMkLst>
        </pc:picChg>
      </pc:sldChg>
      <pc:sldMasterChg chg="delSldLayout">
        <pc:chgData name="Saso, Chris" userId="70b73488-14b9-4afb-a8a1-e3a1f2181ebf" providerId="ADAL" clId="{889711CA-1154-445E-9A11-0116230CB79D}" dt="2019-07-10T22:27:26.022" v="3903" actId="2696"/>
        <pc:sldMasterMkLst>
          <pc:docMk/>
          <pc:sldMasterMk cId="2480106277" sldId="2147483910"/>
        </pc:sldMasterMkLst>
      </pc:sldMasterChg>
      <pc:sldMasterChg chg="delSldLayout">
        <pc:chgData name="Saso, Chris" userId="70b73488-14b9-4afb-a8a1-e3a1f2181ebf" providerId="ADAL" clId="{889711CA-1154-445E-9A11-0116230CB79D}" dt="2019-07-09T23:11:28.494" v="19" actId="2696"/>
        <pc:sldMasterMkLst>
          <pc:docMk/>
          <pc:sldMasterMk cId="3506500978" sldId="2147483947"/>
        </pc:sldMasterMkLst>
      </pc:sldMasterChg>
    </pc:docChg>
  </pc:docChgLst>
  <pc:docChgLst>
    <pc:chgData name="Sean Vo" userId="S::sean.vo@dasher.com::948da67b-f15e-4710-9b19-4237903f81cb" providerId="AD" clId="Web-{75ED6702-0668-4E17-9630-8A9A7DE05271}"/>
    <pc:docChg chg="modSld">
      <pc:chgData name="Sean Vo" userId="S::sean.vo@dasher.com::948da67b-f15e-4710-9b19-4237903f81cb" providerId="AD" clId="Web-{75ED6702-0668-4E17-9630-8A9A7DE05271}" dt="2019-07-10T21:56:13.451" v="2765" actId="1076"/>
      <pc:docMkLst>
        <pc:docMk/>
      </pc:docMkLst>
      <pc:sldChg chg="addSp delSp modSp">
        <pc:chgData name="Sean Vo" userId="S::sean.vo@dasher.com::948da67b-f15e-4710-9b19-4237903f81cb" providerId="AD" clId="Web-{75ED6702-0668-4E17-9630-8A9A7DE05271}" dt="2019-07-10T21:56:13.451" v="2765" actId="1076"/>
        <pc:sldMkLst>
          <pc:docMk/>
          <pc:sldMk cId="3962814832" sldId="586"/>
        </pc:sldMkLst>
        <pc:spChg chg="mod">
          <ac:chgData name="Sean Vo" userId="S::sean.vo@dasher.com::948da67b-f15e-4710-9b19-4237903f81cb" providerId="AD" clId="Web-{75ED6702-0668-4E17-9630-8A9A7DE05271}" dt="2019-07-10T21:50:51.636" v="2090" actId="20577"/>
          <ac:spMkLst>
            <pc:docMk/>
            <pc:sldMk cId="3962814832" sldId="586"/>
            <ac:spMk id="2" creationId="{00000000-0000-0000-0000-000000000000}"/>
          </ac:spMkLst>
        </pc:spChg>
        <pc:spChg chg="mod">
          <ac:chgData name="Sean Vo" userId="S::sean.vo@dasher.com::948da67b-f15e-4710-9b19-4237903f81cb" providerId="AD" clId="Web-{75ED6702-0668-4E17-9630-8A9A7DE05271}" dt="2019-07-10T21:36:03.583" v="1124" actId="14100"/>
          <ac:spMkLst>
            <pc:docMk/>
            <pc:sldMk cId="3962814832" sldId="586"/>
            <ac:spMk id="3" creationId="{00000000-0000-0000-0000-000000000000}"/>
          </ac:spMkLst>
        </pc:spChg>
        <pc:spChg chg="mod">
          <ac:chgData name="Sean Vo" userId="S::sean.vo@dasher.com::948da67b-f15e-4710-9b19-4237903f81cb" providerId="AD" clId="Web-{75ED6702-0668-4E17-9630-8A9A7DE05271}" dt="2019-07-10T21:56:13.451" v="2765" actId="1076"/>
          <ac:spMkLst>
            <pc:docMk/>
            <pc:sldMk cId="3962814832" sldId="586"/>
            <ac:spMk id="4" creationId="{00000000-0000-0000-0000-000000000000}"/>
          </ac:spMkLst>
        </pc:spChg>
        <pc:spChg chg="mod">
          <ac:chgData name="Sean Vo" userId="S::sean.vo@dasher.com::948da67b-f15e-4710-9b19-4237903f81cb" providerId="AD" clId="Web-{75ED6702-0668-4E17-9630-8A9A7DE05271}" dt="2019-07-10T21:51:53.418" v="2098" actId="14100"/>
          <ac:spMkLst>
            <pc:docMk/>
            <pc:sldMk cId="3962814832" sldId="586"/>
            <ac:spMk id="17" creationId="{00000000-0000-0000-0000-000000000000}"/>
          </ac:spMkLst>
        </pc:spChg>
        <pc:spChg chg="mod">
          <ac:chgData name="Sean Vo" userId="S::sean.vo@dasher.com::948da67b-f15e-4710-9b19-4237903f81cb" providerId="AD" clId="Web-{75ED6702-0668-4E17-9630-8A9A7DE05271}" dt="2019-07-10T21:53:41.247" v="2360" actId="20577"/>
          <ac:spMkLst>
            <pc:docMk/>
            <pc:sldMk cId="3962814832" sldId="586"/>
            <ac:spMk id="18" creationId="{00000000-0000-0000-0000-000000000000}"/>
          </ac:spMkLst>
        </pc:spChg>
        <pc:spChg chg="mod">
          <ac:chgData name="Sean Vo" userId="S::sean.vo@dasher.com::948da67b-f15e-4710-9b19-4237903f81cb" providerId="AD" clId="Web-{75ED6702-0668-4E17-9630-8A9A7DE05271}" dt="2019-07-10T21:56:08.326" v="2763" actId="20577"/>
          <ac:spMkLst>
            <pc:docMk/>
            <pc:sldMk cId="3962814832" sldId="586"/>
            <ac:spMk id="21" creationId="{00000000-0000-0000-0000-000000000000}"/>
          </ac:spMkLst>
        </pc:spChg>
        <pc:spChg chg="add del mod">
          <ac:chgData name="Sean Vo" userId="S::sean.vo@dasher.com::948da67b-f15e-4710-9b19-4237903f81cb" providerId="AD" clId="Web-{75ED6702-0668-4E17-9630-8A9A7DE05271}" dt="2019-07-10T21:36:44.755" v="1129"/>
          <ac:spMkLst>
            <pc:docMk/>
            <pc:sldMk cId="3962814832" sldId="586"/>
            <ac:spMk id="26" creationId="{1C73A476-E013-480A-B25D-2FE534252798}"/>
          </ac:spMkLst>
        </pc:spChg>
        <pc:picChg chg="add mod">
          <ac:chgData name="Sean Vo" userId="S::sean.vo@dasher.com::948da67b-f15e-4710-9b19-4237903f81cb" providerId="AD" clId="Web-{75ED6702-0668-4E17-9630-8A9A7DE05271}" dt="2019-07-10T21:55:23.294" v="2623" actId="1076"/>
          <ac:picMkLst>
            <pc:docMk/>
            <pc:sldMk cId="3962814832" sldId="586"/>
            <ac:picMk id="22" creationId="{B051F0D8-43FE-4DCA-BF26-F83F12520D42}"/>
          </ac:picMkLst>
        </pc:picChg>
        <pc:picChg chg="add mod">
          <ac:chgData name="Sean Vo" userId="S::sean.vo@dasher.com::948da67b-f15e-4710-9b19-4237903f81cb" providerId="AD" clId="Web-{75ED6702-0668-4E17-9630-8A9A7DE05271}" dt="2019-07-10T21:55:27.076" v="2624" actId="1076"/>
          <ac:picMkLst>
            <pc:docMk/>
            <pc:sldMk cId="3962814832" sldId="586"/>
            <ac:picMk id="24" creationId="{2CF7096E-B0FD-41DA-9F97-B08B3E24DA38}"/>
          </ac:picMkLst>
        </pc:picChg>
      </pc:sldChg>
    </pc:docChg>
  </pc:docChgLst>
  <pc:docChgLst>
    <pc:chgData name="Saso, Chris" userId="S::chris.saso@dasher.com::70b73488-14b9-4afb-a8a1-e3a1f2181ebf" providerId="AD" clId="Web-{AB2E3794-4FCC-0092-5055-5BEB1A98FA82}"/>
    <pc:docChg chg="modSld">
      <pc:chgData name="Saso, Chris" userId="S::chris.saso@dasher.com::70b73488-14b9-4afb-a8a1-e3a1f2181ebf" providerId="AD" clId="Web-{AB2E3794-4FCC-0092-5055-5BEB1A98FA82}" dt="2019-07-09T23:07:46.165" v="1"/>
      <pc:docMkLst>
        <pc:docMk/>
      </pc:docMkLst>
      <pc:sldChg chg="addSp delSp modSp">
        <pc:chgData name="Saso, Chris" userId="S::chris.saso@dasher.com::70b73488-14b9-4afb-a8a1-e3a1f2181ebf" providerId="AD" clId="Web-{AB2E3794-4FCC-0092-5055-5BEB1A98FA82}" dt="2019-07-09T23:07:46.165" v="1"/>
        <pc:sldMkLst>
          <pc:docMk/>
          <pc:sldMk cId="3384844497" sldId="578"/>
        </pc:sldMkLst>
        <pc:picChg chg="add del mod">
          <ac:chgData name="Saso, Chris" userId="S::chris.saso@dasher.com::70b73488-14b9-4afb-a8a1-e3a1f2181ebf" providerId="AD" clId="Web-{AB2E3794-4FCC-0092-5055-5BEB1A98FA82}" dt="2019-07-09T23:07:46.165" v="1"/>
          <ac:picMkLst>
            <pc:docMk/>
            <pc:sldMk cId="3384844497" sldId="578"/>
            <ac:picMk id="2" creationId="{720C0D12-2DEA-44E2-B608-11724738847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t>SPECrate2017_int_base</a:t>
            </a:r>
            <a:endParaRPr lang="en-GB"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3-BA7A-41A4-A1EA-A2467E50B92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HPE ProLiant DL325 Gen10 w/ (1) AMD EPYC 7551P</c:v>
                </c:pt>
                <c:pt idx="1">
                  <c:v>Dell EMC PowerEdge R440 w/ (2) Intel Xeon Gold 5118</c:v>
                </c:pt>
              </c:strCache>
            </c:strRef>
          </c:cat>
          <c:val>
            <c:numRef>
              <c:f>Sheet1!$B$2:$B$3</c:f>
              <c:numCache>
                <c:formatCode>General</c:formatCode>
                <c:ptCount val="2"/>
                <c:pt idx="0">
                  <c:v>126</c:v>
                </c:pt>
                <c:pt idx="1">
                  <c:v>119</c:v>
                </c:pt>
              </c:numCache>
            </c:numRef>
          </c:val>
          <c:extLst>
            <c:ext xmlns:c16="http://schemas.microsoft.com/office/drawing/2014/chart" uri="{C3380CC4-5D6E-409C-BE32-E72D297353CC}">
              <c16:uniqueId val="{00000000-BA7A-41A4-A1EA-A2467E50B92E}"/>
            </c:ext>
          </c:extLst>
        </c:ser>
        <c:dLbls>
          <c:dLblPos val="outEnd"/>
          <c:showLegendKey val="0"/>
          <c:showVal val="1"/>
          <c:showCatName val="0"/>
          <c:showSerName val="0"/>
          <c:showPercent val="0"/>
          <c:showBubbleSize val="0"/>
        </c:dLbls>
        <c:gapWidth val="100"/>
        <c:axId val="-2099097992"/>
        <c:axId val="-2099088976"/>
      </c:barChart>
      <c:catAx>
        <c:axId val="-209909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99088976"/>
        <c:crosses val="autoZero"/>
        <c:auto val="1"/>
        <c:lblAlgn val="ctr"/>
        <c:lblOffset val="100"/>
        <c:noMultiLvlLbl val="0"/>
      </c:catAx>
      <c:valAx>
        <c:axId val="-2099088976"/>
        <c:scaling>
          <c:orientation val="minMax"/>
          <c:max val="1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99097992"/>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dirty="0"/>
              <a:t>$/SPECrate2017_int_base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3-BA7A-41A4-A1EA-A2467E50B92E}"/>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HPE ProLiant DL325 Gen10 w/ (1) AMD EPYC 7551P</c:v>
                </c:pt>
                <c:pt idx="1">
                  <c:v>Dell EMC PowerEdge R440 w/ (2) Intel Xeon Gold 5118</c:v>
                </c:pt>
              </c:strCache>
            </c:strRef>
          </c:cat>
          <c:val>
            <c:numRef>
              <c:f>Sheet1!$B$2:$B$3</c:f>
              <c:numCache>
                <c:formatCode>"$"#,##0.00_);[Red]\("$"#,##0.00\)</c:formatCode>
                <c:ptCount val="2"/>
                <c:pt idx="0">
                  <c:v>92.77</c:v>
                </c:pt>
                <c:pt idx="1">
                  <c:v>127.47</c:v>
                </c:pt>
              </c:numCache>
            </c:numRef>
          </c:val>
          <c:extLst>
            <c:ext xmlns:c16="http://schemas.microsoft.com/office/drawing/2014/chart" uri="{C3380CC4-5D6E-409C-BE32-E72D297353CC}">
              <c16:uniqueId val="{00000000-BA7A-41A4-A1EA-A2467E50B92E}"/>
            </c:ext>
          </c:extLst>
        </c:ser>
        <c:dLbls>
          <c:dLblPos val="outEnd"/>
          <c:showLegendKey val="0"/>
          <c:showVal val="1"/>
          <c:showCatName val="0"/>
          <c:showSerName val="0"/>
          <c:showPercent val="0"/>
          <c:showBubbleSize val="0"/>
        </c:dLbls>
        <c:gapWidth val="100"/>
        <c:axId val="-2099092504"/>
        <c:axId val="-2099096424"/>
      </c:barChart>
      <c:catAx>
        <c:axId val="-2099092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2099096424"/>
        <c:crosses val="autoZero"/>
        <c:auto val="1"/>
        <c:lblAlgn val="ctr"/>
        <c:lblOffset val="100"/>
        <c:noMultiLvlLbl val="0"/>
      </c:catAx>
      <c:valAx>
        <c:axId val="-2099096424"/>
        <c:scaling>
          <c:orientation val="minMax"/>
          <c:max val="150"/>
          <c:min val="0"/>
        </c:scaling>
        <c:delete val="0"/>
        <c:axPos val="l"/>
        <c:majorGridlines>
          <c:spPr>
            <a:ln w="9525" cap="flat" cmpd="sng" algn="ctr">
              <a:solidFill>
                <a:schemeClr val="tx1">
                  <a:lumMod val="15000"/>
                  <a:lumOff val="85000"/>
                </a:schemeClr>
              </a:solidFill>
              <a:round/>
            </a:ln>
            <a:effectLst/>
          </c:spPr>
        </c:majorGridlines>
        <c:numFmt formatCode="&quot;$&quot;#,##0_);[Red]\(&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2099092504"/>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23D99EF9-84F8-E24E-904F-1525D724275D}" type="datetimeFigureOut">
              <a:rPr lang="en-US" smtClean="0"/>
              <a:t>7/11/2019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099CD48A-A419-604A-8492-8481763FF4EA}" type="slidenum">
              <a:rPr lang="en-US" smtClean="0"/>
              <a:t>‹#›</a:t>
            </a:fld>
            <a:endParaRPr lang="en-US"/>
          </a:p>
        </p:txBody>
      </p:sp>
    </p:spTree>
    <p:extLst>
      <p:ext uri="{BB962C8B-B14F-4D97-AF65-F5344CB8AC3E}">
        <p14:creationId xmlns:p14="http://schemas.microsoft.com/office/powerpoint/2010/main" val="683315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a:t>
            </a:r>
            <a:r>
              <a:rPr lang="en-US" baseline="0"/>
              <a:t> add slide numbers: Go to Insert</a:t>
            </a:r>
            <a:r>
              <a:rPr lang="en-US" baseline="0">
                <a:sym typeface="Wingdings" panose="05000000000000000000" pitchFamily="2" charset="2"/>
              </a:rPr>
              <a:t> Header &amp; Footer  Check Slide Number Box  Apply to All</a:t>
            </a:r>
            <a:endParaRPr lang="en-US"/>
          </a:p>
        </p:txBody>
      </p:sp>
      <p:sp>
        <p:nvSpPr>
          <p:cNvPr id="4" name="Slide Number Placeholder 3"/>
          <p:cNvSpPr>
            <a:spLocks noGrp="1"/>
          </p:cNvSpPr>
          <p:nvPr>
            <p:ph type="sldNum" sz="quarter" idx="10"/>
          </p:nvPr>
        </p:nvSpPr>
        <p:spPr/>
        <p:txBody>
          <a:bodyPr/>
          <a:lstStyle/>
          <a:p>
            <a:fld id="{099CD48A-A419-604A-8492-8481763FF4EA}" type="slidenum">
              <a:rPr lang="en-US" smtClean="0"/>
              <a:t>1</a:t>
            </a:fld>
            <a:endParaRPr lang="en-US"/>
          </a:p>
        </p:txBody>
      </p:sp>
    </p:spTree>
    <p:extLst>
      <p:ext uri="{BB962C8B-B14F-4D97-AF65-F5344CB8AC3E}">
        <p14:creationId xmlns:p14="http://schemas.microsoft.com/office/powerpoint/2010/main" val="1704284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607469" rtl="0" eaLnBrk="1" fontAlgn="auto" latinLnBrk="0" hangingPunct="1">
              <a:lnSpc>
                <a:spcPct val="100000"/>
              </a:lnSpc>
              <a:spcBef>
                <a:spcPts val="0"/>
              </a:spcBef>
              <a:spcAft>
                <a:spcPts val="0"/>
              </a:spcAft>
              <a:buClrTx/>
              <a:buSzTx/>
              <a:buFontTx/>
              <a:buNone/>
              <a:tabLst/>
              <a:defRPr/>
            </a:pPr>
            <a:r>
              <a:rPr lang="en-US" b="1" u="sng" dirty="0"/>
              <a:t>Script</a:t>
            </a:r>
            <a:r>
              <a:rPr lang="en-US" b="0" u="none" dirty="0"/>
              <a:t>:</a:t>
            </a:r>
            <a:endParaRPr lang="en-US" b="1" u="sng" dirty="0"/>
          </a:p>
          <a:p>
            <a:endParaRPr lang="en-US" dirty="0"/>
          </a:p>
          <a:p>
            <a:r>
              <a:rPr lang="en-US" dirty="0"/>
              <a:t>Now let’s speed it up and see what happens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131BC-EFFC-1B41-80A9-EF278185A8A4}"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6565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55000" lnSpcReduction="20000"/>
          </a:bodyPr>
          <a:lstStyle/>
          <a:p>
            <a:r>
              <a:rPr lang="en-US" dirty="0"/>
              <a:t>To protect data across sites, HPE </a:t>
            </a:r>
            <a:r>
              <a:rPr lang="en-US" dirty="0" err="1"/>
              <a:t>SimpliVity</a:t>
            </a:r>
            <a:r>
              <a:rPr lang="en-US" baseline="0" dirty="0"/>
              <a:t> uses the Data Virtualization Platform to maintain data in a </a:t>
            </a:r>
            <a:r>
              <a:rPr lang="en-US" baseline="0" dirty="0" err="1"/>
              <a:t>deduplicated</a:t>
            </a:r>
            <a:r>
              <a:rPr lang="en-US" baseline="0" dirty="0"/>
              <a:t> and compressed data.  We take that even further and ensure that no duplicate data will ever traverse the WAN link between sites.</a:t>
            </a:r>
          </a:p>
          <a:p>
            <a:endParaRPr lang="en-US" dirty="0"/>
          </a:p>
          <a:p>
            <a:r>
              <a:rPr lang="en-US" dirty="0"/>
              <a:t>[click]</a:t>
            </a:r>
          </a:p>
          <a:p>
            <a:endParaRPr lang="en-US" dirty="0"/>
          </a:p>
          <a:p>
            <a:r>
              <a:rPr lang="en-US" dirty="0"/>
              <a:t>Within</a:t>
            </a:r>
            <a:r>
              <a:rPr lang="en-US" baseline="0" dirty="0"/>
              <a:t> the HPE </a:t>
            </a:r>
            <a:r>
              <a:rPr lang="en-US" baseline="0" dirty="0" err="1"/>
              <a:t>SimpliVity</a:t>
            </a:r>
            <a:r>
              <a:rPr lang="en-US" baseline="0" dirty="0"/>
              <a:t> Data Virtualization Platform, the Data Management layer is divided into sub-layers.  The first is the File System, which keeps track and interprets the relationships between all the blocks of data. Each VM or backup is represented by a Data Container, which is a kind of recipe of how to create the VM.</a:t>
            </a:r>
          </a:p>
          <a:p>
            <a:endParaRPr lang="en-US" dirty="0"/>
          </a:p>
          <a:p>
            <a:r>
              <a:rPr lang="en-US" dirty="0"/>
              <a:t>[click]</a:t>
            </a:r>
          </a:p>
          <a:p>
            <a:endParaRPr lang="en-US" dirty="0"/>
          </a:p>
          <a:p>
            <a:r>
              <a:rPr lang="en-US" dirty="0"/>
              <a:t>The</a:t>
            </a:r>
            <a:r>
              <a:rPr lang="en-US" baseline="0" dirty="0"/>
              <a:t> second sub-layer is the Object Store, that directly addresses the physical blocks of data.  As you can see here, the Object Store only contains a single copy of each unique block.</a:t>
            </a:r>
          </a:p>
          <a:p>
            <a:endParaRPr lang="en-US" dirty="0"/>
          </a:p>
          <a:p>
            <a:r>
              <a:rPr lang="en-US" dirty="0"/>
              <a:t>[click]</a:t>
            </a:r>
          </a:p>
          <a:p>
            <a:endParaRPr lang="en-US" dirty="0"/>
          </a:p>
          <a:p>
            <a:r>
              <a:rPr lang="en-US" dirty="0"/>
              <a:t>If we want to move a VM or backup between sites...</a:t>
            </a:r>
          </a:p>
          <a:p>
            <a:endParaRPr lang="en-US" dirty="0"/>
          </a:p>
          <a:p>
            <a:r>
              <a:rPr lang="en-US" dirty="0"/>
              <a:t>[click]</a:t>
            </a:r>
          </a:p>
          <a:p>
            <a:endParaRPr lang="en-US" dirty="0"/>
          </a:p>
          <a:p>
            <a:r>
              <a:rPr lang="en-US" dirty="0"/>
              <a:t>the</a:t>
            </a:r>
            <a:r>
              <a:rPr lang="en-US" baseline="0" dirty="0"/>
              <a:t> HPE </a:t>
            </a:r>
            <a:r>
              <a:rPr lang="en-US" baseline="0" dirty="0" err="1"/>
              <a:t>SimpliVity</a:t>
            </a:r>
            <a:r>
              <a:rPr lang="en-US" baseline="0" dirty="0"/>
              <a:t> Data Virtualization Platform shares the Data Container between the clusters.  This gives the receiving site awareness of the blocks needed to recreate the VM or backup.</a:t>
            </a:r>
          </a:p>
          <a:p>
            <a:endParaRPr lang="en-US" dirty="0"/>
          </a:p>
          <a:p>
            <a:r>
              <a:rPr lang="en-US" dirty="0"/>
              <a:t>[click]</a:t>
            </a:r>
          </a:p>
          <a:p>
            <a:endParaRPr lang="en-US" dirty="0"/>
          </a:p>
          <a:p>
            <a:r>
              <a:rPr lang="en-US" dirty="0"/>
              <a:t>The</a:t>
            </a:r>
            <a:r>
              <a:rPr lang="en-US" baseline="0" dirty="0"/>
              <a:t> receiving site can now identify which blocks of data are truly unique to its own Object Store, and will communicate this back to the sending site.</a:t>
            </a:r>
          </a:p>
          <a:p>
            <a:endParaRPr lang="en-US" dirty="0"/>
          </a:p>
          <a:p>
            <a:r>
              <a:rPr lang="en-US" dirty="0"/>
              <a:t>[click]</a:t>
            </a:r>
          </a:p>
          <a:p>
            <a:endParaRPr lang="en-US" dirty="0"/>
          </a:p>
          <a:p>
            <a:r>
              <a:rPr lang="en-US" dirty="0"/>
              <a:t>The</a:t>
            </a:r>
            <a:r>
              <a:rPr lang="en-US" baseline="0" dirty="0"/>
              <a:t> sending site can now replicate over only the unique blocks (not changed blocks) over to the receiving site. Imagine that the green-blue and dark grey blocks are the core Windows files and the other blocks are business data.  In this way, seeding data for the first replication can be as simple as installing a new Microsoft Windows VM in the receiving site.</a:t>
            </a:r>
          </a:p>
          <a:p>
            <a:endParaRPr lang="en-US" dirty="0"/>
          </a:p>
          <a:p>
            <a:r>
              <a:rPr lang="en-US" dirty="0"/>
              <a:t>HPE </a:t>
            </a:r>
            <a:r>
              <a:rPr lang="en-US" dirty="0" err="1"/>
              <a:t>SimpliVity</a:t>
            </a:r>
            <a:r>
              <a:rPr lang="en-US" dirty="0"/>
              <a:t> uses this same process whether a backup is being created remotely, or an entire VM is being moved.</a:t>
            </a:r>
          </a:p>
          <a:p>
            <a:endParaRPr lang="en-US" dirty="0"/>
          </a:p>
          <a:p>
            <a:r>
              <a:rPr lang="en-US" dirty="0"/>
              <a:t>[click]</a:t>
            </a:r>
          </a:p>
          <a:p>
            <a:endParaRPr lang="en-US" dirty="0"/>
          </a:p>
          <a:p>
            <a:r>
              <a:rPr lang="en-US" dirty="0"/>
              <a:t>When</a:t>
            </a:r>
            <a:r>
              <a:rPr lang="en-US" baseline="0" dirty="0"/>
              <a:t> an entire VM is being moved, the final step is to unregister the VM in the sending site, and register it in the receiving site.  Even for a large VM, this could take just a matter of minutes.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16574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390525"/>
            <a:ext cx="4699000" cy="2643188"/>
          </a:xfrm>
        </p:spPr>
      </p:sp>
      <p:sp>
        <p:nvSpPr>
          <p:cNvPr id="3" name="Notes Placeholder 2"/>
          <p:cNvSpPr>
            <a:spLocks noGrp="1"/>
          </p:cNvSpPr>
          <p:nvPr>
            <p:ph type="body" idx="1"/>
          </p:nvPr>
        </p:nvSpPr>
        <p:spPr/>
        <p:txBody>
          <a:bodyPr/>
          <a:lstStyle/>
          <a:p>
            <a:r>
              <a:rPr lang="en-US" dirty="0"/>
              <a:t>When</a:t>
            </a:r>
            <a:r>
              <a:rPr lang="en-US" baseline="0" dirty="0"/>
              <a:t> looking to update infrastructure, the best case scenario for customers is a single  platform that can span the gambit of infrastructure needs, from traditional all the way to cloud native applications. From Mission critical to standard workloads</a:t>
            </a:r>
          </a:p>
          <a:p>
            <a:endParaRPr lang="en-US" baseline="0" dirty="0"/>
          </a:p>
          <a:p>
            <a:r>
              <a:rPr lang="en-US" baseline="0" dirty="0"/>
              <a:t>We’ve created the domain of </a:t>
            </a:r>
            <a:r>
              <a:rPr lang="en-US" baseline="0" dirty="0" err="1"/>
              <a:t>composable</a:t>
            </a:r>
            <a:r>
              <a:rPr lang="en-US" baseline="0" dirty="0"/>
              <a:t> infrastructure for this purpose </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140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400050"/>
            <a:ext cx="4806950" cy="2705100"/>
          </a:xfrm>
        </p:spPr>
      </p:sp>
      <p:sp>
        <p:nvSpPr>
          <p:cNvPr id="3" name="Notes Placeholder 2"/>
          <p:cNvSpPr>
            <a:spLocks noGrp="1"/>
          </p:cNvSpPr>
          <p:nvPr>
            <p:ph type="body" idx="1"/>
          </p:nvPr>
        </p:nvSpPr>
        <p:spPr/>
        <p:txBody>
          <a:bodyPr>
            <a:normAutofit fontScale="92500" lnSpcReduction="10000"/>
          </a:bodyPr>
          <a:lstStyle/>
          <a:p>
            <a:r>
              <a:rPr lang="en-US" sz="1100" b="1" kern="1200" dirty="0">
                <a:solidFill>
                  <a:schemeClr val="tx1"/>
                </a:solidFill>
                <a:effectLst/>
                <a:latin typeface="+mn-lt"/>
                <a:ea typeface="+mn-ea"/>
                <a:cs typeface="+mn-cs"/>
              </a:rPr>
              <a:t>Fluid Resource Pools</a:t>
            </a:r>
            <a:endParaRPr lang="en-US" dirty="0">
              <a:effectLst/>
            </a:endParaRPr>
          </a:p>
          <a:p>
            <a:r>
              <a:rPr lang="en-US" sz="1100" b="1" kern="1200" dirty="0">
                <a:solidFill>
                  <a:schemeClr val="tx1"/>
                </a:solidFill>
                <a:effectLst/>
                <a:latin typeface="+mn-lt"/>
                <a:ea typeface="+mn-ea"/>
                <a:cs typeface="+mn-cs"/>
              </a:rPr>
              <a:t> </a:t>
            </a:r>
            <a:endParaRPr lang="en-US" dirty="0">
              <a:effectLst/>
            </a:endParaRPr>
          </a:p>
          <a:p>
            <a:r>
              <a:rPr lang="en-US" sz="1100" kern="1200" dirty="0">
                <a:solidFill>
                  <a:schemeClr val="tx1"/>
                </a:solidFill>
                <a:effectLst/>
                <a:latin typeface="+mn-lt"/>
                <a:ea typeface="+mn-ea"/>
                <a:cs typeface="+mn-cs"/>
              </a:rPr>
              <a:t>A single infrastructure with fluid pools of compute, storage, and fabric, so all the resources are now always available and can be instantly configured according to the specific needs of each application, reducing the need for costly infrastructure silos.  </a:t>
            </a:r>
          </a:p>
          <a:p>
            <a:pPr lvl="0"/>
            <a:r>
              <a:rPr lang="en-US" sz="1100" kern="1200" dirty="0">
                <a:solidFill>
                  <a:schemeClr val="tx1"/>
                </a:solidFill>
                <a:effectLst/>
                <a:latin typeface="+mn-lt"/>
                <a:ea typeface="+mn-ea"/>
                <a:cs typeface="+mn-cs"/>
              </a:rPr>
              <a:t>Single infrastructure of disaggregated pools of compute, storage and fabric that boots-up ready for any workload</a:t>
            </a:r>
          </a:p>
          <a:p>
            <a:pPr lvl="0"/>
            <a:r>
              <a:rPr lang="en-US" sz="1100" kern="1200" dirty="0">
                <a:solidFill>
                  <a:schemeClr val="tx1"/>
                </a:solidFill>
                <a:effectLst/>
                <a:latin typeface="+mn-lt"/>
                <a:ea typeface="+mn-ea"/>
                <a:cs typeface="+mn-cs"/>
              </a:rPr>
              <a:t>Physical, virtual and containers</a:t>
            </a:r>
          </a:p>
          <a:p>
            <a:pPr lvl="0"/>
            <a:r>
              <a:rPr lang="en-US" sz="1100" kern="1200" dirty="0">
                <a:solidFill>
                  <a:schemeClr val="tx1"/>
                </a:solidFill>
                <a:effectLst/>
                <a:latin typeface="+mn-lt"/>
                <a:ea typeface="+mn-ea"/>
                <a:cs typeface="+mn-cs"/>
              </a:rPr>
              <a:t>Auto-integrating of resource capacity</a:t>
            </a:r>
          </a:p>
          <a:p>
            <a:r>
              <a:rPr lang="en-US" sz="1100" b="1" kern="1200" dirty="0">
                <a:solidFill>
                  <a:schemeClr val="tx1"/>
                </a:solidFill>
                <a:effectLst/>
                <a:latin typeface="+mn-lt"/>
                <a:ea typeface="+mn-ea"/>
                <a:cs typeface="+mn-cs"/>
              </a:rPr>
              <a:t>Software-Defined Intelligence</a:t>
            </a:r>
            <a:endParaRPr lang="en-US" dirty="0">
              <a:effectLst/>
            </a:endParaRPr>
          </a:p>
          <a:p>
            <a:r>
              <a:rPr lang="en-US" sz="1100" b="1" kern="1200" dirty="0">
                <a:solidFill>
                  <a:schemeClr val="tx1"/>
                </a:solidFill>
                <a:effectLst/>
                <a:latin typeface="+mn-lt"/>
                <a:ea typeface="+mn-ea"/>
                <a:cs typeface="+mn-cs"/>
              </a:rPr>
              <a:t> </a:t>
            </a:r>
            <a:endParaRPr lang="en-US" dirty="0">
              <a:effectLst/>
            </a:endParaRPr>
          </a:p>
          <a:p>
            <a:r>
              <a:rPr lang="en-US" sz="1100" kern="1200" dirty="0">
                <a:solidFill>
                  <a:schemeClr val="tx1"/>
                </a:solidFill>
                <a:effectLst/>
                <a:latin typeface="+mn-lt"/>
                <a:ea typeface="+mn-ea"/>
                <a:cs typeface="+mn-cs"/>
              </a:rPr>
              <a:t>Internal software-defined intelligence with template driven, frictionless operations abstracts away the need for IT admins to understand operational minutiae of various hardware components replacing it with high-level, automated operations.</a:t>
            </a:r>
          </a:p>
          <a:p>
            <a:pPr lvl="0"/>
            <a:r>
              <a:rPr lang="en-US" sz="1100" kern="1200" dirty="0">
                <a:solidFill>
                  <a:schemeClr val="tx1"/>
                </a:solidFill>
                <a:effectLst/>
                <a:latin typeface="+mn-lt"/>
                <a:ea typeface="+mn-ea"/>
                <a:cs typeface="+mn-cs"/>
              </a:rPr>
              <a:t>Template-driven workload composition </a:t>
            </a:r>
          </a:p>
          <a:p>
            <a:pPr lvl="0"/>
            <a:r>
              <a:rPr lang="en-US" sz="1100" kern="1200" dirty="0">
                <a:solidFill>
                  <a:schemeClr val="tx1"/>
                </a:solidFill>
                <a:effectLst/>
                <a:latin typeface="+mn-lt"/>
                <a:ea typeface="+mn-ea"/>
                <a:cs typeface="+mn-cs"/>
              </a:rPr>
              <a:t>Frictionless operations</a:t>
            </a:r>
          </a:p>
          <a:p>
            <a:r>
              <a:rPr lang="en-US" sz="1100" kern="1200" dirty="0">
                <a:solidFill>
                  <a:schemeClr val="tx1"/>
                </a:solidFill>
                <a:effectLst/>
                <a:latin typeface="+mn-lt"/>
                <a:ea typeface="+mn-ea"/>
                <a:cs typeface="+mn-cs"/>
              </a:rPr>
              <a:t> </a:t>
            </a:r>
          </a:p>
          <a:p>
            <a:r>
              <a:rPr lang="en-US" sz="1100" b="1" kern="1200" dirty="0">
                <a:solidFill>
                  <a:schemeClr val="tx1"/>
                </a:solidFill>
                <a:effectLst/>
                <a:latin typeface="+mn-lt"/>
                <a:ea typeface="+mn-ea"/>
                <a:cs typeface="+mn-cs"/>
              </a:rPr>
              <a:t>Unified API</a:t>
            </a:r>
            <a:endParaRPr lang="en-US" dirty="0">
              <a:effectLst/>
            </a:endParaRPr>
          </a:p>
          <a:p>
            <a:r>
              <a:rPr lang="en-US" sz="1100" b="1" kern="1200" dirty="0">
                <a:solidFill>
                  <a:schemeClr val="tx1"/>
                </a:solidFill>
                <a:effectLst/>
                <a:latin typeface="+mn-lt"/>
                <a:ea typeface="+mn-ea"/>
                <a:cs typeface="+mn-cs"/>
              </a:rPr>
              <a:t> </a:t>
            </a:r>
            <a:endParaRPr lang="en-US" dirty="0">
              <a:effectLst/>
            </a:endParaRPr>
          </a:p>
          <a:p>
            <a:r>
              <a:rPr lang="en-US" sz="1100" kern="1200" dirty="0">
                <a:solidFill>
                  <a:schemeClr val="tx1"/>
                </a:solidFill>
                <a:effectLst/>
                <a:latin typeface="+mn-lt"/>
                <a:ea typeface="+mn-ea"/>
                <a:cs typeface="+mn-cs"/>
              </a:rPr>
              <a:t>The Unified API increases productivity and control across the data center by integrating and automating infrastructure operations and applications, eliminating time-consuming scripting of multiple varied low-level tools and interfaces.</a:t>
            </a:r>
          </a:p>
          <a:p>
            <a:r>
              <a:rPr lang="en-US" sz="1100" kern="1200" dirty="0">
                <a:solidFill>
                  <a:schemeClr val="tx1"/>
                </a:solidFill>
                <a:effectLst/>
                <a:latin typeface="+mn-lt"/>
                <a:ea typeface="+mn-ea"/>
                <a:cs typeface="+mn-cs"/>
              </a:rPr>
              <a:t> </a:t>
            </a:r>
          </a:p>
          <a:p>
            <a:pPr lvl="0"/>
            <a:r>
              <a:rPr lang="en-US" sz="1100" kern="1200" dirty="0">
                <a:solidFill>
                  <a:schemeClr val="tx1"/>
                </a:solidFill>
                <a:effectLst/>
                <a:latin typeface="+mn-lt"/>
                <a:ea typeface="+mn-ea"/>
                <a:cs typeface="+mn-cs"/>
              </a:rPr>
              <a:t>Single line of code to abstract every element of infrastructure</a:t>
            </a:r>
          </a:p>
          <a:p>
            <a:pPr lvl="0"/>
            <a:r>
              <a:rPr lang="en-US" sz="1100" kern="1200" dirty="0">
                <a:solidFill>
                  <a:schemeClr val="tx1"/>
                </a:solidFill>
                <a:effectLst/>
                <a:latin typeface="+mn-lt"/>
                <a:ea typeface="+mn-ea"/>
                <a:cs typeface="+mn-cs"/>
              </a:rPr>
              <a:t>Full infrastructure programmability</a:t>
            </a:r>
          </a:p>
          <a:p>
            <a:pPr lvl="0"/>
            <a:r>
              <a:rPr lang="en-US" sz="1100" kern="1200" dirty="0">
                <a:solidFill>
                  <a:schemeClr val="tx1"/>
                </a:solidFill>
                <a:effectLst/>
                <a:latin typeface="+mn-lt"/>
                <a:ea typeface="+mn-ea"/>
                <a:cs typeface="+mn-cs"/>
              </a:rPr>
              <a:t>Bare metal interface for Infrastructure as a Service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7E1EE-0039-4797-B978-F453418260D1}" type="slidenum">
              <a:rPr kumimoji="0" lang="en-US" sz="1200" b="0" i="0" u="none" strike="noStrike" kern="1200" cap="none" spc="0" normalizeH="0" baseline="0" noProof="0" smtClean="0">
                <a:ln>
                  <a:noFill/>
                </a:ln>
                <a:solidFill>
                  <a:prstClr val="black"/>
                </a:solidFill>
                <a:effectLst/>
                <a:uLnTx/>
                <a:uFillTx/>
                <a:latin typeface="HP Simplified Light" panose="020B0404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HP Simplified Light" panose="020B0404020204020204" pitchFamily="34" charset="0"/>
              <a:ea typeface="+mn-ea"/>
              <a:cs typeface="+mn-cs"/>
            </a:endParaRPr>
          </a:p>
        </p:txBody>
      </p:sp>
    </p:spTree>
    <p:extLst>
      <p:ext uri="{BB962C8B-B14F-4D97-AF65-F5344CB8AC3E}">
        <p14:creationId xmlns:p14="http://schemas.microsoft.com/office/powerpoint/2010/main" val="3484668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53E8-D85F-5D49-95D2-E1D96ABFE2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103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HPE’s flash storage portfolio was architected for agility with federated data mobility across all-flash and hybrid systems, across primary and secondary storage, and even from on-premises to the public cloud.  This extreme flexibility means you can deploy flash everywhere and assign applications to the best type of storage for a given price-performance requirement but easily and non-disruptively adjust as needs change.  This includes the ability to host primary volumes and archive tiers in Azure and AWS so that your on-</a:t>
            </a:r>
            <a:r>
              <a:rPr lang="en-US" sz="1100" kern="1200" dirty="0" err="1">
                <a:solidFill>
                  <a:schemeClr val="tx1"/>
                </a:solidFill>
                <a:effectLst/>
                <a:latin typeface="+mn-lt"/>
                <a:ea typeface="+mn-ea"/>
                <a:cs typeface="+mn-cs"/>
              </a:rPr>
              <a:t>prem</a:t>
            </a:r>
            <a:r>
              <a:rPr lang="en-US" sz="1100" kern="1200" dirty="0">
                <a:solidFill>
                  <a:schemeClr val="tx1"/>
                </a:solidFill>
                <a:effectLst/>
                <a:latin typeface="+mn-lt"/>
                <a:ea typeface="+mn-ea"/>
                <a:cs typeface="+mn-cs"/>
              </a:rPr>
              <a:t> storage deployments are cloud-ready from day 1.</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GB"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49899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393700"/>
            <a:ext cx="4729163" cy="2660650"/>
          </a:xfrm>
        </p:spPr>
      </p:sp>
      <p:sp>
        <p:nvSpPr>
          <p:cNvPr id="3" name="Notes Placeholder 2"/>
          <p:cNvSpPr>
            <a:spLocks noGrp="1"/>
          </p:cNvSpPr>
          <p:nvPr>
            <p:ph type="body" idx="1"/>
          </p:nvPr>
        </p:nvSpPr>
        <p:spPr/>
        <p:txBody>
          <a:bodyPr>
            <a:normAutofit/>
          </a:bodyPr>
          <a:lstStyle/>
          <a:p>
            <a:pPr marL="9144" indent="0">
              <a:buNone/>
            </a:pPr>
            <a:r>
              <a:rPr lang="en-US" sz="1200" baseline="0" noProof="0" dirty="0"/>
              <a:t>One of the nice things is the very same 3PAR OS providing the same features, management experience and integrations across all models from the 2-node 8200 up to the 8-node 208xx systems. </a:t>
            </a:r>
          </a:p>
          <a:p>
            <a:pPr marL="9144" indent="0">
              <a:buNone/>
            </a:pPr>
            <a:r>
              <a:rPr lang="en-US" sz="1200" baseline="0" noProof="0" dirty="0"/>
              <a:t>Just chose the model that fits your requirements for space, performance, headroom and cost.   </a:t>
            </a:r>
          </a:p>
          <a:p>
            <a:pPr marL="9144" indent="0">
              <a:buNone/>
            </a:pPr>
            <a:endParaRPr lang="en-US" sz="1200" baseline="0" dirty="0"/>
          </a:p>
          <a:p>
            <a:pPr marL="9144" indent="0">
              <a:buNone/>
            </a:pPr>
            <a:r>
              <a:rPr lang="en-US" sz="1200" baseline="0" dirty="0"/>
              <a:t>V26: added speakers notes</a:t>
            </a:r>
          </a:p>
          <a:p>
            <a:pPr marL="9144" indent="0">
              <a:buNone/>
            </a:pPr>
            <a:r>
              <a:rPr lang="en-US" sz="1200" baseline="0" dirty="0"/>
              <a:t>V20: updated the 9450 IOPS numbers</a:t>
            </a:r>
          </a:p>
          <a:p>
            <a:pPr marL="9144" indent="0">
              <a:buNone/>
            </a:pPr>
            <a:r>
              <a:rPr lang="en-US" sz="1200" baseline="0" dirty="0"/>
              <a:t>V17: added the 9450; updated 20k max IOPS; new pictures</a:t>
            </a:r>
          </a:p>
          <a:p>
            <a:pPr marL="9144" indent="0">
              <a:buNone/>
            </a:pPr>
            <a:r>
              <a:rPr lang="en-US" sz="1200" baseline="0" dirty="0"/>
              <a:t>V14: changed performance column and pictures</a:t>
            </a:r>
          </a:p>
          <a:p>
            <a:pPr marL="9144" indent="0">
              <a:buNone/>
            </a:pPr>
            <a:r>
              <a:rPr lang="en-US" sz="1200" baseline="0" dirty="0"/>
              <a:t>V11: </a:t>
            </a:r>
            <a:r>
              <a:rPr lang="en-US" sz="1200" baseline="0" noProof="0" dirty="0"/>
              <a:t>new</a:t>
            </a:r>
            <a:r>
              <a:rPr lang="en-US" sz="1200" baseline="0" dirty="0"/>
              <a:t> </a:t>
            </a:r>
            <a:r>
              <a:rPr lang="en-US" sz="1200" baseline="0" noProof="0" dirty="0"/>
              <a:t>slide</a:t>
            </a:r>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53E8-D85F-5D49-95D2-E1D96ABFE2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919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sz="1100" baseline="0" noProof="0" dirty="0"/>
              <a:t>One of the nice things is the very same 3PAR OS providing the same features, management experience and integrations across all models from the 2-node 8200 up to the 8-node 208xx systems. </a:t>
            </a:r>
          </a:p>
          <a:p>
            <a:pPr marL="9144" indent="0">
              <a:buNone/>
            </a:pPr>
            <a:r>
              <a:rPr lang="en-US" sz="1100" baseline="0" noProof="0" dirty="0"/>
              <a:t>Just chose the model that fits your requirements for space, performance, headroom and cost.</a:t>
            </a:r>
            <a:endParaRPr lang="en-US" sz="1100" baseline="0"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baseline="0"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aseline="0" dirty="0"/>
              <a:t>V26: added speakers notes</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aseline="0" dirty="0"/>
              <a:t>V23: updated text</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aseline="0" dirty="0"/>
              <a:t>V21: updated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aseline="0" dirty="0"/>
              <a:t>V20: updated the 9450 IOPS numbers</a:t>
            </a:r>
          </a:p>
          <a:p>
            <a:r>
              <a:rPr lang="en-US" dirty="0"/>
              <a:t>V19: reduced the number of systems to make the slide less busy</a:t>
            </a:r>
          </a:p>
          <a:p>
            <a:r>
              <a:rPr lang="en-US" dirty="0"/>
              <a:t>added the 9450; updated 20k max IOPS; new 20k pictures</a:t>
            </a:r>
          </a:p>
          <a:p>
            <a:r>
              <a:rPr lang="en-US" dirty="0"/>
              <a:t>V14: new graphics</a:t>
            </a:r>
          </a:p>
          <a:p>
            <a:r>
              <a:rPr lang="en-US" dirty="0"/>
              <a:t>V08: added the 20840</a:t>
            </a:r>
          </a:p>
          <a:p>
            <a:r>
              <a:rPr lang="en-US" dirty="0"/>
              <a:t>V03:</a:t>
            </a:r>
            <a:r>
              <a:rPr lang="en-US" baseline="0" dirty="0"/>
              <a:t> update entry price for 8200 AFA</a:t>
            </a:r>
          </a:p>
          <a:p>
            <a:r>
              <a:rPr lang="en-US" dirty="0"/>
              <a:t>V01: new portfolio consisting of the midrange StoreServ 8000 and the high-end StoreServ 20000 systems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53E8-D85F-5D49-95D2-E1D96ABFE2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472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lvl="0" indent="0" algn="l" defTabSz="914400" rtl="0" eaLnBrk="1" fontAlgn="auto" latinLnBrk="0" hangingPunct="1">
              <a:lnSpc>
                <a:spcPct val="100000"/>
              </a:lnSpc>
              <a:spcBef>
                <a:spcPts val="600"/>
              </a:spcBef>
              <a:spcAft>
                <a:spcPts val="0"/>
              </a:spcAft>
              <a:buClrTx/>
              <a:buSzPct val="25000"/>
              <a:buFontTx/>
              <a:buNone/>
              <a:tabLst/>
              <a:defRPr/>
            </a:pPr>
            <a:r>
              <a:rPr lang="en-US" baseline="0" noProof="0" dirty="0"/>
              <a:t>The 3PAR hardware architecture is based on node-pairs owing a set of drives.</a:t>
            </a:r>
          </a:p>
          <a:p>
            <a:pPr marL="9144" marR="0" lvl="0" indent="0" algn="l" defTabSz="914400" rtl="0" eaLnBrk="1" fontAlgn="auto" latinLnBrk="0" hangingPunct="1">
              <a:lnSpc>
                <a:spcPct val="100000"/>
              </a:lnSpc>
              <a:spcBef>
                <a:spcPts val="600"/>
              </a:spcBef>
              <a:spcAft>
                <a:spcPts val="0"/>
              </a:spcAft>
              <a:buClrTx/>
              <a:buSzPct val="25000"/>
              <a:buFontTx/>
              <a:buNone/>
              <a:tabLst/>
              <a:defRPr/>
            </a:pPr>
            <a:r>
              <a:rPr lang="en-US" baseline="0" noProof="0" dirty="0"/>
              <a:t>Node pairs can be clustered to build active-active 4-, 6-, 8-node configuration with shared cache. </a:t>
            </a:r>
          </a:p>
          <a:p>
            <a:pPr marL="9144" marR="0" lvl="0" indent="0" algn="l" defTabSz="914400" rtl="0" eaLnBrk="1" fontAlgn="auto" latinLnBrk="0" hangingPunct="1">
              <a:lnSpc>
                <a:spcPct val="100000"/>
              </a:lnSpc>
              <a:spcBef>
                <a:spcPts val="600"/>
              </a:spcBef>
              <a:spcAft>
                <a:spcPts val="0"/>
              </a:spcAft>
              <a:buClrTx/>
              <a:buSzPct val="25000"/>
              <a:buFontTx/>
              <a:buNone/>
              <a:tabLst/>
              <a:defRPr/>
            </a:pPr>
            <a:r>
              <a:rPr lang="en-US" baseline="0" noProof="0" dirty="0"/>
              <a:t>The 84x0 and 20450 systems can be installed with 2 or 4 nodes initially, the 208x0 with 2, 4, 6 or 8 nodes. </a:t>
            </a:r>
          </a:p>
          <a:p>
            <a:pPr marL="9144" marR="0" lvl="0" indent="0" algn="l" defTabSz="914400" rtl="0" eaLnBrk="1" fontAlgn="auto" latinLnBrk="0" hangingPunct="1">
              <a:lnSpc>
                <a:spcPct val="100000"/>
              </a:lnSpc>
              <a:spcBef>
                <a:spcPts val="600"/>
              </a:spcBef>
              <a:spcAft>
                <a:spcPts val="0"/>
              </a:spcAft>
              <a:buClrTx/>
              <a:buSzPct val="25000"/>
              <a:buFontTx/>
              <a:buNone/>
              <a:tabLst/>
              <a:defRPr/>
            </a:pPr>
            <a:r>
              <a:rPr lang="en-US" baseline="0" noProof="0" dirty="0"/>
              <a:t>The systems can be upgraded online to their max node count.</a:t>
            </a:r>
          </a:p>
          <a:p>
            <a:pPr marL="9144" marR="0" lvl="0" indent="0" algn="l" defTabSz="914400" rtl="0" eaLnBrk="1" fontAlgn="auto" latinLnBrk="0" hangingPunct="1">
              <a:lnSpc>
                <a:spcPct val="100000"/>
              </a:lnSpc>
              <a:spcBef>
                <a:spcPts val="600"/>
              </a:spcBef>
              <a:spcAft>
                <a:spcPts val="0"/>
              </a:spcAft>
              <a:buClrTx/>
              <a:buSzPct val="25000"/>
              <a:buFontTx/>
              <a:buNone/>
              <a:tabLst/>
              <a:defRPr/>
            </a:pPr>
            <a:endParaRPr lang="en-US" noProof="0" dirty="0"/>
          </a:p>
          <a:p>
            <a:pPr marL="9144" marR="0" lvl="0" indent="0" algn="l" defTabSz="914400" rtl="0" eaLnBrk="1" fontAlgn="auto" latinLnBrk="0" hangingPunct="1">
              <a:lnSpc>
                <a:spcPct val="100000"/>
              </a:lnSpc>
              <a:spcBef>
                <a:spcPts val="600"/>
              </a:spcBef>
              <a:spcAft>
                <a:spcPts val="0"/>
              </a:spcAft>
              <a:buClrTx/>
              <a:buSzPct val="25000"/>
              <a:buFontTx/>
              <a:buNone/>
              <a:tabLst/>
              <a:defRPr/>
            </a:pPr>
            <a:r>
              <a:rPr lang="en-US" noProof="0" dirty="0"/>
              <a:t>V26: added speakers</a:t>
            </a:r>
            <a:r>
              <a:rPr lang="en-US" baseline="0" noProof="0" dirty="0"/>
              <a:t> notes</a:t>
            </a:r>
            <a:endParaRPr lang="en-US" dirty="0"/>
          </a:p>
          <a:p>
            <a:pPr marL="9144" indent="0">
              <a:buNone/>
            </a:pPr>
            <a:r>
              <a:rPr lang="en-US" noProof="0" dirty="0"/>
              <a:t>V22: reworked the slide and added text</a:t>
            </a:r>
          </a:p>
          <a:p>
            <a:pPr marL="9144" indent="0">
              <a:buNone/>
            </a:pPr>
            <a:r>
              <a:rPr lang="en-US" noProof="0" dirty="0"/>
              <a:t>V17: added the 9000</a:t>
            </a:r>
          </a:p>
          <a:p>
            <a:pPr marL="9144" indent="0">
              <a:buNone/>
            </a:pPr>
            <a:r>
              <a:rPr lang="en-US" noProof="0" dirty="0"/>
              <a:t>V06: updated</a:t>
            </a:r>
            <a:r>
              <a:rPr lang="en-US" baseline="0" noProof="0" dirty="0"/>
              <a:t> drawing colors to HPE green</a:t>
            </a:r>
          </a:p>
          <a:p>
            <a:pPr marL="9144" indent="0">
              <a:buNone/>
            </a:pPr>
            <a:r>
              <a:rPr lang="en-US" noProof="0" dirty="0"/>
              <a:t>V02: changed 7000 to 8000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53E8-D85F-5D49-95D2-E1D96ABFE2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195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0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a:t>
            </a:r>
            <a:r>
              <a:rPr lang="en-US" baseline="0"/>
              <a:t> add slide numbers: Go to Insert</a:t>
            </a:r>
            <a:r>
              <a:rPr lang="en-US" baseline="0">
                <a:sym typeface="Wingdings" panose="05000000000000000000" pitchFamily="2" charset="2"/>
              </a:rPr>
              <a:t> Header &amp; Footer  Check Slide Number Box  Apply to All</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D48A-A419-604A-8492-8481763FF4E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977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0" baseline="0" dirty="0"/>
              <a:t>We offer All Flash and Adaptive Flash (hybrid). This slide refers to our AFA, which was built to be generationally beyond other all-flash arrays:</a:t>
            </a:r>
          </a:p>
          <a:p>
            <a:endParaRPr lang="en-US" b="0" baseline="0" dirty="0"/>
          </a:p>
          <a:p>
            <a:endParaRPr lang="en-US" b="0" baseline="0" dirty="0"/>
          </a:p>
          <a:p>
            <a:pPr marL="171450" indent="-171450">
              <a:buFont typeface="Arial" charset="0"/>
              <a:buChar char="•"/>
            </a:pPr>
            <a:r>
              <a:rPr lang="en-US" b="0" baseline="0" dirty="0"/>
              <a:t>Sheer performance and scalability</a:t>
            </a:r>
          </a:p>
          <a:p>
            <a:pPr marL="171450" indent="-171450">
              <a:buFont typeface="Arial" charset="0"/>
              <a:buChar char="•"/>
            </a:pPr>
            <a:r>
              <a:rPr lang="en-US" b="0" baseline="0" dirty="0"/>
              <a:t>A TCO that’s 33% to 66% less than other All Flash arrays. This is due to fundamental architectural advantages.</a:t>
            </a:r>
          </a:p>
          <a:p>
            <a:pPr marL="171450" indent="-171450">
              <a:buFont typeface="Arial" charset="0"/>
              <a:buChar char="•"/>
            </a:pPr>
            <a:r>
              <a:rPr lang="en-US" b="0" baseline="0" dirty="0"/>
              <a:t>Absolute resiliency – a key requirement for every enterprise</a:t>
            </a:r>
          </a:p>
          <a:p>
            <a:pPr marL="171450" indent="-171450">
              <a:buFont typeface="Arial" charset="0"/>
              <a:buChar char="•"/>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8A58F-C0BA-F94D-91D2-102AE05EC4B8}"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675621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a:xfrm>
            <a:off x="731520" y="4560570"/>
            <a:ext cx="5852160" cy="4320540"/>
          </a:xfrm>
          <a:prstGeom prst="rect">
            <a:avLst/>
          </a:prstGeom>
        </p:spPr>
        <p:txBody>
          <a:bodyPr/>
          <a:lstStyle/>
          <a:p>
            <a:r>
              <a:rPr lang="en-US" baseline="0" dirty="0"/>
              <a:t>Nimble Storage’s All-Flash Platform is engineered to meet the needs of the Enterprise market space as well as the needs of the SMB. Each consecutive member of the All-Flash Platform bring with it more performance and storage capacity.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4084-C6D9-420A-8728-28D9FFB71D05}" type="slidenum">
              <a:rPr kumimoji="0" 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814074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a:xfrm>
            <a:off x="731520" y="4560570"/>
            <a:ext cx="5852160" cy="4320540"/>
          </a:xfrm>
          <a:prstGeom prst="rect">
            <a:avLst/>
          </a:prstGeom>
        </p:spPr>
        <p:txBody>
          <a:bodyPr/>
          <a:lstStyle/>
          <a:p>
            <a:r>
              <a:rPr lang="en-US" baseline="0" dirty="0"/>
              <a:t>Nimble Storage’s Adaptive-Flash Platform is engineered to meet the needs of the SMB and smaller Enterprise customers. Each consecutive member of the CS-Series family provides more performance along with a large effective capacity.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34084-C6D9-420A-8728-28D9FFB71D05}" type="slidenum">
              <a:rPr kumimoji="0" lang="en-US" sz="1200" b="0" i="0" u="none" strike="noStrike" kern="1200" cap="none" spc="0" normalizeH="0" baseline="0" noProof="0" smtClean="0">
                <a:ln>
                  <a:noFill/>
                </a:ln>
                <a:solidFill>
                  <a:prstClr val="black"/>
                </a:solidFill>
                <a:effectLst/>
                <a:uLnTx/>
                <a:uFillTx/>
                <a:latin typeface="MetricHP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2178968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2450" y="393700"/>
            <a:ext cx="3494088" cy="1965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16A44-CB5D-0C42-B7C4-763798DD092D}"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59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slides after this one that shows your product details.  We will NOT go over every slide, so it is OK to have a lot of slides in here.  Think of this as a place a Dasher sales or SE can go to in order to get slides some evening before they have a meeting the next day.</a:t>
            </a:r>
          </a:p>
          <a:p>
            <a:r>
              <a:rPr lang="en-US"/>
              <a:t>We will HIDE slides we do not plan to present during the training.</a:t>
            </a:r>
          </a:p>
          <a:p>
            <a:endParaRPr lang="en-US"/>
          </a:p>
        </p:txBody>
      </p:sp>
      <p:sp>
        <p:nvSpPr>
          <p:cNvPr id="4" name="Slide Number Placeholder 3"/>
          <p:cNvSpPr>
            <a:spLocks noGrp="1"/>
          </p:cNvSpPr>
          <p:nvPr>
            <p:ph type="sldNum" sz="quarter" idx="10"/>
          </p:nvPr>
        </p:nvSpPr>
        <p:spPr/>
        <p:txBody>
          <a:bodyPr/>
          <a:lstStyle/>
          <a:p>
            <a:fld id="{099CD48A-A419-604A-8492-8481763FF4EA}" type="slidenum">
              <a:rPr lang="en-US" smtClean="0"/>
              <a:t>41</a:t>
            </a:fld>
            <a:endParaRPr lang="en-US"/>
          </a:p>
        </p:txBody>
      </p:sp>
    </p:spTree>
    <p:extLst>
      <p:ext uri="{BB962C8B-B14F-4D97-AF65-F5344CB8AC3E}">
        <p14:creationId xmlns:p14="http://schemas.microsoft.com/office/powerpoint/2010/main" val="31478423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None/>
            </a:pPr>
            <a:r>
              <a:rPr lang="en" sz="1200">
                <a:latin typeface="Calibri"/>
                <a:ea typeface="Calibri"/>
                <a:cs typeface="Calibri"/>
                <a:sym typeface="Calibri"/>
              </a:rPr>
              <a:t>One stat to share about coverage when talking about these key features:</a:t>
            </a:r>
          </a:p>
          <a:p>
            <a:pPr lvl="0">
              <a:lnSpc>
                <a:spcPct val="115000"/>
              </a:lnSpc>
              <a:spcBef>
                <a:spcPts val="0"/>
              </a:spcBef>
              <a:buNone/>
            </a:pPr>
            <a:r>
              <a:rPr lang="en" sz="1200"/>
              <a:t>•</a:t>
            </a:r>
            <a:r>
              <a:rPr lang="en" sz="1200">
                <a:latin typeface="Calibri"/>
                <a:ea typeface="Calibri"/>
                <a:cs typeface="Calibri"/>
                <a:sym typeface="Calibri"/>
              </a:rPr>
              <a:t>Through Nessus audits and supported assets, Tenable covers nearly 30% more CVEs (Common Vulnerabilities and Exposures) and 30% more technologies than competitive solutions.</a:t>
            </a:r>
          </a:p>
          <a:p>
            <a:pPr lvl="0">
              <a:spcBef>
                <a:spcPts val="0"/>
              </a:spcBef>
              <a:buNone/>
            </a:pPr>
            <a:endParaRPr/>
          </a:p>
        </p:txBody>
      </p:sp>
    </p:spTree>
    <p:extLst>
      <p:ext uri="{BB962C8B-B14F-4D97-AF65-F5344CB8AC3E}">
        <p14:creationId xmlns:p14="http://schemas.microsoft.com/office/powerpoint/2010/main" val="986076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a:t>The first challenge I mentioned earlier is the changing nature of assets and vulnerabilities.</a:t>
            </a:r>
          </a:p>
          <a:p>
            <a:pPr lvl="0">
              <a:spcBef>
                <a:spcPts val="0"/>
              </a:spcBef>
              <a:buNone/>
            </a:pPr>
            <a:r>
              <a:rPr lang="en-US"/>
              <a:t>Years ago, there simply weren’t as many types of assets.  There were servers, desktops, network devices, laptops.</a:t>
            </a:r>
          </a:p>
          <a:p>
            <a:pPr lvl="0">
              <a:spcBef>
                <a:spcPts val="0"/>
              </a:spcBef>
              <a:buNone/>
            </a:pPr>
            <a:r>
              <a:rPr lang="en-US"/>
              <a:t>In the old days, 1 IP address usually equaled 1 Asset.</a:t>
            </a:r>
          </a:p>
          <a:p>
            <a:pPr lvl="0">
              <a:spcBef>
                <a:spcPts val="0"/>
              </a:spcBef>
              <a:buNone/>
            </a:pPr>
            <a:r>
              <a:rPr lang="en-US"/>
              <a:t>But as organizations have increased their use of cloud, mobile, and DevOps, the fundamental concept of an asset has changed.</a:t>
            </a:r>
          </a:p>
          <a:p>
            <a:pPr lvl="0">
              <a:spcBef>
                <a:spcPts val="0"/>
              </a:spcBef>
              <a:buNone/>
            </a:pPr>
            <a:r>
              <a:rPr lang="en-US"/>
              <a:t>Some resources – like laptops, mobile devices, and virtual machines – may have *many* IP addresses.</a:t>
            </a:r>
          </a:p>
          <a:p>
            <a:pPr lvl="0">
              <a:spcBef>
                <a:spcPts val="0"/>
              </a:spcBef>
              <a:buNone/>
            </a:pPr>
            <a:r>
              <a:rPr lang="en-US"/>
              <a:t>At the same time, other resources – like web apps and Docker containers – may not even have IP addresses.</a:t>
            </a:r>
          </a:p>
          <a:p>
            <a:pPr lvl="0">
              <a:spcBef>
                <a:spcPts val="0"/>
              </a:spcBef>
              <a:buNone/>
            </a:pPr>
            <a:r>
              <a:rPr lang="en-US"/>
              <a:t>The changing nature and ownership of assets impact how security teams do their jobs and even how they interact with their peers.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70CFDF-FD71-F041-BFA0-823C6BD59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784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15000"/>
              </a:lnSpc>
              <a:spcBef>
                <a:spcPts val="0"/>
              </a:spcBef>
              <a:buNone/>
            </a:pPr>
            <a:r>
              <a:rPr lang="en" sz="1200">
                <a:latin typeface="Calibri"/>
                <a:ea typeface="Calibri"/>
                <a:cs typeface="Calibri"/>
                <a:sym typeface="Calibri"/>
              </a:rPr>
              <a:t>These are some of the common questions we get about Nessus – as well as asking if a free trial is available. So here are a few useful resources. And while you’re on the Tenable site, you can request a free trial of any Nessus product to check it out for yourself.</a:t>
            </a:r>
          </a:p>
          <a:p>
            <a:pPr lvl="0">
              <a:spcBef>
                <a:spcPts val="0"/>
              </a:spcBef>
              <a:buNone/>
            </a:pPr>
            <a:endParaRPr/>
          </a:p>
        </p:txBody>
      </p:sp>
    </p:spTree>
    <p:extLst>
      <p:ext uri="{BB962C8B-B14F-4D97-AF65-F5344CB8AC3E}">
        <p14:creationId xmlns:p14="http://schemas.microsoft.com/office/powerpoint/2010/main" val="2098032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a:t>
            </a:r>
            <a:r>
              <a:rPr lang="en-US" baseline="0"/>
              <a:t> add slide numbers: Go to Insert</a:t>
            </a:r>
            <a:r>
              <a:rPr lang="en-US" baseline="0">
                <a:sym typeface="Wingdings" panose="05000000000000000000" pitchFamily="2" charset="2"/>
              </a:rPr>
              <a:t> Header &amp; Footer  Check Slide Number Box  Apply to All</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D48A-A419-604A-8492-8481763FF4E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577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9CD48A-A419-604A-8492-8481763FF4EA}" type="slidenum">
              <a:rPr lang="en-US" smtClean="0"/>
              <a:t>6</a:t>
            </a:fld>
            <a:endParaRPr lang="en-US"/>
          </a:p>
        </p:txBody>
      </p:sp>
    </p:spTree>
    <p:extLst>
      <p:ext uri="{BB962C8B-B14F-4D97-AF65-F5344CB8AC3E}">
        <p14:creationId xmlns:p14="http://schemas.microsoft.com/office/powerpoint/2010/main" val="1687823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D48A-A419-604A-8492-8481763FF4EA}" type="slidenum">
              <a:rPr kumimoji="0" lang="en-US" sz="1200" b="0" i="0" u="none" strike="noStrike" kern="1200" cap="none" spc="0" normalizeH="0" baseline="0" noProof="0" smtClean="0">
                <a:ln>
                  <a:noFill/>
                </a:ln>
                <a:solidFill>
                  <a:prstClr val="black"/>
                </a:solidFill>
                <a:effectLst/>
                <a:uLnTx/>
                <a:uFillTx/>
                <a:latin typeface="Open Sans Light" panose="020B03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Open Sans Light" panose="020B0306030504020204" pitchFamily="34" charset="0"/>
              <a:ea typeface="+mn-ea"/>
              <a:cs typeface="+mn-cs"/>
            </a:endParaRPr>
          </a:p>
        </p:txBody>
      </p:sp>
    </p:spTree>
    <p:extLst>
      <p:ext uri="{BB962C8B-B14F-4D97-AF65-F5344CB8AC3E}">
        <p14:creationId xmlns:p14="http://schemas.microsoft.com/office/powerpoint/2010/main" val="2345684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a:t>
            </a:r>
            <a:r>
              <a:rPr lang="en-US" baseline="0"/>
              <a:t> add slide numbers: Go to Insert</a:t>
            </a:r>
            <a:r>
              <a:rPr lang="en-US" baseline="0">
                <a:sym typeface="Wingdings" panose="05000000000000000000" pitchFamily="2" charset="2"/>
              </a:rPr>
              <a:t> Header &amp; Footer  Check Slide Number Box  Apply to All</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D48A-A419-604A-8492-8481763FF4E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314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kern="1200" dirty="0">
                <a:solidFill>
                  <a:schemeClr val="tx1"/>
                </a:solidFill>
                <a:effectLst/>
                <a:latin typeface="+mn-lt"/>
                <a:ea typeface="+mn-ea"/>
                <a:cs typeface="+mn-cs"/>
              </a:rPr>
              <a:t>To demonstrate our commitment to customers who value price/performance HPE has a growing portfolio of AMD servers.</a:t>
            </a:r>
          </a:p>
          <a:p>
            <a:pPr marL="0" indent="0">
              <a:buNone/>
            </a:pPr>
            <a:r>
              <a:rPr lang="en-US" sz="1000" kern="1200" dirty="0">
                <a:solidFill>
                  <a:schemeClr val="tx1"/>
                </a:solidFill>
                <a:effectLst/>
                <a:latin typeface="+mn-lt"/>
                <a:ea typeface="+mn-ea"/>
                <a:cs typeface="+mn-cs"/>
              </a:rPr>
              <a:t> </a:t>
            </a:r>
          </a:p>
          <a:p>
            <a:pPr marL="0" indent="0">
              <a:buNone/>
            </a:pPr>
            <a:r>
              <a:rPr lang="en-US" sz="1000" kern="1200" dirty="0">
                <a:solidFill>
                  <a:schemeClr val="tx1"/>
                </a:solidFill>
                <a:effectLst/>
                <a:latin typeface="+mn-lt"/>
                <a:ea typeface="+mn-ea"/>
                <a:cs typeface="+mn-cs"/>
              </a:rPr>
              <a:t>AMD is a key partner in the HPE compute portfolio and we are offering key platforms which will best utilize the AMD processor technology and address a variety of workloads. </a:t>
            </a:r>
          </a:p>
          <a:p>
            <a:pPr marL="0" indent="0">
              <a:buNone/>
            </a:pPr>
            <a:r>
              <a:rPr lang="en-US" sz="1000" kern="1200" dirty="0">
                <a:solidFill>
                  <a:schemeClr val="tx1"/>
                </a:solidFill>
                <a:effectLst/>
                <a:latin typeface="+mn-lt"/>
                <a:ea typeface="+mn-ea"/>
                <a:cs typeface="+mn-cs"/>
              </a:rPr>
              <a:t>   </a:t>
            </a:r>
          </a:p>
          <a:p>
            <a:pPr marL="0" indent="0">
              <a:buNone/>
            </a:pPr>
            <a:r>
              <a:rPr lang="en-US" sz="1000" kern="1200" dirty="0">
                <a:solidFill>
                  <a:schemeClr val="tx1"/>
                </a:solidFill>
                <a:effectLst/>
                <a:latin typeface="+mn-lt"/>
                <a:ea typeface="+mn-ea"/>
                <a:cs typeface="+mn-cs"/>
              </a:rPr>
              <a:t>In</a:t>
            </a:r>
            <a:r>
              <a:rPr lang="en-US" sz="1000" kern="1200" baseline="0" dirty="0">
                <a:solidFill>
                  <a:schemeClr val="tx1"/>
                </a:solidFill>
                <a:effectLst/>
                <a:latin typeface="+mn-lt"/>
                <a:ea typeface="+mn-ea"/>
                <a:cs typeface="+mn-cs"/>
              </a:rPr>
              <a:t> January 2018</a:t>
            </a:r>
            <a:r>
              <a:rPr lang="en-US" sz="1000" kern="1200" dirty="0">
                <a:solidFill>
                  <a:schemeClr val="tx1"/>
                </a:solidFill>
                <a:effectLst/>
                <a:latin typeface="+mn-lt"/>
                <a:ea typeface="+mn-ea"/>
                <a:cs typeface="+mn-cs"/>
              </a:rPr>
              <a:t>, HPE extended the world’s most secure industry standard server portfolio with the re-introduction of the world’s best-selling AMD server, the HPE ProLiant DL385.  The HPE ProLiant DL385 Gen10 Server reset the economics for server virtualization delivering unprecedented price-per-VM.</a:t>
            </a:r>
          </a:p>
          <a:p>
            <a:pPr marL="0" indent="0">
              <a:buNone/>
            </a:pPr>
            <a:r>
              <a:rPr lang="en-US" sz="1000" kern="1200" dirty="0">
                <a:solidFill>
                  <a:schemeClr val="tx1"/>
                </a:solidFill>
                <a:effectLst/>
                <a:latin typeface="+mn-lt"/>
                <a:ea typeface="+mn-ea"/>
                <a:cs typeface="+mn-cs"/>
              </a:rPr>
              <a:t> </a:t>
            </a:r>
          </a:p>
          <a:p>
            <a:pPr marL="0" indent="0">
              <a:buNone/>
            </a:pPr>
            <a:r>
              <a:rPr lang="en-US" sz="1000" kern="1200" dirty="0">
                <a:solidFill>
                  <a:schemeClr val="tx1"/>
                </a:solidFill>
                <a:effectLst/>
                <a:latin typeface="+mn-lt"/>
                <a:ea typeface="+mn-ea"/>
                <a:cs typeface="+mn-cs"/>
              </a:rPr>
              <a:t>In May of 2018,</a:t>
            </a:r>
            <a:r>
              <a:rPr lang="en-US" sz="1000" kern="1200" baseline="0" dirty="0">
                <a:solidFill>
                  <a:schemeClr val="tx1"/>
                </a:solidFill>
                <a:effectLst/>
                <a:latin typeface="+mn-lt"/>
                <a:ea typeface="+mn-ea"/>
                <a:cs typeface="+mn-cs"/>
              </a:rPr>
              <a:t> we introduced the HPE Apollo 35 server for dense high performance computing applications.</a:t>
            </a:r>
          </a:p>
          <a:p>
            <a:pPr marL="0" indent="0">
              <a:buNone/>
            </a:pPr>
            <a:endParaRPr lang="en-US" sz="1000" kern="1200" baseline="0" dirty="0">
              <a:solidFill>
                <a:schemeClr val="tx1"/>
              </a:solidFill>
              <a:effectLst/>
              <a:latin typeface="+mn-lt"/>
              <a:ea typeface="+mn-ea"/>
              <a:cs typeface="+mn-cs"/>
            </a:endParaRPr>
          </a:p>
          <a:p>
            <a:pPr marL="0" indent="0">
              <a:buNone/>
            </a:pPr>
            <a:r>
              <a:rPr lang="en-US" sz="1000" kern="1200" dirty="0">
                <a:solidFill>
                  <a:schemeClr val="tx1"/>
                </a:solidFill>
                <a:effectLst/>
                <a:latin typeface="+mn-lt"/>
                <a:ea typeface="+mn-ea"/>
                <a:cs typeface="+mn-cs"/>
              </a:rPr>
              <a:t>Following</a:t>
            </a:r>
            <a:r>
              <a:rPr lang="en-US" sz="1000" kern="1200" baseline="0" dirty="0">
                <a:solidFill>
                  <a:schemeClr val="tx1"/>
                </a:solidFill>
                <a:effectLst/>
                <a:latin typeface="+mn-lt"/>
                <a:ea typeface="+mn-ea"/>
                <a:cs typeface="+mn-cs"/>
              </a:rPr>
              <a:t> quickly thereafter</a:t>
            </a:r>
            <a:r>
              <a:rPr lang="en-US" sz="1000" kern="1200" dirty="0">
                <a:solidFill>
                  <a:schemeClr val="tx1"/>
                </a:solidFill>
                <a:effectLst/>
                <a:latin typeface="+mn-lt"/>
                <a:ea typeface="+mn-ea"/>
                <a:cs typeface="+mn-cs"/>
              </a:rPr>
              <a:t>, we introduced the HPE ProLiant DL325 Gen10 delivering 2P performance at 1P economics.</a:t>
            </a:r>
            <a:endParaRPr lang="en-US" sz="1000" dirty="0">
              <a:solidFill>
                <a:srgbClr val="FFFFFF"/>
              </a:solidFill>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ts val="0"/>
              </a:spcBef>
              <a:spcAft>
                <a:spcPts val="100"/>
              </a:spcAft>
              <a:buClr>
                <a:srgbClr val="FFFFFF"/>
              </a:buClr>
              <a:buSzTx/>
              <a:buFont typeface="+mj-lt"/>
              <a:buNone/>
              <a:tabLst/>
              <a:defRPr/>
            </a:pPr>
            <a:endParaRPr lang="en-US" sz="1000" dirty="0">
              <a:solidFill>
                <a:srgbClr val="FFFFFF"/>
              </a:solidFill>
              <a:latin typeface="Calibri" panose="020F0502020204030204"/>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3168E-2BCE-4EF6-8761-3A13FE65DB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008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70000" lnSpcReduction="20000"/>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baseline="30000" dirty="0"/>
              <a:t>1</a:t>
            </a:r>
            <a:r>
              <a:rPr lang="en-US" sz="1100" dirty="0"/>
              <a:t>SPEC and the names SPEC CPU and </a:t>
            </a:r>
            <a:r>
              <a:rPr lang="en-US" sz="1100" dirty="0" err="1"/>
              <a:t>SPECrate</a:t>
            </a:r>
            <a:r>
              <a:rPr lang="en-US" sz="1100" dirty="0"/>
              <a:t> are registered trademarks of the Standard Performance Evaluation Corporation (SPEC). The stated results are published as of 06-05-18;  see spec.org and http://h20195.www2.hpe.com/V2/GetDocument.aspx?docname=a00047709enw. Dell pricing  from Dell site as of 05-16-18. HPE pricing is internal as of 06-05-18.</a:t>
            </a:r>
          </a:p>
          <a:p>
            <a:endParaRPr lang="en-US" dirty="0"/>
          </a:p>
          <a:p>
            <a:endParaRPr lang="en-US" dirty="0"/>
          </a:p>
          <a:p>
            <a:r>
              <a:rPr lang="en-US" dirty="0"/>
              <a:t>HPE is further extending the ProLiant</a:t>
            </a:r>
            <a:r>
              <a:rPr lang="en-US" baseline="0" dirty="0"/>
              <a:t> Gen10 portfolio with the introduction of a single-socket server based on the A</a:t>
            </a:r>
            <a:r>
              <a:rPr lang="en-US" dirty="0"/>
              <a:t>MD EYPC</a:t>
            </a:r>
            <a:r>
              <a:rPr lang="en-US" baseline="0" dirty="0"/>
              <a:t> processors – the HPE ProLiant DL325 Gen10. </a:t>
            </a:r>
          </a:p>
          <a:p>
            <a:endParaRPr lang="en-US" baseline="0" dirty="0"/>
          </a:p>
          <a:p>
            <a:r>
              <a:rPr lang="en-US" baseline="0" dirty="0"/>
              <a:t>This platform not only provides the upmost in security, but it truly delivers 2P performance at 1P economics. </a:t>
            </a:r>
          </a:p>
          <a:p>
            <a:endParaRPr lang="en-US" baseline="0" dirty="0"/>
          </a:p>
          <a:p>
            <a:r>
              <a:rPr lang="en-US" baseline="0" dirty="0"/>
              <a:t>In SPEC CPU2017 Integer rate results, the ProLiant DL325 Gen10 with a single AMD EPYC processor delivers better performance at a 26% lower price than a Dell PowerEdge R440 with 2 Intel Xeon Gold processors installed for 25% better price/performance</a:t>
            </a:r>
          </a:p>
          <a:p>
            <a:pPr marL="9144" indent="0">
              <a:buNone/>
            </a:pPr>
            <a:r>
              <a:rPr lang="en-US" baseline="0" dirty="0"/>
              <a:t>(NOTE: the Dell PowerEdge R440 with (2) Intel Xeon Gold 5118 processors was $13,569 and the HPE ProLiant DL325 Gen10 with a single AMD EYPC 7551P was $10,789 – 26% lower price)</a:t>
            </a:r>
          </a:p>
          <a:p>
            <a:endParaRPr lang="en-US" baseline="0" dirty="0"/>
          </a:p>
          <a:p>
            <a:r>
              <a:rPr lang="en-US" baseline="0" dirty="0"/>
              <a:t>With today’s application and data demands, mid-market organizations have been forced into buying up to a two socket server to achieve necessary levels of performance.  Single socket servers have traditionally shipped with low performance processors, limited memory and I/O. </a:t>
            </a:r>
          </a:p>
          <a:p>
            <a:endParaRPr lang="en-US" baseline="0" dirty="0"/>
          </a:p>
          <a:p>
            <a:r>
              <a:rPr lang="en-US" baseline="0" dirty="0"/>
              <a:t>Thanks to the AMD EPYC single socket architecture, the DL325 enables mid-market businesses to acquire enterprise class processor, memory and I/O performance and security without paying a “2P tax”. </a:t>
            </a:r>
          </a:p>
          <a:p>
            <a:endParaRPr lang="en-US" baseline="0" dirty="0"/>
          </a:p>
          <a:p>
            <a:r>
              <a:rPr lang="en-US" baseline="0" dirty="0"/>
              <a:t>With up to 32 cores, 2TBs of memory with 171GB/s of memory bandwidth and up to 40TBs of fast </a:t>
            </a:r>
            <a:r>
              <a:rPr lang="en-US" baseline="0" dirty="0" err="1"/>
              <a:t>NVMe</a:t>
            </a:r>
            <a:r>
              <a:rPr lang="en-US" baseline="0" dirty="0"/>
              <a:t> storage, the DL325 is optimized for dense server virtualization and software-defined storage workloads.</a:t>
            </a:r>
          </a:p>
          <a:p>
            <a:endParaRPr lang="en-US" baseline="0" dirty="0"/>
          </a:p>
          <a:p>
            <a:r>
              <a:rPr lang="en-US" baseline="0" dirty="0"/>
              <a:t>You may think what’s so new about the DL325 as Dell EMC has been in the market with the PowerEdge R6415.  </a:t>
            </a:r>
          </a:p>
          <a:p>
            <a:pPr marL="242261" indent="-232943">
              <a:buFont typeface="+mj-lt"/>
              <a:buAutoNum type="arabicPeriod"/>
            </a:pPr>
            <a:r>
              <a:rPr lang="en-US" baseline="0" dirty="0"/>
              <a:t>First the DL325 is a more secure server than the R6415 with security rooted in silicon.  The Dell server does not validate whether the server firmware is authentic by checking an immutable fingerprint in silicon.</a:t>
            </a:r>
          </a:p>
          <a:p>
            <a:pPr marL="242261" indent="-232943">
              <a:buFont typeface="+mj-lt"/>
              <a:buAutoNum type="arabicPeriod"/>
            </a:pPr>
            <a:r>
              <a:rPr lang="en-US" baseline="0" dirty="0"/>
              <a:t>Second, Dell did not take full advantage of the benefits offered by the AMD EPYC processor in terms of I/O.  The PowerEdge R6415 offers only two </a:t>
            </a:r>
            <a:r>
              <a:rPr lang="en-US" baseline="0" dirty="0" err="1"/>
              <a:t>PCIe</a:t>
            </a:r>
            <a:r>
              <a:rPr lang="en-US" baseline="0" dirty="0"/>
              <a:t> slots while the ProLiant DL325 offers three </a:t>
            </a:r>
            <a:r>
              <a:rPr lang="en-US" baseline="0" dirty="0" err="1"/>
              <a:t>PCIe</a:t>
            </a:r>
            <a:r>
              <a:rPr lang="en-US" baseline="0" dirty="0"/>
              <a:t> slots along with support for 10 </a:t>
            </a:r>
            <a:r>
              <a:rPr lang="en-US" baseline="0" dirty="0" err="1"/>
              <a:t>NVMe</a:t>
            </a:r>
            <a:r>
              <a:rPr lang="en-US" baseline="0" dirty="0"/>
              <a:t> drives.  While one additional slot may not seem like much, it is actually critical.  We have been shipping the DL360 with 3 slots for years, and customers have repeatedly told us that having only 2 slots is insufficient. </a:t>
            </a:r>
            <a:br>
              <a:rPr lang="en-US" baseline="0" dirty="0"/>
            </a:br>
            <a:r>
              <a:rPr lang="en-US" baseline="0" dirty="0"/>
              <a:t>(NOTE: 3 slots could be used for 2 NICs plus an Array Controller for data intensive applications that require high network throughput)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65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3528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Legacy stack wasn’t designed for virtualization; in 2009 VCE, etc started engineering systems for virt; Nutanix goal was to converge storage and servers into SW with cloud economics; still didn’t have backup SW- HPE SimpliVity approach to build a platform optimized from the ground up- enterprise functionality coupled with cloud agility from SW defined solution. Created HPE SimpliVity DVP</a:t>
            </a:r>
          </a:p>
          <a:p>
            <a:pPr marL="0" marR="0" lvl="0" indent="0" algn="l" defTabSz="60746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ea typeface="+mn-ea"/>
                <a:cs typeface="+mn-cs"/>
              </a:rPr>
              <a:t>Key Points</a:t>
            </a:r>
            <a:r>
              <a:rPr kumimoji="0" lang="en-US" sz="1600" b="0" i="0" u="none" strike="noStrike" kern="1200" cap="none" spc="0" normalizeH="0" baseline="0" noProof="0" dirty="0">
                <a:ln>
                  <a:noFill/>
                </a:ln>
                <a:solidFill>
                  <a:prstClr val="black"/>
                </a:solidFill>
                <a:effectLst/>
                <a:uLnTx/>
                <a:uFillTx/>
                <a:ea typeface="+mn-ea"/>
                <a:cs typeface="+mn-cs"/>
              </a:rPr>
              <a:t>:</a:t>
            </a:r>
            <a:endParaRPr kumimoji="0" lang="en-US" sz="1600" b="1" i="0" u="sng" strike="noStrike" kern="1200" cap="none" spc="0" normalizeH="0" baseline="0" noProof="0" dirty="0">
              <a:ln>
                <a:noFill/>
              </a:ln>
              <a:solidFill>
                <a:prstClr val="black"/>
              </a:solidFill>
              <a:effectLst/>
              <a:uLnTx/>
              <a:uFillTx/>
              <a:ea typeface="+mn-ea"/>
              <a:cs typeface="+mn-cs"/>
            </a:endParaRPr>
          </a:p>
          <a:p>
            <a:pPr marL="342900" marR="0" lvl="0" indent="-342900" algn="l" defTabSz="607469"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ea typeface="+mn-ea"/>
                <a:cs typeface="+mn-cs"/>
              </a:rPr>
              <a:t>Integrated Systems only combines existing servers and storage under a management interface and sometimes a single support SKU for faster deployment</a:t>
            </a:r>
          </a:p>
          <a:p>
            <a:pPr marL="342900" marR="0" lvl="0" indent="-342900" algn="l" defTabSz="607469"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ea typeface="+mn-ea"/>
                <a:cs typeface="+mn-cs"/>
              </a:rPr>
              <a:t>Other hyperconverged solutions only virtualized storage and combined it with compute on x86, scale-out resources but they did nothing “Below the line” forcing a tradeoff between “web scale” vs. enterprise capabilities</a:t>
            </a:r>
          </a:p>
          <a:p>
            <a:pPr marL="342900" marR="0" lvl="0" indent="-342900" algn="l" defTabSz="607469"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prstClr val="black"/>
                </a:solidFill>
                <a:effectLst/>
                <a:uLnTx/>
                <a:uFillTx/>
                <a:ea typeface="+mn-ea"/>
                <a:cs typeface="+mn-cs"/>
              </a:rPr>
              <a:t>Only HPE SimpliVity infrastructure provides the industry’s most complete hyperconverged platform, delivering all IT infrastructure and data services for virtualized workloads, including built-in data protection</a:t>
            </a:r>
          </a:p>
          <a:p>
            <a:pPr marL="0" marR="0" lvl="0" indent="0" algn="l" defTabSz="60746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ea typeface="+mn-ea"/>
                <a:cs typeface="+mn-cs"/>
              </a:rPr>
              <a:t>Script</a:t>
            </a:r>
            <a:r>
              <a:rPr kumimoji="0" lang="en-US" sz="1600" b="0" i="0" u="none" strike="noStrike" kern="1200" cap="none" spc="0" normalizeH="0" baseline="0" noProof="0" dirty="0">
                <a:ln>
                  <a:noFill/>
                </a:ln>
                <a:solidFill>
                  <a:prstClr val="black"/>
                </a:solidFill>
                <a:effectLst/>
                <a:uLnTx/>
                <a:uFillTx/>
                <a:ea typeface="+mn-ea"/>
                <a:cs typeface="+mn-cs"/>
              </a:rPr>
              <a:t>:</a:t>
            </a:r>
          </a:p>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Let’s take a look at the evolution of convergence.</a:t>
            </a:r>
          </a:p>
          <a:p>
            <a:pPr marL="0" marR="0" lvl="0" indent="0" algn="l" defTabSz="60746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ea typeface="+mn-ea"/>
                <a:cs typeface="+mn-cs"/>
              </a:rPr>
              <a:t>CLICK</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In 2009, some of the integrated systems and reference architectures started being built. These are the VCE and FlexPods of the world. Now, they deserve a lot of credit for really kick starting this industry. But, they did nothing to fundamentally change the data architecture. What they did was basically take the top half of the legacy stack, the servers and storage, and package it.</a:t>
            </a:r>
          </a:p>
          <a:p>
            <a:pPr marL="0" marR="0" lvl="0" indent="0" algn="l" defTabSz="60746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ea typeface="+mn-ea"/>
                <a:cs typeface="+mn-cs"/>
              </a:rPr>
              <a:t>CLICK</a:t>
            </a: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At around the same time, companies like Nutanix started their development. There’s some good innovation here as they took servers and storage and created a single shared resource pool, mostly for the purpose of VDI.</a:t>
            </a:r>
          </a:p>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There are definitely some benefits, but they didn’t take it far enough. They stopped at server and storage and didn’t innovate below the line. No deduplication, compression and optimization. No global VM-centric management and mobility. No integrated data protection at the VM level.</a:t>
            </a:r>
          </a:p>
          <a:p>
            <a:pPr marL="0" marR="0" lvl="0" indent="0" algn="l" defTabSz="60746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ea typeface="+mn-ea"/>
                <a:cs typeface="+mn-cs"/>
              </a:rPr>
              <a:t>CLICK</a:t>
            </a:r>
          </a:p>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HPE is the only company with a hyperconverged solution that provides a single shared resource pool across the entire legacy stack; the only company that provides 40:1 data efficiency on average while increasing performance; the only company that combines all IT and data service for virtualized workloads, including built-in data protection. The only company that stands apart in hyperconverged infrastructure with HPE SimpliVity technology.</a:t>
            </a:r>
          </a:p>
          <a:p>
            <a:pPr marL="0" marR="0" lvl="0" indent="0" algn="l" defTabSz="60746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l" defTabSz="607469"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ea typeface="+mn-ea"/>
                <a:cs typeface="+mn-cs"/>
              </a:rPr>
              <a:t>We often use this metaphor: if you’re baking a cake, you have to do everything by design, up-front. If you take the cake out of the oven, and then realize you forgot an egg, it’s too late. You physically cannot get that egg into the cake without starting from scratch. This applies perfectly to HPE SimpliVity architecture. We baked the egg in the cake, and it’s why we have deduplication, compression, and optimization for all data, inline, in real-time at inception once and forever, and others are trying to catch up.</a:t>
            </a:r>
          </a:p>
          <a:p>
            <a:pPr marL="0" marR="0" lvl="0" indent="0" algn="l" defTabSz="607469" rtl="0" eaLnBrk="1" fontAlgn="auto" latinLnBrk="0" hangingPunct="1">
              <a:lnSpc>
                <a:spcPct val="100000"/>
              </a:lnSpc>
              <a:spcBef>
                <a:spcPts val="0"/>
              </a:spcBef>
              <a:spcAft>
                <a:spcPts val="0"/>
              </a:spcAft>
              <a:buClrTx/>
              <a:buSzTx/>
              <a:buFontTx/>
              <a:buNone/>
              <a:tabLst/>
              <a:defRPr/>
            </a:pPr>
            <a:endParaRPr kumimoji="0" lang="en-US" sz="1600" b="1" i="0" u="sng" strike="noStrike" kern="1200" cap="none" spc="0" normalizeH="0" baseline="0" noProof="0" dirty="0">
              <a:ln>
                <a:noFill/>
              </a:ln>
              <a:solidFill>
                <a:prstClr val="black"/>
              </a:solidFill>
              <a:effectLst/>
              <a:uLnTx/>
              <a:uFillTx/>
              <a:ea typeface="+mn-ea"/>
              <a:cs typeface="+mn-cs"/>
            </a:endParaRPr>
          </a:p>
          <a:p>
            <a:pPr marL="0" marR="0" lvl="0" indent="0" algn="l" defTabSz="60746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pPr marL="0" marR="0" lvl="0" indent="0" algn="l" defTabSz="607469"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131BC-EFFC-1B41-80A9-EF278185A8A4}"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619493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38.emf"/><Relationship Id="rId4" Type="http://schemas.openxmlformats.org/officeDocument/2006/relationships/oleObject" Target="../embeddings/oleObject2.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37.emf"/><Relationship Id="rId4" Type="http://schemas.openxmlformats.org/officeDocument/2006/relationships/oleObject" Target="../embeddings/oleObject3.bin"/></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1.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11.xml"/><Relationship Id="rId1" Type="http://schemas.openxmlformats.org/officeDocument/2006/relationships/tags" Target="../tags/tag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44.emf"/><Relationship Id="rId4" Type="http://schemas.openxmlformats.org/officeDocument/2006/relationships/oleObject" Target="../embeddings/oleObject4.bin"/></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Master" Target="../slideMasters/slideMaster16.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Master" Target="../slideMasters/slideMaster16.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mt="81000"/>
            <a:extLst>
              <a:ext uri="{BEBA8EAE-BF5A-486C-A8C5-ECC9F3942E4B}">
                <a14:imgProps xmlns:a14="http://schemas.microsoft.com/office/drawing/2010/main">
                  <a14:imgLayer r:embed="rId3">
                    <a14:imgEffect>
                      <a14:colorTemperature colorTemp="9235"/>
                    </a14:imgEffect>
                  </a14:imgLayer>
                </a14:imgProps>
              </a:ext>
              <a:ext uri="{28A0092B-C50C-407E-A947-70E740481C1C}">
                <a14:useLocalDpi xmlns:a14="http://schemas.microsoft.com/office/drawing/2010/main"/>
              </a:ext>
            </a:extLst>
          </a:blip>
          <a:stretch>
            <a:fillRect/>
          </a:stretch>
        </p:blipFill>
        <p:spPr>
          <a:xfrm>
            <a:off x="0" y="0"/>
            <a:ext cx="20320000" cy="11430000"/>
          </a:xfrm>
          <a:prstGeom prst="rect">
            <a:avLst/>
          </a:prstGeom>
          <a:solidFill>
            <a:srgbClr val="0F5270"/>
          </a:solid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4D76E0BB-10AD-BAED-4578-6C46874228C0}"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7EB8D9C-3A11-060A-324D-2A55728C8E82}" type="slidenum">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Layout 2">
    <p:spTree>
      <p:nvGrpSpPr>
        <p:cNvPr id="1" name=""/>
        <p:cNvGrpSpPr/>
        <p:nvPr/>
      </p:nvGrpSpPr>
      <p:grpSpPr>
        <a:xfrm>
          <a:off x="0" y="0"/>
          <a:ext cx="0" cy="0"/>
          <a:chOff x="0" y="0"/>
          <a:chExt cx="0" cy="0"/>
        </a:xfrm>
      </p:grpSpPr>
      <p:sp>
        <p:nvSpPr>
          <p:cNvPr id="3" name="Right Triangle 2"/>
          <p:cNvSpPr/>
          <p:nvPr userDrawn="1"/>
        </p:nvSpPr>
        <p:spPr>
          <a:xfrm rot="16200000">
            <a:off x="8480778" y="-409222"/>
            <a:ext cx="11430000" cy="12248444"/>
          </a:xfrm>
          <a:prstGeom prst="rtTriangle">
            <a:avLst/>
          </a:prstGeom>
          <a:gradFill>
            <a:gsLst>
              <a:gs pos="0">
                <a:schemeClr val="tx2"/>
              </a:gs>
              <a:gs pos="90000">
                <a:srgbClr val="00839B"/>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10" name="Title 1"/>
          <p:cNvSpPr>
            <a:spLocks noGrp="1"/>
          </p:cNvSpPr>
          <p:nvPr>
            <p:ph type="ctrTitle" hasCustomPrompt="1"/>
          </p:nvPr>
        </p:nvSpPr>
        <p:spPr>
          <a:xfrm>
            <a:off x="900853" y="1553120"/>
            <a:ext cx="14298507" cy="2086551"/>
          </a:xfrm>
          <a:noFill/>
        </p:spPr>
        <p:txBody>
          <a:bodyPr>
            <a:noAutofit/>
          </a:bodyPr>
          <a:lstStyle>
            <a:lvl1pPr algn="l">
              <a:defRPr sz="9778">
                <a:solidFill>
                  <a:schemeClr val="tx1"/>
                </a:solidFill>
              </a:defRPr>
            </a:lvl1pPr>
          </a:lstStyle>
          <a:p>
            <a:r>
              <a:rPr lang="en-US"/>
              <a:t>CLICK TO EDIT SECTION HEADER</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02729" y="9365890"/>
            <a:ext cx="5327049" cy="1376078"/>
          </a:xfrm>
          <a:prstGeom prst="rect">
            <a:avLst/>
          </a:prstGeom>
          <a:effectLst/>
        </p:spPr>
      </p:pic>
      <p:pic>
        <p:nvPicPr>
          <p:cNvPr id="14" name="Picture 13"/>
          <p:cNvPicPr>
            <a:picLocks noChangeAspect="1"/>
          </p:cNvPicPr>
          <p:nvPr userDrawn="1"/>
        </p:nvPicPr>
        <p:blipFill rotWithShape="1">
          <a:blip r:embed="rId3" cstate="screen">
            <a:alphaModFix amt="12000"/>
            <a:extLst>
              <a:ext uri="{28A0092B-C50C-407E-A947-70E740481C1C}">
                <a14:useLocalDpi xmlns:a14="http://schemas.microsoft.com/office/drawing/2010/main"/>
              </a:ext>
            </a:extLst>
          </a:blip>
          <a:srcRect/>
          <a:stretch/>
        </p:blipFill>
        <p:spPr>
          <a:xfrm rot="16200000">
            <a:off x="8480777" y="-409215"/>
            <a:ext cx="11430002" cy="12248444"/>
          </a:xfrm>
          <a:prstGeom prst="rtTriangle">
            <a:avLst/>
          </a:prstGeom>
          <a:effectLst/>
        </p:spPr>
      </p:pic>
      <p:sp>
        <p:nvSpPr>
          <p:cNvPr id="6" name="Content Placeholder 2"/>
          <p:cNvSpPr>
            <a:spLocks noGrp="1"/>
          </p:cNvSpPr>
          <p:nvPr>
            <p:ph idx="1" hasCustomPrompt="1"/>
          </p:nvPr>
        </p:nvSpPr>
        <p:spPr>
          <a:xfrm>
            <a:off x="900853" y="4536442"/>
            <a:ext cx="10112587" cy="6205524"/>
          </a:xfrm>
        </p:spPr>
        <p:txBody>
          <a:bodyPr/>
          <a:lstStyle>
            <a:lvl1pPr marL="0" indent="0">
              <a:buNone/>
              <a:defRPr/>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section subtitle</a:t>
            </a:r>
          </a:p>
        </p:txBody>
      </p:sp>
    </p:spTree>
    <p:extLst>
      <p:ext uri="{BB962C8B-B14F-4D97-AF65-F5344CB8AC3E}">
        <p14:creationId xmlns:p14="http://schemas.microsoft.com/office/powerpoint/2010/main" val="23547439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4" name="Right Triangle 13"/>
          <p:cNvSpPr/>
          <p:nvPr userDrawn="1"/>
        </p:nvSpPr>
        <p:spPr>
          <a:xfrm rot="16200000">
            <a:off x="8480778" y="-409222"/>
            <a:ext cx="11430000" cy="12248444"/>
          </a:xfrm>
          <a:prstGeom prst="rtTriangle">
            <a:avLst/>
          </a:prstGeom>
          <a:gradFill>
            <a:gsLst>
              <a:gs pos="0">
                <a:schemeClr val="tx2"/>
              </a:gs>
              <a:gs pos="90000">
                <a:srgbClr val="00839B"/>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202729" y="9365890"/>
            <a:ext cx="5327049" cy="1376078"/>
          </a:xfrm>
          <a:prstGeom prst="rect">
            <a:avLst/>
          </a:prstGeom>
          <a:effectLst/>
        </p:spPr>
      </p:pic>
      <p:pic>
        <p:nvPicPr>
          <p:cNvPr id="17" name="Picture 16"/>
          <p:cNvPicPr>
            <a:picLocks noChangeAspect="1"/>
          </p:cNvPicPr>
          <p:nvPr userDrawn="1"/>
        </p:nvPicPr>
        <p:blipFill rotWithShape="1">
          <a:blip r:embed="rId3" cstate="screen">
            <a:alphaModFix amt="12000"/>
            <a:extLst>
              <a:ext uri="{28A0092B-C50C-407E-A947-70E740481C1C}">
                <a14:useLocalDpi xmlns:a14="http://schemas.microsoft.com/office/drawing/2010/main"/>
              </a:ext>
            </a:extLst>
          </a:blip>
          <a:srcRect/>
          <a:stretch/>
        </p:blipFill>
        <p:spPr>
          <a:xfrm rot="16200000">
            <a:off x="8480777" y="-409215"/>
            <a:ext cx="11430002" cy="12248444"/>
          </a:xfrm>
          <a:prstGeom prst="rtTriangle">
            <a:avLst/>
          </a:prstGeom>
          <a:effectLst/>
        </p:spPr>
      </p:pic>
    </p:spTree>
    <p:extLst>
      <p:ext uri="{BB962C8B-B14F-4D97-AF65-F5344CB8AC3E}">
        <p14:creationId xmlns:p14="http://schemas.microsoft.com/office/powerpoint/2010/main" val="17999874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Header and Single Conten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rot="10800000">
            <a:off x="-1" y="-3"/>
            <a:ext cx="20320002" cy="11430002"/>
          </a:xfrm>
          <a:prstGeom prst="rect">
            <a:avLst/>
          </a:prstGeom>
          <a:effectLst/>
        </p:spPr>
      </p:pic>
      <p:sp>
        <p:nvSpPr>
          <p:cNvPr id="3" name="Content Placeholder 2"/>
          <p:cNvSpPr>
            <a:spLocks noGrp="1"/>
          </p:cNvSpPr>
          <p:nvPr>
            <p:ph idx="1" hasCustomPrompt="1"/>
          </p:nvPr>
        </p:nvSpPr>
        <p:spPr/>
        <p:txBody>
          <a:bodyPr/>
          <a:lstStyle>
            <a:lvl1pPr marL="0" indent="0">
              <a:buNone/>
              <a:defRPr/>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6" name="Title 1"/>
          <p:cNvSpPr>
            <a:spLocks noGrp="1"/>
          </p:cNvSpPr>
          <p:nvPr>
            <p:ph type="ctrTitle" hasCustomPrompt="1"/>
          </p:nvPr>
        </p:nvSpPr>
        <p:spPr>
          <a:xfrm>
            <a:off x="2885442" y="487680"/>
            <a:ext cx="17434560" cy="1706880"/>
          </a:xfrm>
          <a:gradFill flip="none" rotWithShape="1">
            <a:gsLst>
              <a:gs pos="0">
                <a:schemeClr val="tx2"/>
              </a:gs>
              <a:gs pos="90000">
                <a:srgbClr val="00839B"/>
              </a:gs>
            </a:gsLst>
            <a:lin ang="0" scaled="1"/>
            <a:tileRect/>
          </a:gradFill>
        </p:spPr>
        <p:txBody>
          <a:bodyPr lIns="274320" rIns="274320">
            <a:normAutofit/>
          </a:bodyPr>
          <a:lstStyle>
            <a:lvl1pPr algn="l">
              <a:defRPr sz="7111" baseline="0">
                <a:solidFill>
                  <a:schemeClr val="bg1"/>
                </a:solidFill>
              </a:defRPr>
            </a:lvl1pPr>
          </a:lstStyle>
          <a:p>
            <a:r>
              <a:rPr lang="en-US"/>
              <a:t>Click to edit slide header</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60" y="10314580"/>
            <a:ext cx="3468627" cy="896013"/>
          </a:xfrm>
          <a:prstGeom prst="rect">
            <a:avLst/>
          </a:prstGeom>
          <a:effectLst/>
        </p:spPr>
      </p:pic>
    </p:spTree>
    <p:extLst>
      <p:ext uri="{BB962C8B-B14F-4D97-AF65-F5344CB8AC3E}">
        <p14:creationId xmlns:p14="http://schemas.microsoft.com/office/powerpoint/2010/main" val="20278870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885442" y="487680"/>
            <a:ext cx="17434560" cy="1706880"/>
          </a:xfrm>
          <a:gradFill flip="none" rotWithShape="1">
            <a:gsLst>
              <a:gs pos="0">
                <a:schemeClr val="tx2"/>
              </a:gs>
              <a:gs pos="90000">
                <a:srgbClr val="00839B"/>
              </a:gs>
            </a:gsLst>
            <a:lin ang="0" scaled="1"/>
            <a:tileRect/>
          </a:gradFill>
        </p:spPr>
        <p:txBody>
          <a:bodyPr lIns="274320" rIns="274320">
            <a:normAutofit/>
          </a:bodyPr>
          <a:lstStyle>
            <a:lvl1pPr algn="l">
              <a:defRPr sz="7111" baseline="0">
                <a:solidFill>
                  <a:schemeClr val="bg1"/>
                </a:solidFill>
              </a:defRPr>
            </a:lvl1pPr>
          </a:lstStyle>
          <a:p>
            <a:r>
              <a:rPr lang="en-US"/>
              <a:t>Click to edit slide header</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260" y="10314580"/>
            <a:ext cx="3468627" cy="896013"/>
          </a:xfrm>
          <a:prstGeom prst="rect">
            <a:avLst/>
          </a:prstGeom>
          <a:effectLst/>
        </p:spPr>
      </p:pic>
    </p:spTree>
    <p:extLst>
      <p:ext uri="{BB962C8B-B14F-4D97-AF65-F5344CB8AC3E}">
        <p14:creationId xmlns:p14="http://schemas.microsoft.com/office/powerpoint/2010/main" val="5398012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Header and Double Conten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2885442" y="487680"/>
            <a:ext cx="17434560" cy="1706880"/>
          </a:xfrm>
          <a:gradFill flip="none" rotWithShape="1">
            <a:gsLst>
              <a:gs pos="0">
                <a:schemeClr val="tx2"/>
              </a:gs>
              <a:gs pos="90000">
                <a:srgbClr val="00839B"/>
              </a:gs>
            </a:gsLst>
            <a:lin ang="0" scaled="1"/>
            <a:tileRect/>
          </a:gradFill>
        </p:spPr>
        <p:txBody>
          <a:bodyPr lIns="274320" rIns="274320">
            <a:normAutofit/>
          </a:bodyPr>
          <a:lstStyle>
            <a:lvl1pPr algn="l">
              <a:defRPr sz="7111" baseline="0">
                <a:solidFill>
                  <a:schemeClr val="bg1"/>
                </a:solidFill>
              </a:defRPr>
            </a:lvl1pPr>
          </a:lstStyle>
          <a:p>
            <a:r>
              <a:rPr lang="en-US"/>
              <a:t>Click to edit slide header</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260" y="10314580"/>
            <a:ext cx="3468627" cy="896013"/>
          </a:xfrm>
          <a:prstGeom prst="rect">
            <a:avLst/>
          </a:prstGeom>
          <a:effectLst/>
        </p:spPr>
      </p:pic>
      <p:sp>
        <p:nvSpPr>
          <p:cNvPr id="4" name="Content Placeholder 2"/>
          <p:cNvSpPr>
            <a:spLocks noGrp="1"/>
          </p:cNvSpPr>
          <p:nvPr>
            <p:ph idx="1" hasCustomPrompt="1"/>
          </p:nvPr>
        </p:nvSpPr>
        <p:spPr>
          <a:xfrm>
            <a:off x="7902222" y="2656843"/>
            <a:ext cx="11401778" cy="7503158"/>
          </a:xfrm>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5" name="Content Placeholder 2"/>
          <p:cNvSpPr>
            <a:spLocks noGrp="1"/>
          </p:cNvSpPr>
          <p:nvPr>
            <p:ph idx="10" hasCustomPrompt="1"/>
          </p:nvPr>
        </p:nvSpPr>
        <p:spPr>
          <a:xfrm>
            <a:off x="1016000" y="2656843"/>
            <a:ext cx="6265333" cy="4709158"/>
          </a:xfrm>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Tree>
    <p:extLst>
      <p:ext uri="{BB962C8B-B14F-4D97-AF65-F5344CB8AC3E}">
        <p14:creationId xmlns:p14="http://schemas.microsoft.com/office/powerpoint/2010/main" val="4622057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Comparison 1">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rot="10800000">
            <a:off x="-1" y="-3"/>
            <a:ext cx="20320002" cy="11430002"/>
          </a:xfrm>
          <a:prstGeom prst="rect">
            <a:avLst/>
          </a:prstGeom>
          <a:effectLst/>
        </p:spPr>
      </p:pic>
      <p:sp>
        <p:nvSpPr>
          <p:cNvPr id="3" name="Content Placeholder 2"/>
          <p:cNvSpPr>
            <a:spLocks noGrp="1"/>
          </p:cNvSpPr>
          <p:nvPr>
            <p:ph idx="1" hasCustomPrompt="1"/>
          </p:nvPr>
        </p:nvSpPr>
        <p:spPr>
          <a:xfrm>
            <a:off x="10850880" y="2572176"/>
            <a:ext cx="8453120" cy="7543271"/>
          </a:xfrm>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5" name="Content Placeholder 2"/>
          <p:cNvSpPr>
            <a:spLocks noGrp="1"/>
          </p:cNvSpPr>
          <p:nvPr>
            <p:ph idx="10" hasCustomPrompt="1"/>
          </p:nvPr>
        </p:nvSpPr>
        <p:spPr>
          <a:xfrm>
            <a:off x="1016000" y="2572176"/>
            <a:ext cx="8453120" cy="7543271"/>
          </a:xfrm>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8" name="Title 1"/>
          <p:cNvSpPr>
            <a:spLocks noGrp="1"/>
          </p:cNvSpPr>
          <p:nvPr>
            <p:ph type="ctrTitle" hasCustomPrompt="1"/>
          </p:nvPr>
        </p:nvSpPr>
        <p:spPr>
          <a:xfrm>
            <a:off x="2885442" y="487680"/>
            <a:ext cx="17434560" cy="1706880"/>
          </a:xfrm>
          <a:gradFill flip="none" rotWithShape="1">
            <a:gsLst>
              <a:gs pos="0">
                <a:schemeClr val="tx2"/>
              </a:gs>
              <a:gs pos="90000">
                <a:srgbClr val="00839B"/>
              </a:gs>
            </a:gsLst>
            <a:lin ang="0" scaled="1"/>
            <a:tileRect/>
          </a:gradFill>
        </p:spPr>
        <p:txBody>
          <a:bodyPr lIns="274320" rIns="274320">
            <a:normAutofit/>
          </a:bodyPr>
          <a:lstStyle>
            <a:lvl1pPr algn="l">
              <a:defRPr sz="7111" baseline="0">
                <a:solidFill>
                  <a:schemeClr val="bg1"/>
                </a:solidFill>
              </a:defRPr>
            </a:lvl1pPr>
          </a:lstStyle>
          <a:p>
            <a:r>
              <a:rPr lang="en-US"/>
              <a:t>Click to edit slide header</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60" y="10314580"/>
            <a:ext cx="3468627" cy="896013"/>
          </a:xfrm>
          <a:prstGeom prst="rect">
            <a:avLst/>
          </a:prstGeom>
          <a:effectLst/>
        </p:spPr>
      </p:pic>
    </p:spTree>
    <p:extLst>
      <p:ext uri="{BB962C8B-B14F-4D97-AF65-F5344CB8AC3E}">
        <p14:creationId xmlns:p14="http://schemas.microsoft.com/office/powerpoint/2010/main" val="13030643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Comparison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rot="10800000">
            <a:off x="-1" y="-3"/>
            <a:ext cx="20320002" cy="11430002"/>
          </a:xfrm>
          <a:prstGeom prst="rect">
            <a:avLst/>
          </a:prstGeom>
          <a:effectLst/>
        </p:spPr>
      </p:pic>
      <p:sp>
        <p:nvSpPr>
          <p:cNvPr id="4" name="Title 1"/>
          <p:cNvSpPr>
            <a:spLocks noGrp="1"/>
          </p:cNvSpPr>
          <p:nvPr>
            <p:ph type="ctrTitle" hasCustomPrompt="1"/>
          </p:nvPr>
        </p:nvSpPr>
        <p:spPr>
          <a:xfrm>
            <a:off x="2885442" y="487680"/>
            <a:ext cx="17434560" cy="1706880"/>
          </a:xfrm>
          <a:gradFill flip="none" rotWithShape="1">
            <a:gsLst>
              <a:gs pos="0">
                <a:schemeClr val="tx2"/>
              </a:gs>
              <a:gs pos="90000">
                <a:srgbClr val="00839B"/>
              </a:gs>
            </a:gsLst>
            <a:lin ang="0" scaled="1"/>
            <a:tileRect/>
          </a:gradFill>
        </p:spPr>
        <p:txBody>
          <a:bodyPr lIns="274320" rIns="274320">
            <a:normAutofit/>
          </a:bodyPr>
          <a:lstStyle>
            <a:lvl1pPr algn="l">
              <a:defRPr sz="7111" baseline="0">
                <a:solidFill>
                  <a:schemeClr val="bg1"/>
                </a:solidFill>
              </a:defRPr>
            </a:lvl1pPr>
          </a:lstStyle>
          <a:p>
            <a:r>
              <a:rPr lang="en-US"/>
              <a:t>Click to edit slide header</a:t>
            </a:r>
          </a:p>
        </p:txBody>
      </p:sp>
      <p:sp>
        <p:nvSpPr>
          <p:cNvPr id="5" name="Content Placeholder 2"/>
          <p:cNvSpPr>
            <a:spLocks noGrp="1"/>
          </p:cNvSpPr>
          <p:nvPr>
            <p:ph idx="10" hasCustomPrompt="1"/>
          </p:nvPr>
        </p:nvSpPr>
        <p:spPr>
          <a:xfrm>
            <a:off x="1016000" y="2543953"/>
            <a:ext cx="8453120" cy="7543271"/>
          </a:xfrm>
          <a:solidFill>
            <a:schemeClr val="bg1">
              <a:lumMod val="95000"/>
            </a:schemeClr>
          </a:solid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7" name="L-Shape 6"/>
          <p:cNvSpPr/>
          <p:nvPr userDrawn="1"/>
        </p:nvSpPr>
        <p:spPr>
          <a:xfrm rot="16200000">
            <a:off x="7589253" y="8126871"/>
            <a:ext cx="2052858" cy="2052858"/>
          </a:xfrm>
          <a:prstGeom prst="corner">
            <a:avLst>
              <a:gd name="adj1" fmla="val 14800"/>
              <a:gd name="adj2" fmla="val 148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8" name="Content Placeholder 2"/>
          <p:cNvSpPr>
            <a:spLocks noGrp="1"/>
          </p:cNvSpPr>
          <p:nvPr>
            <p:ph idx="11" hasCustomPrompt="1"/>
          </p:nvPr>
        </p:nvSpPr>
        <p:spPr>
          <a:xfrm>
            <a:off x="10668000" y="2543953"/>
            <a:ext cx="8453120" cy="7543271"/>
          </a:xfrm>
          <a:solidFill>
            <a:schemeClr val="bg1">
              <a:lumMod val="95000"/>
            </a:schemeClr>
          </a:solid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9" name="L-Shape 8"/>
          <p:cNvSpPr/>
          <p:nvPr userDrawn="1"/>
        </p:nvSpPr>
        <p:spPr>
          <a:xfrm rot="16200000">
            <a:off x="17241253" y="8126871"/>
            <a:ext cx="2052858" cy="2052858"/>
          </a:xfrm>
          <a:prstGeom prst="corner">
            <a:avLst>
              <a:gd name="adj1" fmla="val 14800"/>
              <a:gd name="adj2" fmla="val 148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60" y="10314580"/>
            <a:ext cx="3468627" cy="896013"/>
          </a:xfrm>
          <a:prstGeom prst="rect">
            <a:avLst/>
          </a:prstGeom>
          <a:effectLst/>
        </p:spPr>
      </p:pic>
    </p:spTree>
    <p:extLst>
      <p:ext uri="{BB962C8B-B14F-4D97-AF65-F5344CB8AC3E}">
        <p14:creationId xmlns:p14="http://schemas.microsoft.com/office/powerpoint/2010/main" val="30070375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ontent Comparison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rot="10800000">
            <a:off x="-1" y="-3"/>
            <a:ext cx="20320002" cy="11430002"/>
          </a:xfrm>
          <a:prstGeom prst="rect">
            <a:avLst/>
          </a:prstGeom>
          <a:effectLst/>
        </p:spPr>
      </p:pic>
      <p:sp>
        <p:nvSpPr>
          <p:cNvPr id="4" name="Title 1"/>
          <p:cNvSpPr>
            <a:spLocks noGrp="1"/>
          </p:cNvSpPr>
          <p:nvPr>
            <p:ph type="ctrTitle" hasCustomPrompt="1"/>
          </p:nvPr>
        </p:nvSpPr>
        <p:spPr>
          <a:xfrm>
            <a:off x="2885442" y="487680"/>
            <a:ext cx="17434560" cy="1706880"/>
          </a:xfrm>
          <a:gradFill flip="none" rotWithShape="1">
            <a:gsLst>
              <a:gs pos="0">
                <a:schemeClr val="tx2"/>
              </a:gs>
              <a:gs pos="90000">
                <a:srgbClr val="00839B"/>
              </a:gs>
            </a:gsLst>
            <a:lin ang="0" scaled="1"/>
            <a:tileRect/>
          </a:gradFill>
        </p:spPr>
        <p:txBody>
          <a:bodyPr lIns="274320" rIns="274320">
            <a:normAutofit/>
          </a:bodyPr>
          <a:lstStyle>
            <a:lvl1pPr algn="l">
              <a:defRPr sz="7111" baseline="0">
                <a:solidFill>
                  <a:schemeClr val="bg1"/>
                </a:solidFill>
              </a:defRPr>
            </a:lvl1pPr>
          </a:lstStyle>
          <a:p>
            <a:r>
              <a:rPr lang="en-US"/>
              <a:t>Click to edit slide header</a:t>
            </a:r>
          </a:p>
        </p:txBody>
      </p:sp>
      <p:sp>
        <p:nvSpPr>
          <p:cNvPr id="5" name="Content Placeholder 2"/>
          <p:cNvSpPr>
            <a:spLocks noGrp="1"/>
          </p:cNvSpPr>
          <p:nvPr>
            <p:ph idx="10" hasCustomPrompt="1"/>
          </p:nvPr>
        </p:nvSpPr>
        <p:spPr>
          <a:xfrm>
            <a:off x="1016002" y="2910843"/>
            <a:ext cx="5674222" cy="6995158"/>
          </a:xfrm>
          <a:no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10" name="Content Placeholder 2"/>
          <p:cNvSpPr>
            <a:spLocks noGrp="1"/>
          </p:cNvSpPr>
          <p:nvPr>
            <p:ph idx="11" hasCustomPrompt="1"/>
          </p:nvPr>
        </p:nvSpPr>
        <p:spPr>
          <a:xfrm>
            <a:off x="7322887" y="2910843"/>
            <a:ext cx="5674222" cy="6995158"/>
          </a:xfrm>
          <a:no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11" name="Content Placeholder 2"/>
          <p:cNvSpPr>
            <a:spLocks noGrp="1"/>
          </p:cNvSpPr>
          <p:nvPr>
            <p:ph idx="12" hasCustomPrompt="1"/>
          </p:nvPr>
        </p:nvSpPr>
        <p:spPr>
          <a:xfrm>
            <a:off x="13629771" y="2910843"/>
            <a:ext cx="5674222" cy="6995158"/>
          </a:xfrm>
          <a:no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60" y="10314580"/>
            <a:ext cx="3468627" cy="896013"/>
          </a:xfrm>
          <a:prstGeom prst="rect">
            <a:avLst/>
          </a:prstGeom>
          <a:effectLst/>
        </p:spPr>
      </p:pic>
    </p:spTree>
    <p:extLst>
      <p:ext uri="{BB962C8B-B14F-4D97-AF65-F5344CB8AC3E}">
        <p14:creationId xmlns:p14="http://schemas.microsoft.com/office/powerpoint/2010/main" val="25969837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Content Comparison 2">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rot="10800000">
            <a:off x="-1" y="-3"/>
            <a:ext cx="20320002" cy="11430002"/>
          </a:xfrm>
          <a:prstGeom prst="rect">
            <a:avLst/>
          </a:prstGeom>
          <a:effectLst/>
        </p:spPr>
      </p:pic>
      <p:sp>
        <p:nvSpPr>
          <p:cNvPr id="4" name="Title 1"/>
          <p:cNvSpPr>
            <a:spLocks noGrp="1"/>
          </p:cNvSpPr>
          <p:nvPr>
            <p:ph type="ctrTitle" hasCustomPrompt="1"/>
          </p:nvPr>
        </p:nvSpPr>
        <p:spPr>
          <a:xfrm>
            <a:off x="2885442" y="487680"/>
            <a:ext cx="17434560" cy="1706880"/>
          </a:xfrm>
          <a:gradFill flip="none" rotWithShape="1">
            <a:gsLst>
              <a:gs pos="0">
                <a:schemeClr val="tx2"/>
              </a:gs>
              <a:gs pos="90000">
                <a:srgbClr val="00839B"/>
              </a:gs>
            </a:gsLst>
            <a:lin ang="0" scaled="1"/>
            <a:tileRect/>
          </a:gradFill>
        </p:spPr>
        <p:txBody>
          <a:bodyPr lIns="274320" rIns="274320">
            <a:normAutofit/>
          </a:bodyPr>
          <a:lstStyle>
            <a:lvl1pPr algn="l">
              <a:defRPr sz="7111" baseline="0">
                <a:solidFill>
                  <a:schemeClr val="bg1"/>
                </a:solidFill>
              </a:defRPr>
            </a:lvl1pPr>
          </a:lstStyle>
          <a:p>
            <a:r>
              <a:rPr lang="en-US"/>
              <a:t>Click to edit slide header</a:t>
            </a:r>
          </a:p>
        </p:txBody>
      </p:sp>
      <p:sp>
        <p:nvSpPr>
          <p:cNvPr id="5" name="Content Placeholder 2"/>
          <p:cNvSpPr>
            <a:spLocks noGrp="1"/>
          </p:cNvSpPr>
          <p:nvPr>
            <p:ph idx="10" hasCustomPrompt="1"/>
          </p:nvPr>
        </p:nvSpPr>
        <p:spPr>
          <a:xfrm>
            <a:off x="1016002" y="2910844"/>
            <a:ext cx="5674222" cy="7192713"/>
          </a:xfrm>
          <a:solidFill>
            <a:schemeClr val="bg1">
              <a:lumMod val="95000"/>
            </a:schemeClr>
          </a:solid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10" name="Content Placeholder 2"/>
          <p:cNvSpPr>
            <a:spLocks noGrp="1"/>
          </p:cNvSpPr>
          <p:nvPr>
            <p:ph idx="11" hasCustomPrompt="1"/>
          </p:nvPr>
        </p:nvSpPr>
        <p:spPr>
          <a:xfrm>
            <a:off x="7322887" y="2910844"/>
            <a:ext cx="5674222" cy="7192713"/>
          </a:xfrm>
          <a:solidFill>
            <a:schemeClr val="bg1">
              <a:lumMod val="95000"/>
            </a:schemeClr>
          </a:solid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11" name="Content Placeholder 2"/>
          <p:cNvSpPr>
            <a:spLocks noGrp="1"/>
          </p:cNvSpPr>
          <p:nvPr>
            <p:ph idx="12" hasCustomPrompt="1"/>
          </p:nvPr>
        </p:nvSpPr>
        <p:spPr>
          <a:xfrm>
            <a:off x="13629771" y="2910844"/>
            <a:ext cx="5674222" cy="7192713"/>
          </a:xfrm>
          <a:solidFill>
            <a:schemeClr val="bg1">
              <a:lumMod val="95000"/>
            </a:schemeClr>
          </a:solid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7" name="L-Shape 6"/>
          <p:cNvSpPr/>
          <p:nvPr userDrawn="1"/>
        </p:nvSpPr>
        <p:spPr>
          <a:xfrm rot="16200000">
            <a:off x="5293493" y="8664222"/>
            <a:ext cx="1543729" cy="1543729"/>
          </a:xfrm>
          <a:prstGeom prst="corner">
            <a:avLst>
              <a:gd name="adj1" fmla="val 14800"/>
              <a:gd name="adj2" fmla="val 148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12" name="L-Shape 11"/>
          <p:cNvSpPr/>
          <p:nvPr userDrawn="1"/>
        </p:nvSpPr>
        <p:spPr>
          <a:xfrm rot="16200000">
            <a:off x="11602722" y="8692444"/>
            <a:ext cx="1543729" cy="1543729"/>
          </a:xfrm>
          <a:prstGeom prst="corner">
            <a:avLst>
              <a:gd name="adj1" fmla="val 14800"/>
              <a:gd name="adj2" fmla="val 148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13" name="L-Shape 12"/>
          <p:cNvSpPr/>
          <p:nvPr userDrawn="1"/>
        </p:nvSpPr>
        <p:spPr>
          <a:xfrm rot="16200000">
            <a:off x="17911949" y="8664220"/>
            <a:ext cx="1543729" cy="1543729"/>
          </a:xfrm>
          <a:prstGeom prst="corner">
            <a:avLst>
              <a:gd name="adj1" fmla="val 14800"/>
              <a:gd name="adj2" fmla="val 148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60" y="10314580"/>
            <a:ext cx="3468627" cy="896013"/>
          </a:xfrm>
          <a:prstGeom prst="rect">
            <a:avLst/>
          </a:prstGeom>
          <a:effectLst/>
        </p:spPr>
      </p:pic>
    </p:spTree>
    <p:extLst>
      <p:ext uri="{BB962C8B-B14F-4D97-AF65-F5344CB8AC3E}">
        <p14:creationId xmlns:p14="http://schemas.microsoft.com/office/powerpoint/2010/main" val="4819574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1">
    <p:spTree>
      <p:nvGrpSpPr>
        <p:cNvPr id="1" name=""/>
        <p:cNvGrpSpPr/>
        <p:nvPr/>
      </p:nvGrpSpPr>
      <p:grpSpPr>
        <a:xfrm>
          <a:off x="0" y="0"/>
          <a:ext cx="0" cy="0"/>
          <a:chOff x="0" y="0"/>
          <a:chExt cx="0" cy="0"/>
        </a:xfrm>
      </p:grpSpPr>
      <p:sp>
        <p:nvSpPr>
          <p:cNvPr id="2" name="Rectangle 1"/>
          <p:cNvSpPr/>
          <p:nvPr userDrawn="1"/>
        </p:nvSpPr>
        <p:spPr>
          <a:xfrm>
            <a:off x="0" y="0"/>
            <a:ext cx="20320000" cy="115824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l="2057" t="9027" r="2057" b="48478"/>
          <a:stretch/>
        </p:blipFill>
        <p:spPr>
          <a:xfrm>
            <a:off x="0" y="-1"/>
            <a:ext cx="20320000" cy="114300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
        <p:nvSpPr>
          <p:cNvPr id="7" name="Title 1"/>
          <p:cNvSpPr>
            <a:spLocks noGrp="1"/>
          </p:cNvSpPr>
          <p:nvPr>
            <p:ph type="ctrTitle" hasCustomPrompt="1"/>
          </p:nvPr>
        </p:nvSpPr>
        <p:spPr>
          <a:xfrm>
            <a:off x="-3" y="959555"/>
            <a:ext cx="15268224" cy="1523378"/>
          </a:xfrm>
          <a:solidFill>
            <a:srgbClr val="00839B"/>
          </a:solidFill>
          <a:effectLst>
            <a:outerShdw blurRad="50800" dist="50800" dir="5400000" algn="ctr" rotWithShape="0">
              <a:srgbClr val="000000"/>
            </a:outerShdw>
          </a:effectLst>
        </p:spPr>
        <p:txBody>
          <a:bodyPr lIns="274320" rIns="274320">
            <a:normAutofit/>
          </a:bodyPr>
          <a:lstStyle>
            <a:lvl1pPr algn="l">
              <a:defRPr sz="6222" baseline="0">
                <a:solidFill>
                  <a:schemeClr val="bg1"/>
                </a:solidFill>
              </a:defRPr>
            </a:lvl1pPr>
          </a:lstStyle>
          <a:p>
            <a:r>
              <a:rPr lang="en-US"/>
              <a:t>Click to edit slide header</a:t>
            </a:r>
          </a:p>
        </p:txBody>
      </p:sp>
      <p:sp>
        <p:nvSpPr>
          <p:cNvPr id="8" name="Content Placeholder 2"/>
          <p:cNvSpPr>
            <a:spLocks noGrp="1"/>
          </p:cNvSpPr>
          <p:nvPr>
            <p:ph idx="10" hasCustomPrompt="1"/>
          </p:nvPr>
        </p:nvSpPr>
        <p:spPr>
          <a:xfrm>
            <a:off x="-3" y="2482933"/>
            <a:ext cx="15268224" cy="7543271"/>
          </a:xfrm>
          <a:solidFill>
            <a:schemeClr val="bg1"/>
          </a:solidFill>
        </p:spPr>
        <p:txBody>
          <a:bodyPr lIns="274320">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9" name="L-Shape 8"/>
          <p:cNvSpPr/>
          <p:nvPr userDrawn="1"/>
        </p:nvSpPr>
        <p:spPr>
          <a:xfrm rot="16200000">
            <a:off x="13865602" y="8608833"/>
            <a:ext cx="1543729" cy="1543729"/>
          </a:xfrm>
          <a:prstGeom prst="corner">
            <a:avLst>
              <a:gd name="adj1" fmla="val 14800"/>
              <a:gd name="adj2" fmla="val 148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Tree>
    <p:extLst>
      <p:ext uri="{BB962C8B-B14F-4D97-AF65-F5344CB8AC3E}">
        <p14:creationId xmlns:p14="http://schemas.microsoft.com/office/powerpoint/2010/main" val="2212085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5055" y="7326923"/>
            <a:ext cx="17279703" cy="2359517"/>
          </a:xfrm>
        </p:spPr>
        <p:txBody>
          <a:bodyPr anchor="t"/>
          <a:lstStyle>
            <a:lvl1pPr algn="l">
              <a:buNone/>
              <a:defRPr sz="8888" b="1" cap="all"/>
            </a:lvl1pPr>
          </a:lstStyle>
          <a:p>
            <a:r>
              <a:t>Click to edit Master title style</a:t>
            </a:r>
          </a:p>
        </p:txBody>
      </p:sp>
      <p:sp>
        <p:nvSpPr>
          <p:cNvPr id="3" name="Text Placeholder 2"/>
          <p:cNvSpPr>
            <a:spLocks noGrp="1"/>
          </p:cNvSpPr>
          <p:nvPr>
            <p:ph type="body" idx="1"/>
          </p:nvPr>
        </p:nvSpPr>
        <p:spPr>
          <a:xfrm>
            <a:off x="1605055" y="4800600"/>
            <a:ext cx="17279703" cy="2514600"/>
          </a:xfrm>
        </p:spPr>
        <p:txBody>
          <a:bodyPr anchor="t"/>
          <a:lstStyle>
            <a:lvl1pPr marL="0" indent="0">
              <a:buNone/>
              <a:defRPr sz="8888">
                <a:solidFill>
                  <a:schemeClr val="tx1">
                    <a:tint val="75000"/>
                  </a:schemeClr>
                </a:solidFill>
              </a:defRPr>
            </a:lvl1pPr>
            <a:lvl2pPr marL="1016000" indent="0">
              <a:buNone/>
              <a:defRPr sz="8000">
                <a:solidFill>
                  <a:schemeClr val="tx1">
                    <a:tint val="75000"/>
                  </a:schemeClr>
                </a:solidFill>
              </a:defRPr>
            </a:lvl2pPr>
            <a:lvl3pPr marL="2032000" indent="0">
              <a:buNone/>
              <a:defRPr sz="7111">
                <a:solidFill>
                  <a:schemeClr val="tx1">
                    <a:tint val="75000"/>
                  </a:schemeClr>
                </a:solidFill>
              </a:defRPr>
            </a:lvl3pPr>
            <a:lvl4pPr marL="3046476" indent="0">
              <a:buNone/>
              <a:defRPr sz="6222">
                <a:solidFill>
                  <a:schemeClr val="tx1">
                    <a:tint val="75000"/>
                  </a:schemeClr>
                </a:solidFill>
              </a:defRPr>
            </a:lvl4pPr>
            <a:lvl5pPr marL="4064000" indent="0">
              <a:buNone/>
              <a:defRPr sz="5333">
                <a:solidFill>
                  <a:schemeClr val="tx1">
                    <a:tint val="75000"/>
                  </a:schemeClr>
                </a:solidFill>
              </a:defRPr>
            </a:lvl5pPr>
            <a:lvl6pPr marL="5080000" indent="0">
              <a:buNone/>
              <a:defRPr sz="8888">
                <a:solidFill>
                  <a:schemeClr val="tx1">
                    <a:tint val="75000"/>
                  </a:schemeClr>
                </a:solidFill>
              </a:defRPr>
            </a:lvl6pPr>
            <a:lvl7pPr marL="6102102" indent="0">
              <a:buNone/>
              <a:defRPr sz="8888">
                <a:solidFill>
                  <a:schemeClr val="tx1">
                    <a:tint val="75000"/>
                  </a:schemeClr>
                </a:solidFill>
              </a:defRPr>
            </a:lvl7pPr>
            <a:lvl8pPr marL="7104895" indent="0">
              <a:buNone/>
              <a:defRPr sz="8888">
                <a:solidFill>
                  <a:schemeClr val="tx1">
                    <a:tint val="75000"/>
                  </a:schemeClr>
                </a:solidFill>
              </a:defRPr>
            </a:lvl8pPr>
            <a:lvl9pPr marL="8128000" indent="0">
              <a:buNone/>
              <a:defRPr sz="8888">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p:txBody>
          <a:bodyPr/>
          <a:lstStyle/>
          <a:p>
            <a:fld id="{E628376E-2491-9C37-30D6-E61D121532B6}"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6CD93AD-C779-B6E9-CAAE-C487168D6ADA}" type="slidenum">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1">
    <p:spTree>
      <p:nvGrpSpPr>
        <p:cNvPr id="1" name=""/>
        <p:cNvGrpSpPr/>
        <p:nvPr/>
      </p:nvGrpSpPr>
      <p:grpSpPr>
        <a:xfrm>
          <a:off x="0" y="0"/>
          <a:ext cx="0" cy="0"/>
          <a:chOff x="0" y="0"/>
          <a:chExt cx="0" cy="0"/>
        </a:xfrm>
      </p:grpSpPr>
      <p:sp>
        <p:nvSpPr>
          <p:cNvPr id="2" name="Rectangle 1"/>
          <p:cNvSpPr/>
          <p:nvPr userDrawn="1"/>
        </p:nvSpPr>
        <p:spPr>
          <a:xfrm>
            <a:off x="0" y="0"/>
            <a:ext cx="20320000" cy="115824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l="2057" t="9027" r="2057" b="48478"/>
          <a:stretch/>
        </p:blipFill>
        <p:spPr>
          <a:xfrm>
            <a:off x="0" y="-1"/>
            <a:ext cx="20320000" cy="114300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
        <p:nvSpPr>
          <p:cNvPr id="8" name="Content Placeholder 2"/>
          <p:cNvSpPr>
            <a:spLocks noGrp="1"/>
          </p:cNvSpPr>
          <p:nvPr>
            <p:ph idx="10" hasCustomPrompt="1"/>
          </p:nvPr>
        </p:nvSpPr>
        <p:spPr>
          <a:xfrm>
            <a:off x="-3" y="1495778"/>
            <a:ext cx="15268224" cy="8530427"/>
          </a:xfrm>
          <a:solidFill>
            <a:schemeClr val="bg1"/>
          </a:solidFill>
        </p:spPr>
        <p:txBody>
          <a:bodyPr lIns="274320">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9" name="L-Shape 8"/>
          <p:cNvSpPr/>
          <p:nvPr userDrawn="1"/>
        </p:nvSpPr>
        <p:spPr>
          <a:xfrm rot="16200000">
            <a:off x="13865602" y="8608833"/>
            <a:ext cx="1543729" cy="1543729"/>
          </a:xfrm>
          <a:prstGeom prst="corner">
            <a:avLst>
              <a:gd name="adj1" fmla="val 14800"/>
              <a:gd name="adj2" fmla="val 148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Tree>
    <p:extLst>
      <p:ext uri="{BB962C8B-B14F-4D97-AF65-F5344CB8AC3E}">
        <p14:creationId xmlns:p14="http://schemas.microsoft.com/office/powerpoint/2010/main" val="10794312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1">
    <p:spTree>
      <p:nvGrpSpPr>
        <p:cNvPr id="1" name=""/>
        <p:cNvGrpSpPr/>
        <p:nvPr/>
      </p:nvGrpSpPr>
      <p:grpSpPr>
        <a:xfrm>
          <a:off x="0" y="0"/>
          <a:ext cx="0" cy="0"/>
          <a:chOff x="0" y="0"/>
          <a:chExt cx="0" cy="0"/>
        </a:xfrm>
      </p:grpSpPr>
      <p:sp>
        <p:nvSpPr>
          <p:cNvPr id="2" name="Rectangle 1"/>
          <p:cNvSpPr/>
          <p:nvPr userDrawn="1"/>
        </p:nvSpPr>
        <p:spPr>
          <a:xfrm>
            <a:off x="0" y="0"/>
            <a:ext cx="20320000" cy="115824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l="2057" t="9027" r="2057" b="48478"/>
          <a:stretch/>
        </p:blipFill>
        <p:spPr>
          <a:xfrm>
            <a:off x="0" y="-1"/>
            <a:ext cx="20320000" cy="114300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
        <p:nvSpPr>
          <p:cNvPr id="8" name="Content Placeholder 2"/>
          <p:cNvSpPr>
            <a:spLocks noGrp="1"/>
          </p:cNvSpPr>
          <p:nvPr>
            <p:ph idx="10" hasCustomPrompt="1"/>
          </p:nvPr>
        </p:nvSpPr>
        <p:spPr>
          <a:xfrm>
            <a:off x="5051777" y="1495778"/>
            <a:ext cx="15268224" cy="8530427"/>
          </a:xfrm>
          <a:solidFill>
            <a:schemeClr val="bg1"/>
          </a:solidFill>
        </p:spPr>
        <p:txBody>
          <a:bodyPr lIns="274320">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9" name="L-Shape 8"/>
          <p:cNvSpPr/>
          <p:nvPr userDrawn="1"/>
        </p:nvSpPr>
        <p:spPr>
          <a:xfrm>
            <a:off x="4967109" y="8615120"/>
            <a:ext cx="1543729" cy="1543729"/>
          </a:xfrm>
          <a:prstGeom prst="corner">
            <a:avLst>
              <a:gd name="adj1" fmla="val 14800"/>
              <a:gd name="adj2" fmla="val 14800"/>
            </a:avLst>
          </a:prstGeom>
          <a:solidFill>
            <a:srgbClr val="008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Tree>
    <p:extLst>
      <p:ext uri="{BB962C8B-B14F-4D97-AF65-F5344CB8AC3E}">
        <p14:creationId xmlns:p14="http://schemas.microsoft.com/office/powerpoint/2010/main" val="7283794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p:cNvSpPr/>
          <p:nvPr userDrawn="1"/>
        </p:nvSpPr>
        <p:spPr>
          <a:xfrm>
            <a:off x="0" y="0"/>
            <a:ext cx="20320000" cy="115824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l="2057" t="9027" r="2057" b="48478"/>
          <a:stretch/>
        </p:blipFill>
        <p:spPr>
          <a:xfrm>
            <a:off x="0" y="-1"/>
            <a:ext cx="20320000" cy="114300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
        <p:nvSpPr>
          <p:cNvPr id="3" name="Rectangle 2"/>
          <p:cNvSpPr/>
          <p:nvPr userDrawn="1"/>
        </p:nvSpPr>
        <p:spPr>
          <a:xfrm>
            <a:off x="4967110" y="1693333"/>
            <a:ext cx="15352891" cy="79857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9" name="L-Shape 8"/>
          <p:cNvSpPr/>
          <p:nvPr userDrawn="1"/>
        </p:nvSpPr>
        <p:spPr>
          <a:xfrm>
            <a:off x="4854220" y="8248231"/>
            <a:ext cx="1543729" cy="1543729"/>
          </a:xfrm>
          <a:prstGeom prst="corner">
            <a:avLst>
              <a:gd name="adj1" fmla="val 14800"/>
              <a:gd name="adj2" fmla="val 14800"/>
            </a:avLst>
          </a:prstGeom>
          <a:solidFill>
            <a:srgbClr val="008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Tree>
    <p:extLst>
      <p:ext uri="{BB962C8B-B14F-4D97-AF65-F5344CB8AC3E}">
        <p14:creationId xmlns:p14="http://schemas.microsoft.com/office/powerpoint/2010/main" val="6306906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0_Title 1">
    <p:spTree>
      <p:nvGrpSpPr>
        <p:cNvPr id="1" name=""/>
        <p:cNvGrpSpPr/>
        <p:nvPr/>
      </p:nvGrpSpPr>
      <p:grpSpPr>
        <a:xfrm>
          <a:off x="0" y="0"/>
          <a:ext cx="0" cy="0"/>
          <a:chOff x="0" y="0"/>
          <a:chExt cx="0" cy="0"/>
        </a:xfrm>
      </p:grpSpPr>
      <p:sp>
        <p:nvSpPr>
          <p:cNvPr id="2" name="Rectangle 1"/>
          <p:cNvSpPr/>
          <p:nvPr userDrawn="1"/>
        </p:nvSpPr>
        <p:spPr>
          <a:xfrm>
            <a:off x="0" y="0"/>
            <a:ext cx="20320000" cy="115824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l="2057" t="9027" r="2057" b="48478"/>
          <a:stretch/>
        </p:blipFill>
        <p:spPr>
          <a:xfrm>
            <a:off x="0" y="-1"/>
            <a:ext cx="20320000" cy="114300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
        <p:nvSpPr>
          <p:cNvPr id="7" name="Title 1"/>
          <p:cNvSpPr>
            <a:spLocks noGrp="1"/>
          </p:cNvSpPr>
          <p:nvPr>
            <p:ph type="ctrTitle" hasCustomPrompt="1"/>
          </p:nvPr>
        </p:nvSpPr>
        <p:spPr>
          <a:xfrm>
            <a:off x="-5" y="959555"/>
            <a:ext cx="17441329" cy="1523378"/>
          </a:xfrm>
          <a:solidFill>
            <a:srgbClr val="00839B"/>
          </a:solidFill>
          <a:effectLst/>
        </p:spPr>
        <p:txBody>
          <a:bodyPr lIns="274320" rIns="274320">
            <a:normAutofit/>
          </a:bodyPr>
          <a:lstStyle>
            <a:lvl1pPr algn="l">
              <a:defRPr sz="6222" baseline="0">
                <a:solidFill>
                  <a:schemeClr val="bg1"/>
                </a:solidFill>
              </a:defRPr>
            </a:lvl1pPr>
          </a:lstStyle>
          <a:p>
            <a:r>
              <a:rPr lang="en-US"/>
              <a:t>Click to edit slide header</a:t>
            </a:r>
          </a:p>
        </p:txBody>
      </p:sp>
      <p:sp>
        <p:nvSpPr>
          <p:cNvPr id="17" name="Content Placeholder 2"/>
          <p:cNvSpPr>
            <a:spLocks noGrp="1"/>
          </p:cNvSpPr>
          <p:nvPr>
            <p:ph idx="10" hasCustomPrompt="1"/>
          </p:nvPr>
        </p:nvSpPr>
        <p:spPr>
          <a:xfrm>
            <a:off x="0" y="2736092"/>
            <a:ext cx="5674222" cy="7192713"/>
          </a:xfrm>
          <a:solidFill>
            <a:schemeClr val="bg1">
              <a:lumMod val="95000"/>
            </a:schemeClr>
          </a:solid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18" name="Content Placeholder 2"/>
          <p:cNvSpPr>
            <a:spLocks noGrp="1"/>
          </p:cNvSpPr>
          <p:nvPr>
            <p:ph idx="11" hasCustomPrompt="1"/>
          </p:nvPr>
        </p:nvSpPr>
        <p:spPr>
          <a:xfrm>
            <a:off x="5883551" y="2736092"/>
            <a:ext cx="5674222" cy="7192713"/>
          </a:xfrm>
          <a:solidFill>
            <a:schemeClr val="bg1">
              <a:lumMod val="95000"/>
            </a:schemeClr>
          </a:solid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19" name="Content Placeholder 2"/>
          <p:cNvSpPr>
            <a:spLocks noGrp="1"/>
          </p:cNvSpPr>
          <p:nvPr>
            <p:ph idx="12" hasCustomPrompt="1"/>
          </p:nvPr>
        </p:nvSpPr>
        <p:spPr>
          <a:xfrm>
            <a:off x="11767102" y="2736092"/>
            <a:ext cx="5674222" cy="7192713"/>
          </a:xfrm>
          <a:solidFill>
            <a:schemeClr val="bg1">
              <a:lumMod val="95000"/>
            </a:schemeClr>
          </a:solid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Tree>
    <p:extLst>
      <p:ext uri="{BB962C8B-B14F-4D97-AF65-F5344CB8AC3E}">
        <p14:creationId xmlns:p14="http://schemas.microsoft.com/office/powerpoint/2010/main" val="16879441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3_Title 1">
    <p:spTree>
      <p:nvGrpSpPr>
        <p:cNvPr id="1" name=""/>
        <p:cNvGrpSpPr/>
        <p:nvPr/>
      </p:nvGrpSpPr>
      <p:grpSpPr>
        <a:xfrm>
          <a:off x="0" y="0"/>
          <a:ext cx="0" cy="0"/>
          <a:chOff x="0" y="0"/>
          <a:chExt cx="0" cy="0"/>
        </a:xfrm>
      </p:grpSpPr>
      <p:sp>
        <p:nvSpPr>
          <p:cNvPr id="2" name="Rectangle 1"/>
          <p:cNvSpPr/>
          <p:nvPr userDrawn="1"/>
        </p:nvSpPr>
        <p:spPr>
          <a:xfrm>
            <a:off x="0" y="0"/>
            <a:ext cx="20320000" cy="115824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l="2057" t="9027" r="2057" b="48478"/>
          <a:stretch/>
        </p:blipFill>
        <p:spPr>
          <a:xfrm>
            <a:off x="0" y="-1"/>
            <a:ext cx="20320000" cy="114300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
        <p:nvSpPr>
          <p:cNvPr id="7" name="Title 1"/>
          <p:cNvSpPr>
            <a:spLocks noGrp="1"/>
          </p:cNvSpPr>
          <p:nvPr>
            <p:ph type="ctrTitle" hasCustomPrompt="1"/>
          </p:nvPr>
        </p:nvSpPr>
        <p:spPr>
          <a:xfrm>
            <a:off x="-5" y="959555"/>
            <a:ext cx="17441329" cy="1523378"/>
          </a:xfrm>
          <a:solidFill>
            <a:srgbClr val="00839B"/>
          </a:solidFill>
          <a:effectLst/>
        </p:spPr>
        <p:txBody>
          <a:bodyPr lIns="274320" rIns="274320">
            <a:normAutofit/>
          </a:bodyPr>
          <a:lstStyle>
            <a:lvl1pPr algn="l">
              <a:defRPr sz="6222" baseline="0">
                <a:solidFill>
                  <a:schemeClr val="bg1"/>
                </a:solidFill>
              </a:defRPr>
            </a:lvl1pPr>
          </a:lstStyle>
          <a:p>
            <a:r>
              <a:rPr lang="en-US"/>
              <a:t>Click to edit slide header</a:t>
            </a:r>
          </a:p>
        </p:txBody>
      </p:sp>
      <p:sp>
        <p:nvSpPr>
          <p:cNvPr id="9" name="Content Placeholder 2"/>
          <p:cNvSpPr>
            <a:spLocks noGrp="1"/>
          </p:cNvSpPr>
          <p:nvPr>
            <p:ph idx="10" hasCustomPrompt="1"/>
          </p:nvPr>
        </p:nvSpPr>
        <p:spPr>
          <a:xfrm>
            <a:off x="0" y="2543953"/>
            <a:ext cx="8453120" cy="7543271"/>
          </a:xfrm>
          <a:solidFill>
            <a:schemeClr val="bg1">
              <a:lumMod val="95000"/>
            </a:schemeClr>
          </a:solid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11" name="Content Placeholder 2"/>
          <p:cNvSpPr>
            <a:spLocks noGrp="1"/>
          </p:cNvSpPr>
          <p:nvPr>
            <p:ph idx="11" hasCustomPrompt="1"/>
          </p:nvPr>
        </p:nvSpPr>
        <p:spPr>
          <a:xfrm>
            <a:off x="8988204" y="2543953"/>
            <a:ext cx="8453120" cy="7543271"/>
          </a:xfrm>
          <a:solidFill>
            <a:schemeClr val="bg1">
              <a:lumMod val="95000"/>
            </a:schemeClr>
          </a:solidFill>
        </p:spPr>
        <p:txBody>
          <a:bodyPr>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Tree>
    <p:extLst>
      <p:ext uri="{BB962C8B-B14F-4D97-AF65-F5344CB8AC3E}">
        <p14:creationId xmlns:p14="http://schemas.microsoft.com/office/powerpoint/2010/main" val="19554192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1_Title 1">
    <p:spTree>
      <p:nvGrpSpPr>
        <p:cNvPr id="1" name=""/>
        <p:cNvGrpSpPr/>
        <p:nvPr/>
      </p:nvGrpSpPr>
      <p:grpSpPr>
        <a:xfrm>
          <a:off x="0" y="0"/>
          <a:ext cx="0" cy="0"/>
          <a:chOff x="0" y="0"/>
          <a:chExt cx="0" cy="0"/>
        </a:xfrm>
      </p:grpSpPr>
      <p:sp>
        <p:nvSpPr>
          <p:cNvPr id="2" name="Rectangle 1"/>
          <p:cNvSpPr/>
          <p:nvPr userDrawn="1"/>
        </p:nvSpPr>
        <p:spPr>
          <a:xfrm>
            <a:off x="0" y="8523111"/>
            <a:ext cx="20320000" cy="3059289"/>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l="2057" t="9027" r="2057" b="48478"/>
          <a:stretch/>
        </p:blipFill>
        <p:spPr>
          <a:xfrm>
            <a:off x="0" y="152399"/>
            <a:ext cx="20320000" cy="114300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
        <p:nvSpPr>
          <p:cNvPr id="8" name="Content Placeholder 2"/>
          <p:cNvSpPr>
            <a:spLocks noGrp="1"/>
          </p:cNvSpPr>
          <p:nvPr>
            <p:ph idx="10" hasCustomPrompt="1"/>
          </p:nvPr>
        </p:nvSpPr>
        <p:spPr>
          <a:xfrm>
            <a:off x="2878671" y="2709332"/>
            <a:ext cx="16876884" cy="5357304"/>
          </a:xfrm>
          <a:solidFill>
            <a:schemeClr val="bg1"/>
          </a:solidFill>
        </p:spPr>
        <p:txBody>
          <a:bodyPr lIns="274320">
            <a:normAutofit/>
          </a:bodyPr>
          <a:lstStyle>
            <a:lvl1pPr marL="0" indent="0">
              <a:buNone/>
              <a:defRPr sz="5333"/>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7" name="Title 1"/>
          <p:cNvSpPr>
            <a:spLocks noGrp="1"/>
          </p:cNvSpPr>
          <p:nvPr>
            <p:ph type="ctrTitle" hasCustomPrompt="1"/>
          </p:nvPr>
        </p:nvSpPr>
        <p:spPr>
          <a:xfrm>
            <a:off x="2878671" y="959555"/>
            <a:ext cx="17441329" cy="1523378"/>
          </a:xfrm>
          <a:solidFill>
            <a:srgbClr val="00839B"/>
          </a:solidFill>
          <a:effectLst/>
        </p:spPr>
        <p:txBody>
          <a:bodyPr lIns="274320" rIns="274320">
            <a:normAutofit/>
          </a:bodyPr>
          <a:lstStyle>
            <a:lvl1pPr algn="l">
              <a:defRPr sz="6222" baseline="0">
                <a:solidFill>
                  <a:schemeClr val="bg1"/>
                </a:solidFill>
              </a:defRPr>
            </a:lvl1pPr>
          </a:lstStyle>
          <a:p>
            <a:r>
              <a:rPr lang="en-US"/>
              <a:t>Click to edit slide header</a:t>
            </a:r>
          </a:p>
        </p:txBody>
      </p:sp>
    </p:spTree>
    <p:extLst>
      <p:ext uri="{BB962C8B-B14F-4D97-AF65-F5344CB8AC3E}">
        <p14:creationId xmlns:p14="http://schemas.microsoft.com/office/powerpoint/2010/main" val="1984269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23" name="Rectangle 22"/>
          <p:cNvSpPr/>
          <p:nvPr userDrawn="1"/>
        </p:nvSpPr>
        <p:spPr>
          <a:xfrm>
            <a:off x="0" y="0"/>
            <a:ext cx="20320000" cy="115824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24" name="Picture 23"/>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l="2057" t="9027" r="2057" b="48478"/>
          <a:stretch/>
        </p:blipFill>
        <p:spPr>
          <a:xfrm>
            <a:off x="0" y="-1"/>
            <a:ext cx="20320000" cy="11430002"/>
          </a:xfrm>
          <a:prstGeom prst="rect">
            <a:avLst/>
          </a:prstGeom>
          <a:effectLst/>
        </p:spPr>
      </p:pic>
      <p:sp>
        <p:nvSpPr>
          <p:cNvPr id="26" name="Rectangle 25"/>
          <p:cNvSpPr/>
          <p:nvPr userDrawn="1"/>
        </p:nvSpPr>
        <p:spPr>
          <a:xfrm>
            <a:off x="4967110" y="2390998"/>
            <a:ext cx="15352891" cy="68004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27" name="L-Shape 26"/>
          <p:cNvSpPr/>
          <p:nvPr userDrawn="1"/>
        </p:nvSpPr>
        <p:spPr>
          <a:xfrm>
            <a:off x="4825996" y="7723873"/>
            <a:ext cx="1543729" cy="1543729"/>
          </a:xfrm>
          <a:prstGeom prst="corner">
            <a:avLst>
              <a:gd name="adj1" fmla="val 14800"/>
              <a:gd name="adj2" fmla="val 14800"/>
            </a:avLst>
          </a:prstGeom>
          <a:solidFill>
            <a:srgbClr val="008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28" name="Picture 2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5658" y="4416867"/>
            <a:ext cx="10640564" cy="2748667"/>
          </a:xfrm>
          <a:prstGeom prst="rect">
            <a:avLst/>
          </a:prstGeom>
          <a:effectLst/>
        </p:spPr>
      </p:pic>
    </p:spTree>
    <p:extLst>
      <p:ext uri="{BB962C8B-B14F-4D97-AF65-F5344CB8AC3E}">
        <p14:creationId xmlns:p14="http://schemas.microsoft.com/office/powerpoint/2010/main" val="13379821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itle 1">
    <p:spTree>
      <p:nvGrpSpPr>
        <p:cNvPr id="1" name=""/>
        <p:cNvGrpSpPr/>
        <p:nvPr/>
      </p:nvGrpSpPr>
      <p:grpSpPr>
        <a:xfrm>
          <a:off x="0" y="0"/>
          <a:ext cx="0" cy="0"/>
          <a:chOff x="0" y="0"/>
          <a:chExt cx="0" cy="0"/>
        </a:xfrm>
      </p:grpSpPr>
      <p:sp>
        <p:nvSpPr>
          <p:cNvPr id="2" name="Rectangle 1"/>
          <p:cNvSpPr/>
          <p:nvPr userDrawn="1"/>
        </p:nvSpPr>
        <p:spPr>
          <a:xfrm>
            <a:off x="0" y="0"/>
            <a:ext cx="5672667" cy="114300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0" y="-1"/>
            <a:ext cx="5672667" cy="115824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
        <p:nvSpPr>
          <p:cNvPr id="8" name="Content Placeholder 2"/>
          <p:cNvSpPr>
            <a:spLocks noGrp="1"/>
          </p:cNvSpPr>
          <p:nvPr>
            <p:ph idx="10" hasCustomPrompt="1"/>
          </p:nvPr>
        </p:nvSpPr>
        <p:spPr>
          <a:xfrm>
            <a:off x="225777" y="892078"/>
            <a:ext cx="5221113" cy="8530427"/>
          </a:xfrm>
          <a:noFill/>
        </p:spPr>
        <p:txBody>
          <a:bodyPr lIns="274320">
            <a:normAutofit/>
          </a:bodyPr>
          <a:lstStyle>
            <a:lvl1pPr marL="0" indent="0">
              <a:buNone/>
              <a:defRPr sz="5333">
                <a:solidFill>
                  <a:schemeClr val="bg1"/>
                </a:solidFill>
              </a:defRPr>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7" name="Title 1"/>
          <p:cNvSpPr>
            <a:spLocks noGrp="1"/>
          </p:cNvSpPr>
          <p:nvPr>
            <p:ph type="ctrTitle" hasCustomPrompt="1"/>
          </p:nvPr>
        </p:nvSpPr>
        <p:spPr>
          <a:xfrm>
            <a:off x="6293558" y="487680"/>
            <a:ext cx="14026444" cy="1706880"/>
          </a:xfrm>
          <a:gradFill flip="none" rotWithShape="1">
            <a:gsLst>
              <a:gs pos="0">
                <a:schemeClr val="tx2"/>
              </a:gs>
              <a:gs pos="90000">
                <a:srgbClr val="00839B"/>
              </a:gs>
            </a:gsLst>
            <a:lin ang="0" scaled="1"/>
            <a:tileRect/>
          </a:gradFill>
        </p:spPr>
        <p:txBody>
          <a:bodyPr lIns="274320" rIns="274320">
            <a:normAutofit/>
          </a:bodyPr>
          <a:lstStyle>
            <a:lvl1pPr algn="l">
              <a:defRPr sz="7111" baseline="0">
                <a:solidFill>
                  <a:schemeClr val="bg1"/>
                </a:solidFill>
              </a:defRPr>
            </a:lvl1pPr>
          </a:lstStyle>
          <a:p>
            <a:r>
              <a:rPr lang="en-US"/>
              <a:t>Click to edit slide header</a:t>
            </a:r>
          </a:p>
        </p:txBody>
      </p:sp>
      <p:sp>
        <p:nvSpPr>
          <p:cNvPr id="11" name="Content Placeholder 2"/>
          <p:cNvSpPr>
            <a:spLocks noGrp="1"/>
          </p:cNvSpPr>
          <p:nvPr>
            <p:ph idx="11" hasCustomPrompt="1"/>
          </p:nvPr>
        </p:nvSpPr>
        <p:spPr>
          <a:xfrm>
            <a:off x="6293559" y="2472522"/>
            <a:ext cx="13461998" cy="8530427"/>
          </a:xfrm>
          <a:noFill/>
        </p:spPr>
        <p:txBody>
          <a:bodyPr lIns="274320">
            <a:normAutofit/>
          </a:bodyPr>
          <a:lstStyle>
            <a:lvl1pPr marL="0" indent="0">
              <a:buNone/>
              <a:defRPr sz="5333">
                <a:solidFill>
                  <a:schemeClr val="tx1"/>
                </a:solidFill>
              </a:defRPr>
            </a:lvl1pPr>
            <a:lvl2pPr marL="1015990" indent="0">
              <a:buNone/>
              <a:defRPr/>
            </a:lvl2pPr>
            <a:lvl3pPr marL="2031980" indent="0">
              <a:buNone/>
              <a:defRPr/>
            </a:lvl3pPr>
            <a:lvl4pPr marL="3047970" indent="0">
              <a:buNone/>
              <a:defRPr/>
            </a:lvl4pPr>
            <a:lvl5pPr marL="4063959" indent="0">
              <a:buNone/>
              <a:defRPr/>
            </a:lvl5pPr>
          </a:lstStyle>
          <a:p>
            <a:pPr lvl="0"/>
            <a:r>
              <a:rPr lang="en-US"/>
              <a:t>Insert Image</a:t>
            </a:r>
          </a:p>
        </p:txBody>
      </p:sp>
    </p:spTree>
    <p:extLst>
      <p:ext uri="{BB962C8B-B14F-4D97-AF65-F5344CB8AC3E}">
        <p14:creationId xmlns:p14="http://schemas.microsoft.com/office/powerpoint/2010/main" val="6427201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Title 1">
    <p:spTree>
      <p:nvGrpSpPr>
        <p:cNvPr id="1" name=""/>
        <p:cNvGrpSpPr/>
        <p:nvPr/>
      </p:nvGrpSpPr>
      <p:grpSpPr>
        <a:xfrm>
          <a:off x="0" y="0"/>
          <a:ext cx="0" cy="0"/>
          <a:chOff x="0" y="0"/>
          <a:chExt cx="0" cy="0"/>
        </a:xfrm>
      </p:grpSpPr>
      <p:sp>
        <p:nvSpPr>
          <p:cNvPr id="2" name="Rectangle 1"/>
          <p:cNvSpPr/>
          <p:nvPr userDrawn="1"/>
        </p:nvSpPr>
        <p:spPr>
          <a:xfrm>
            <a:off x="0" y="0"/>
            <a:ext cx="5672667" cy="114300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0" y="-1"/>
            <a:ext cx="5672667" cy="115824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
        <p:nvSpPr>
          <p:cNvPr id="8" name="Content Placeholder 2"/>
          <p:cNvSpPr>
            <a:spLocks noGrp="1"/>
          </p:cNvSpPr>
          <p:nvPr>
            <p:ph idx="10" hasCustomPrompt="1"/>
          </p:nvPr>
        </p:nvSpPr>
        <p:spPr>
          <a:xfrm>
            <a:off x="225777" y="892078"/>
            <a:ext cx="5221113" cy="8530427"/>
          </a:xfrm>
          <a:noFill/>
        </p:spPr>
        <p:txBody>
          <a:bodyPr lIns="274320">
            <a:normAutofit/>
          </a:bodyPr>
          <a:lstStyle>
            <a:lvl1pPr marL="0" indent="0">
              <a:buNone/>
              <a:defRPr sz="5333">
                <a:solidFill>
                  <a:schemeClr val="bg1"/>
                </a:solidFill>
              </a:defRPr>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7" name="Title 1"/>
          <p:cNvSpPr>
            <a:spLocks noGrp="1"/>
          </p:cNvSpPr>
          <p:nvPr>
            <p:ph type="ctrTitle" hasCustomPrompt="1"/>
          </p:nvPr>
        </p:nvSpPr>
        <p:spPr>
          <a:xfrm>
            <a:off x="6293558" y="487680"/>
            <a:ext cx="14026444" cy="1706880"/>
          </a:xfrm>
          <a:gradFill flip="none" rotWithShape="1">
            <a:gsLst>
              <a:gs pos="0">
                <a:schemeClr val="tx2"/>
              </a:gs>
              <a:gs pos="90000">
                <a:srgbClr val="00839B"/>
              </a:gs>
            </a:gsLst>
            <a:lin ang="0" scaled="1"/>
            <a:tileRect/>
          </a:gradFill>
        </p:spPr>
        <p:txBody>
          <a:bodyPr lIns="274320" rIns="274320">
            <a:normAutofit/>
          </a:bodyPr>
          <a:lstStyle>
            <a:lvl1pPr algn="l">
              <a:defRPr sz="7111" baseline="0">
                <a:solidFill>
                  <a:schemeClr val="bg1"/>
                </a:solidFill>
              </a:defRPr>
            </a:lvl1pPr>
          </a:lstStyle>
          <a:p>
            <a:r>
              <a:rPr lang="en-US"/>
              <a:t>Click to edit slide header</a:t>
            </a:r>
          </a:p>
        </p:txBody>
      </p:sp>
    </p:spTree>
    <p:extLst>
      <p:ext uri="{BB962C8B-B14F-4D97-AF65-F5344CB8AC3E}">
        <p14:creationId xmlns:p14="http://schemas.microsoft.com/office/powerpoint/2010/main" val="6741077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Title 1">
    <p:spTree>
      <p:nvGrpSpPr>
        <p:cNvPr id="1" name=""/>
        <p:cNvGrpSpPr/>
        <p:nvPr/>
      </p:nvGrpSpPr>
      <p:grpSpPr>
        <a:xfrm>
          <a:off x="0" y="0"/>
          <a:ext cx="0" cy="0"/>
          <a:chOff x="0" y="0"/>
          <a:chExt cx="0" cy="0"/>
        </a:xfrm>
      </p:grpSpPr>
      <p:sp>
        <p:nvSpPr>
          <p:cNvPr id="2" name="Rectangle 1"/>
          <p:cNvSpPr/>
          <p:nvPr userDrawn="1"/>
        </p:nvSpPr>
        <p:spPr>
          <a:xfrm>
            <a:off x="0" y="0"/>
            <a:ext cx="5672667" cy="114300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0" y="-1"/>
            <a:ext cx="5672667" cy="115824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Tree>
    <p:extLst>
      <p:ext uri="{BB962C8B-B14F-4D97-AF65-F5344CB8AC3E}">
        <p14:creationId xmlns:p14="http://schemas.microsoft.com/office/powerpoint/2010/main" val="2821645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a:xfrm>
            <a:off x="1016000" y="2628900"/>
            <a:ext cx="8961120" cy="7543800"/>
          </a:xfrm>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Content Placeholder 3"/>
          <p:cNvSpPr>
            <a:spLocks noGrp="1"/>
          </p:cNvSpPr>
          <p:nvPr>
            <p:ph idx="2"/>
          </p:nvPr>
        </p:nvSpPr>
        <p:spPr>
          <a:xfrm>
            <a:off x="10160000" y="2628900"/>
            <a:ext cx="9144000" cy="7543800"/>
          </a:xfrm>
        </p:spPr>
        <p:txBody>
          <a:bodyPr/>
          <a:lstStyle/>
          <a:p>
            <a:pPr lvl="0"/>
            <a:r>
              <a:t>Click to edit Master text style</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CAB0D760-7AA2-CD82-E364-D67C53E29900}" type="datetimeFigureOut">
              <a:t>7/11/2019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A46AA3C-C11B-3315-E54A-BB64202E3C25}" type="slidenum">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Title 1">
    <p:spTree>
      <p:nvGrpSpPr>
        <p:cNvPr id="1" name=""/>
        <p:cNvGrpSpPr/>
        <p:nvPr/>
      </p:nvGrpSpPr>
      <p:grpSpPr>
        <a:xfrm>
          <a:off x="0" y="0"/>
          <a:ext cx="0" cy="0"/>
          <a:chOff x="0" y="0"/>
          <a:chExt cx="0" cy="0"/>
        </a:xfrm>
      </p:grpSpPr>
      <p:sp>
        <p:nvSpPr>
          <p:cNvPr id="2" name="Rectangle 1"/>
          <p:cNvSpPr/>
          <p:nvPr userDrawn="1"/>
        </p:nvSpPr>
        <p:spPr>
          <a:xfrm>
            <a:off x="0" y="0"/>
            <a:ext cx="5672667" cy="114300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0" y="-1"/>
            <a:ext cx="5672667" cy="115824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
        <p:nvSpPr>
          <p:cNvPr id="8" name="Content Placeholder 2"/>
          <p:cNvSpPr>
            <a:spLocks noGrp="1"/>
          </p:cNvSpPr>
          <p:nvPr>
            <p:ph idx="10" hasCustomPrompt="1"/>
          </p:nvPr>
        </p:nvSpPr>
        <p:spPr>
          <a:xfrm>
            <a:off x="6293559" y="2472522"/>
            <a:ext cx="13461998" cy="8530427"/>
          </a:xfrm>
          <a:noFill/>
        </p:spPr>
        <p:txBody>
          <a:bodyPr lIns="274320">
            <a:normAutofit/>
          </a:bodyPr>
          <a:lstStyle>
            <a:lvl1pPr marL="0" indent="0">
              <a:buNone/>
              <a:defRPr sz="5333">
                <a:solidFill>
                  <a:schemeClr val="tx1"/>
                </a:solidFill>
              </a:defRPr>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7" name="Title 1"/>
          <p:cNvSpPr>
            <a:spLocks noGrp="1"/>
          </p:cNvSpPr>
          <p:nvPr>
            <p:ph type="ctrTitle" hasCustomPrompt="1"/>
          </p:nvPr>
        </p:nvSpPr>
        <p:spPr>
          <a:xfrm>
            <a:off x="6293558" y="487680"/>
            <a:ext cx="14026444" cy="1706880"/>
          </a:xfrm>
          <a:gradFill flip="none" rotWithShape="1">
            <a:gsLst>
              <a:gs pos="0">
                <a:schemeClr val="tx2"/>
              </a:gs>
              <a:gs pos="90000">
                <a:srgbClr val="00839B"/>
              </a:gs>
            </a:gsLst>
            <a:lin ang="0" scaled="1"/>
            <a:tileRect/>
          </a:gradFill>
        </p:spPr>
        <p:txBody>
          <a:bodyPr lIns="274320" rIns="274320">
            <a:normAutofit/>
          </a:bodyPr>
          <a:lstStyle>
            <a:lvl1pPr algn="l">
              <a:defRPr sz="7111" baseline="0">
                <a:solidFill>
                  <a:schemeClr val="bg1"/>
                </a:solidFill>
              </a:defRPr>
            </a:lvl1pPr>
          </a:lstStyle>
          <a:p>
            <a:r>
              <a:rPr lang="en-US"/>
              <a:t>Click to edit slide header</a:t>
            </a:r>
          </a:p>
        </p:txBody>
      </p:sp>
    </p:spTree>
    <p:extLst>
      <p:ext uri="{BB962C8B-B14F-4D97-AF65-F5344CB8AC3E}">
        <p14:creationId xmlns:p14="http://schemas.microsoft.com/office/powerpoint/2010/main" val="4627591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Title 1">
    <p:spTree>
      <p:nvGrpSpPr>
        <p:cNvPr id="1" name=""/>
        <p:cNvGrpSpPr/>
        <p:nvPr/>
      </p:nvGrpSpPr>
      <p:grpSpPr>
        <a:xfrm>
          <a:off x="0" y="0"/>
          <a:ext cx="0" cy="0"/>
          <a:chOff x="0" y="0"/>
          <a:chExt cx="0" cy="0"/>
        </a:xfrm>
      </p:grpSpPr>
      <p:sp>
        <p:nvSpPr>
          <p:cNvPr id="2" name="Rectangle 1"/>
          <p:cNvSpPr/>
          <p:nvPr userDrawn="1"/>
        </p:nvSpPr>
        <p:spPr>
          <a:xfrm>
            <a:off x="0" y="0"/>
            <a:ext cx="5672667" cy="114300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0" y="-1"/>
            <a:ext cx="5672667" cy="115824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10314580"/>
            <a:ext cx="3468631" cy="896013"/>
          </a:xfrm>
          <a:prstGeom prst="rect">
            <a:avLst/>
          </a:prstGeom>
          <a:effectLst/>
        </p:spPr>
      </p:pic>
      <p:sp>
        <p:nvSpPr>
          <p:cNvPr id="8" name="Content Placeholder 2"/>
          <p:cNvSpPr>
            <a:spLocks noGrp="1"/>
          </p:cNvSpPr>
          <p:nvPr>
            <p:ph idx="10" hasCustomPrompt="1"/>
          </p:nvPr>
        </p:nvSpPr>
        <p:spPr>
          <a:xfrm>
            <a:off x="6293559" y="2472522"/>
            <a:ext cx="6604002" cy="8530427"/>
          </a:xfrm>
          <a:noFill/>
        </p:spPr>
        <p:txBody>
          <a:bodyPr lIns="274320">
            <a:normAutofit/>
          </a:bodyPr>
          <a:lstStyle>
            <a:lvl1pPr marL="0" indent="0">
              <a:buNone/>
              <a:defRPr sz="5333">
                <a:solidFill>
                  <a:schemeClr val="tx1"/>
                </a:solidFill>
              </a:defRPr>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
        <p:nvSpPr>
          <p:cNvPr id="7" name="Title 1"/>
          <p:cNvSpPr>
            <a:spLocks noGrp="1"/>
          </p:cNvSpPr>
          <p:nvPr>
            <p:ph type="ctrTitle" hasCustomPrompt="1"/>
          </p:nvPr>
        </p:nvSpPr>
        <p:spPr>
          <a:xfrm>
            <a:off x="6293558" y="487680"/>
            <a:ext cx="14026444" cy="1706880"/>
          </a:xfrm>
          <a:gradFill flip="none" rotWithShape="1">
            <a:gsLst>
              <a:gs pos="0">
                <a:schemeClr val="tx2"/>
              </a:gs>
              <a:gs pos="90000">
                <a:srgbClr val="00839B"/>
              </a:gs>
            </a:gsLst>
            <a:lin ang="0" scaled="1"/>
            <a:tileRect/>
          </a:gradFill>
        </p:spPr>
        <p:txBody>
          <a:bodyPr lIns="274320" rIns="274320">
            <a:normAutofit/>
          </a:bodyPr>
          <a:lstStyle>
            <a:lvl1pPr algn="l">
              <a:defRPr sz="7111" baseline="0">
                <a:solidFill>
                  <a:schemeClr val="bg1"/>
                </a:solidFill>
              </a:defRPr>
            </a:lvl1pPr>
          </a:lstStyle>
          <a:p>
            <a:r>
              <a:rPr lang="en-US"/>
              <a:t>Click to edit slide header</a:t>
            </a:r>
          </a:p>
        </p:txBody>
      </p:sp>
      <p:sp>
        <p:nvSpPr>
          <p:cNvPr id="9" name="Content Placeholder 2"/>
          <p:cNvSpPr>
            <a:spLocks noGrp="1"/>
          </p:cNvSpPr>
          <p:nvPr>
            <p:ph idx="11" hasCustomPrompt="1"/>
          </p:nvPr>
        </p:nvSpPr>
        <p:spPr>
          <a:xfrm>
            <a:off x="13109226" y="2472522"/>
            <a:ext cx="6604002" cy="8530427"/>
          </a:xfrm>
          <a:noFill/>
        </p:spPr>
        <p:txBody>
          <a:bodyPr lIns="274320">
            <a:normAutofit/>
          </a:bodyPr>
          <a:lstStyle>
            <a:lvl1pPr marL="0" indent="0">
              <a:buNone/>
              <a:defRPr sz="5333">
                <a:solidFill>
                  <a:schemeClr val="tx1"/>
                </a:solidFill>
              </a:defRPr>
            </a:lvl1pPr>
            <a:lvl2pPr marL="1015990" indent="0">
              <a:buNone/>
              <a:defRPr/>
            </a:lvl2pPr>
            <a:lvl3pPr marL="2031980" indent="0">
              <a:buNone/>
              <a:defRPr/>
            </a:lvl3pPr>
            <a:lvl4pPr marL="3047970" indent="0">
              <a:buNone/>
              <a:defRPr/>
            </a:lvl4pPr>
            <a:lvl5pPr marL="4063959" indent="0">
              <a:buNone/>
              <a:defRPr/>
            </a:lvl5pPr>
          </a:lstStyle>
          <a:p>
            <a:pPr lvl="0"/>
            <a:r>
              <a:rPr lang="en-US"/>
              <a:t>Click to edit body copy</a:t>
            </a:r>
          </a:p>
        </p:txBody>
      </p:sp>
    </p:spTree>
    <p:extLst>
      <p:ext uri="{BB962C8B-B14F-4D97-AF65-F5344CB8AC3E}">
        <p14:creationId xmlns:p14="http://schemas.microsoft.com/office/powerpoint/2010/main" val="28039777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p:cNvSpPr/>
          <p:nvPr userDrawn="1"/>
        </p:nvSpPr>
        <p:spPr>
          <a:xfrm>
            <a:off x="0" y="0"/>
            <a:ext cx="5672667" cy="114300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6" name="Picture 5"/>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a:stretch/>
        </p:blipFill>
        <p:spPr>
          <a:xfrm>
            <a:off x="0" y="-1"/>
            <a:ext cx="5672667" cy="11582402"/>
          </a:xfrm>
          <a:prstGeom prst="rect">
            <a:avLst/>
          </a:prstGeom>
          <a:effectLst/>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5658" y="3910040"/>
            <a:ext cx="10640564" cy="2748667"/>
          </a:xfrm>
          <a:prstGeom prst="rect">
            <a:avLst/>
          </a:prstGeom>
          <a:effectLst/>
        </p:spPr>
      </p:pic>
    </p:spTree>
    <p:extLst>
      <p:ext uri="{BB962C8B-B14F-4D97-AF65-F5344CB8AC3E}">
        <p14:creationId xmlns:p14="http://schemas.microsoft.com/office/powerpoint/2010/main" val="19557839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sp>
        <p:nvSpPr>
          <p:cNvPr id="3" name="Right Triangle 2"/>
          <p:cNvSpPr/>
          <p:nvPr userDrawn="1"/>
        </p:nvSpPr>
        <p:spPr>
          <a:xfrm rot="16200000">
            <a:off x="11324369" y="2434369"/>
            <a:ext cx="8684698" cy="9306564"/>
          </a:xfrm>
          <a:prstGeom prst="rtTriangle">
            <a:avLst/>
          </a:prstGeom>
          <a:gradFill>
            <a:gsLst>
              <a:gs pos="0">
                <a:schemeClr val="tx2"/>
              </a:gs>
              <a:gs pos="90000">
                <a:srgbClr val="00839B"/>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59436" y="4022929"/>
            <a:ext cx="10640564" cy="2748667"/>
          </a:xfrm>
          <a:prstGeom prst="rect">
            <a:avLst/>
          </a:prstGeom>
          <a:effectLst/>
        </p:spPr>
      </p:pic>
      <p:pic>
        <p:nvPicPr>
          <p:cNvPr id="14" name="Picture 13"/>
          <p:cNvPicPr>
            <a:picLocks noChangeAspect="1"/>
          </p:cNvPicPr>
          <p:nvPr userDrawn="1"/>
        </p:nvPicPr>
        <p:blipFill rotWithShape="1">
          <a:blip r:embed="rId3" cstate="screen">
            <a:alphaModFix amt="12000"/>
            <a:extLst>
              <a:ext uri="{28A0092B-C50C-407E-A947-70E740481C1C}">
                <a14:useLocalDpi xmlns:a14="http://schemas.microsoft.com/office/drawing/2010/main"/>
              </a:ext>
            </a:extLst>
          </a:blip>
          <a:srcRect/>
          <a:stretch/>
        </p:blipFill>
        <p:spPr>
          <a:xfrm rot="16200000">
            <a:off x="11324373" y="2434360"/>
            <a:ext cx="8684711" cy="9306578"/>
          </a:xfrm>
          <a:prstGeom prst="rtTriangle">
            <a:avLst/>
          </a:prstGeom>
          <a:effectLst/>
        </p:spPr>
      </p:pic>
    </p:spTree>
    <p:extLst>
      <p:ext uri="{BB962C8B-B14F-4D97-AF65-F5344CB8AC3E}">
        <p14:creationId xmlns:p14="http://schemas.microsoft.com/office/powerpoint/2010/main" val="4222171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atin typeface="MetricHPE" panose="020B0503030202060203" pitchFamily="34" charset="0"/>
              </a:defRPr>
            </a:lvl1pPr>
          </a:lstStyle>
          <a:p>
            <a:r>
              <a:rPr lang="en-US"/>
              <a:t>Click to edit Master title style</a:t>
            </a:r>
            <a:endParaRPr dirty="0"/>
          </a:p>
        </p:txBody>
      </p:sp>
      <p:sp>
        <p:nvSpPr>
          <p:cNvPr id="10" name="Text Placeholder 9"/>
          <p:cNvSpPr>
            <a:spLocks noGrp="1"/>
          </p:cNvSpPr>
          <p:nvPr>
            <p:ph type="body" sz="quarter" idx="13"/>
          </p:nvPr>
        </p:nvSpPr>
        <p:spPr>
          <a:xfrm>
            <a:off x="1013356" y="8232823"/>
            <a:ext cx="15236032" cy="1165178"/>
          </a:xfrm>
        </p:spPr>
        <p:txBody>
          <a:bodyPr wrap="square">
            <a:noAutofit/>
          </a:bodyPr>
          <a:lstStyle>
            <a:lvl1pPr marL="0" indent="0">
              <a:spcBef>
                <a:spcPts val="0"/>
              </a:spcBef>
              <a:buFontTx/>
              <a:buNone/>
              <a:defRPr sz="7333">
                <a:latin typeface="MetricHPE" panose="020B0503030202060203" pitchFamily="34" charset="0"/>
              </a:defRPr>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1" name="Text Placeholder 9"/>
          <p:cNvSpPr>
            <a:spLocks noGrp="1"/>
          </p:cNvSpPr>
          <p:nvPr>
            <p:ph type="body" sz="quarter" idx="14"/>
          </p:nvPr>
        </p:nvSpPr>
        <p:spPr>
          <a:xfrm>
            <a:off x="1013356" y="9652000"/>
            <a:ext cx="15236032" cy="762000"/>
          </a:xfrm>
        </p:spPr>
        <p:txBody>
          <a:bodyPr wrap="square">
            <a:noAutofit/>
          </a:bodyPr>
          <a:lstStyle>
            <a:lvl1pPr marL="0" indent="0">
              <a:spcBef>
                <a:spcPts val="0"/>
              </a:spcBef>
              <a:buFontTx/>
              <a:buNone/>
              <a:defRPr sz="4667">
                <a:latin typeface="MetricHPE" panose="020B0503030202060203" pitchFamily="34" charset="0"/>
              </a:defRPr>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2" name="Text Placeholder 7"/>
          <p:cNvSpPr>
            <a:spLocks noGrp="1"/>
          </p:cNvSpPr>
          <p:nvPr>
            <p:ph type="body" sz="quarter" idx="15" hasCustomPrompt="1"/>
          </p:nvPr>
        </p:nvSpPr>
        <p:spPr>
          <a:xfrm>
            <a:off x="13225871" y="762001"/>
            <a:ext cx="6078128" cy="590188"/>
          </a:xfrm>
        </p:spPr>
        <p:txBody>
          <a:bodyPr>
            <a:noAutofit/>
          </a:bodyPr>
          <a:lstStyle>
            <a:lvl1pPr marL="0" indent="0" algn="r">
              <a:spcBef>
                <a:spcPts val="0"/>
              </a:spcBef>
              <a:buNone/>
              <a:defRPr sz="3333" baseline="0">
                <a:solidFill>
                  <a:schemeClr val="accent4"/>
                </a:solidFill>
                <a:latin typeface="MetricHPE" panose="020B0503030202060203" pitchFamily="34" charset="0"/>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date</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dirty="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dirty="0">
                <a:solidFill>
                  <a:prstClr val="black"/>
                </a:solidFill>
              </a:endParaRPr>
            </a:p>
          </p:txBody>
        </p:sp>
      </p:grpSp>
    </p:spTree>
    <p:extLst>
      <p:ext uri="{BB962C8B-B14F-4D97-AF65-F5344CB8AC3E}">
        <p14:creationId xmlns:p14="http://schemas.microsoft.com/office/powerpoint/2010/main" val="319830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1" y="1016000"/>
            <a:ext cx="13713352" cy="3226693"/>
          </a:xfrm>
        </p:spPr>
        <p:txBody>
          <a:bodyPr anchor="t">
            <a:noAutofit/>
          </a:bodyPr>
          <a:lstStyle>
            <a:lvl1pPr>
              <a:lnSpc>
                <a:spcPct val="80000"/>
              </a:lnSpc>
              <a:defRPr sz="12000">
                <a:latin typeface="MetricHPE" panose="020B0503030202060203" pitchFamily="34" charset="0"/>
              </a:defRPr>
            </a:lvl1pPr>
          </a:lstStyle>
          <a:p>
            <a:r>
              <a:rPr lang="en-US"/>
              <a:t>Click to edit Master title style</a:t>
            </a:r>
            <a:endParaRPr dirty="0"/>
          </a:p>
        </p:txBody>
      </p:sp>
      <p:sp>
        <p:nvSpPr>
          <p:cNvPr id="3" name="Text Placeholder 2"/>
          <p:cNvSpPr>
            <a:spLocks noGrp="1"/>
          </p:cNvSpPr>
          <p:nvPr>
            <p:ph type="body" idx="1"/>
          </p:nvPr>
        </p:nvSpPr>
        <p:spPr>
          <a:xfrm>
            <a:off x="1016002" y="4242694"/>
            <a:ext cx="13713352" cy="1014043"/>
          </a:xfrm>
        </p:spPr>
        <p:txBody>
          <a:bodyPr>
            <a:noAutofit/>
          </a:bodyPr>
          <a:lstStyle>
            <a:lvl1pPr marL="0" indent="0">
              <a:spcBef>
                <a:spcPts val="1000"/>
              </a:spcBef>
              <a:buNone/>
              <a:defRPr sz="3000">
                <a:solidFill>
                  <a:schemeClr val="tx1"/>
                </a:solidFill>
                <a:latin typeface="MetricHPE" panose="020B0503030202060203" pitchFamily="34" charset="0"/>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077044F2-B041-45F6-9676-4C0B6FB5246B}" type="datetime4">
              <a:rPr lang="en-US" smtClean="0">
                <a:solidFill>
                  <a:prstClr val="black"/>
                </a:solidFill>
              </a:rPr>
              <a:pPr/>
              <a:t>July 11, 2019</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30474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1013355" y="1014677"/>
            <a:ext cx="18285617" cy="91440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dirty="0">
              <a:solidFill>
                <a:prstClr val="white"/>
              </a:solidFill>
            </a:endParaRPr>
          </a:p>
        </p:txBody>
      </p:sp>
      <p:sp>
        <p:nvSpPr>
          <p:cNvPr id="2" name="Title 1"/>
          <p:cNvSpPr>
            <a:spLocks noGrp="1"/>
          </p:cNvSpPr>
          <p:nvPr>
            <p:ph type="title"/>
          </p:nvPr>
        </p:nvSpPr>
        <p:spPr>
          <a:xfrm>
            <a:off x="1648354" y="1650999"/>
            <a:ext cx="13713352" cy="1006428"/>
          </a:xfrm>
        </p:spPr>
        <p:txBody>
          <a:bodyPr anchor="t">
            <a:noAutofit/>
          </a:bodyPr>
          <a:lstStyle>
            <a:lvl1pPr>
              <a:lnSpc>
                <a:spcPct val="90000"/>
              </a:lnSpc>
              <a:defRPr sz="6667">
                <a:solidFill>
                  <a:schemeClr val="bg1"/>
                </a:solidFill>
                <a:latin typeface="MetricHPE" panose="020B0503030202060203" pitchFamily="34" charset="0"/>
              </a:defRPr>
            </a:lvl1pPr>
          </a:lstStyle>
          <a:p>
            <a:r>
              <a:rPr lang="en-US"/>
              <a:t>Click to edit Master title style</a:t>
            </a:r>
            <a:endParaRPr dirty="0"/>
          </a:p>
        </p:txBody>
      </p:sp>
      <p:sp>
        <p:nvSpPr>
          <p:cNvPr id="3" name="Text Placeholder 2"/>
          <p:cNvSpPr>
            <a:spLocks noGrp="1"/>
          </p:cNvSpPr>
          <p:nvPr>
            <p:ph type="body" idx="1"/>
          </p:nvPr>
        </p:nvSpPr>
        <p:spPr>
          <a:xfrm>
            <a:off x="1648356" y="2668142"/>
            <a:ext cx="13713352" cy="889000"/>
          </a:xfrm>
        </p:spPr>
        <p:txBody>
          <a:bodyPr>
            <a:noAutofit/>
          </a:bodyPr>
          <a:lstStyle>
            <a:lvl1pPr marL="0" indent="0">
              <a:spcBef>
                <a:spcPts val="0"/>
              </a:spcBef>
              <a:buNone/>
              <a:defRPr sz="5333">
                <a:solidFill>
                  <a:schemeClr val="bg1"/>
                </a:solidFill>
                <a:latin typeface="MetricHPE" panose="020B0503030202060203" pitchFamily="34" charset="0"/>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12B56CBE-CBB8-42D6-83D4-36A51910191E}" type="datetime4">
              <a:rPr lang="en-US" smtClean="0">
                <a:solidFill>
                  <a:prstClr val="black"/>
                </a:solidFill>
              </a:rPr>
              <a:pPr/>
              <a:t>July 11, 2019</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254047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atin typeface="MetricHPE" panose="020B0503030202060203" pitchFamily="34" charset="0"/>
              </a:defRPr>
            </a:lvl1pPr>
          </a:lstStyle>
          <a:p>
            <a:r>
              <a:rPr lang="en-US"/>
              <a:t>Click to edit Master title style</a:t>
            </a:r>
            <a:endParaRPr dirty="0"/>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atin typeface="MetricHPE" panose="020B0503030202060203" pitchFamily="34" charset="0"/>
              </a:defRPr>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22F29683-CB81-45F4-AD38-E122A131F971}" type="datetime4">
              <a:rPr lang="en-US" smtClean="0">
                <a:solidFill>
                  <a:prstClr val="black"/>
                </a:solidFill>
              </a:rPr>
              <a:pPr/>
              <a:t>July 11, 2019</a:t>
            </a:fld>
            <a:endParaRPr lang="en-US" dirty="0">
              <a:solidFill>
                <a:prstClr val="black"/>
              </a:solidFill>
            </a:endParaRPr>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dirty="0">
              <a:solidFill>
                <a:prstClr val="white"/>
              </a:solidFill>
            </a:endParaRPr>
          </a:p>
        </p:txBody>
      </p:sp>
      <p:grpSp>
        <p:nvGrpSpPr>
          <p:cNvPr id="12" name="Group 11"/>
          <p:cNvGrpSpPr/>
          <p:nvPr/>
        </p:nvGrpSpPr>
        <p:grpSpPr>
          <a:xfrm>
            <a:off x="1017121" y="10414002"/>
            <a:ext cx="1615785" cy="650873"/>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endParaRPr>
            </a:p>
          </p:txBody>
        </p:sp>
      </p:grpSp>
    </p:spTree>
    <p:extLst>
      <p:ext uri="{BB962C8B-B14F-4D97-AF65-F5344CB8AC3E}">
        <p14:creationId xmlns:p14="http://schemas.microsoft.com/office/powerpoint/2010/main" val="404150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atin typeface="MetricHPE" panose="020B0503030202060203" pitchFamily="34" charset="0"/>
              </a:defRPr>
            </a:lvl1pPr>
          </a:lstStyle>
          <a:p>
            <a:r>
              <a:rPr lang="en-US"/>
              <a:t>Click to edit Master title style</a:t>
            </a:r>
            <a:endParaRPr dirty="0"/>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atin typeface="MetricHPE" panose="020B0503030202060203" pitchFamily="34" charset="0"/>
              </a:defRPr>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C7E54A0A-ED37-4F5F-908A-0CF2616AD34E}" type="datetime4">
              <a:rPr lang="en-US" smtClean="0">
                <a:solidFill>
                  <a:prstClr val="black"/>
                </a:solidFill>
              </a:rPr>
              <a:pPr/>
              <a:t>July 11, 2019</a:t>
            </a:fld>
            <a:endParaRPr lang="en-US" dirty="0">
              <a:solidFill>
                <a:prstClr val="black"/>
              </a:solidFill>
            </a:endParaRPr>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dirty="0">
              <a:solidFill>
                <a:prstClr val="white"/>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endParaRPr>
            </a:p>
          </p:txBody>
        </p:sp>
      </p:grpSp>
    </p:spTree>
    <p:extLst>
      <p:ext uri="{BB962C8B-B14F-4D97-AF65-F5344CB8AC3E}">
        <p14:creationId xmlns:p14="http://schemas.microsoft.com/office/powerpoint/2010/main" val="408844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atin typeface="MetricHPE" panose="020B0503030202060203" pitchFamily="34" charset="0"/>
              </a:defRPr>
            </a:lvl1pPr>
          </a:lstStyle>
          <a:p>
            <a:r>
              <a:rPr lang="en-US"/>
              <a:t>Click to edit Master title style</a:t>
            </a:r>
            <a:endParaRPr dirty="0"/>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atin typeface="MetricHPE" panose="020B0503030202060203" pitchFamily="34" charset="0"/>
              </a:defRPr>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white"/>
                </a:solidFill>
              </a:endParaRPr>
            </a:p>
          </p:txBody>
        </p:sp>
      </p:gr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D7D38D2C-2BDC-4EF8-936E-44D65D06CF9F}" type="datetime4">
              <a:rPr lang="en-US" smtClean="0">
                <a:solidFill>
                  <a:prstClr val="white"/>
                </a:solidFill>
              </a:rPr>
              <a:pPr/>
              <a:t>July 11, 2019</a:t>
            </a:fld>
            <a:endParaRPr lang="en-US" dirty="0">
              <a:solidFill>
                <a:prstClr val="white"/>
              </a:solidFill>
            </a:endParaRPr>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a:solidFill>
                  <a:prstClr val="white"/>
                </a:solidFill>
              </a:rPr>
              <a:t>HPE Confidential | CDA Required</a:t>
            </a:r>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latin typeface="MetricHPE" panose="020B0503030202060203" pitchFamily="34" charset="0"/>
              </a:defRPr>
            </a:lvl1pPr>
          </a:lstStyle>
          <a:p>
            <a:fld id="{B016F8AB-BCEA-4347-8BA6-BE776009BC89}" type="slidenum">
              <a:rPr lang="en-US" smtClean="0">
                <a:solidFill>
                  <a:prstClr val="white"/>
                </a:solidFill>
              </a:rPr>
              <a:pPr/>
              <a:t>‹#›</a:t>
            </a:fld>
            <a:endParaRPr lang="en-US" dirty="0">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dirty="0">
              <a:solidFill>
                <a:prstClr val="white"/>
              </a:solidFill>
            </a:endParaRPr>
          </a:p>
        </p:txBody>
      </p:sp>
    </p:spTree>
    <p:extLst>
      <p:ext uri="{BB962C8B-B14F-4D97-AF65-F5344CB8AC3E}">
        <p14:creationId xmlns:p14="http://schemas.microsoft.com/office/powerpoint/2010/main" val="19715015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016000" y="2329434"/>
            <a:ext cx="8977376" cy="1295019"/>
          </a:xfrm>
        </p:spPr>
        <p:txBody>
          <a:bodyPr anchor="b"/>
          <a:lstStyle>
            <a:lvl1pPr>
              <a:buNone/>
              <a:defRPr sz="6079" b="1"/>
            </a:lvl1pPr>
            <a:lvl2pPr marL="158">
              <a:buNone/>
              <a:defRPr sz="4800" b="1"/>
            </a:lvl2pPr>
            <a:lvl3pPr marL="79">
              <a:buNone/>
              <a:defRPr sz="4320" b="1"/>
            </a:lvl3pPr>
            <a:lvl4pPr marL="52">
              <a:buNone/>
              <a:defRPr sz="4000" b="1"/>
            </a:lvl4pPr>
            <a:lvl5pPr marL="39">
              <a:buNone/>
              <a:defRPr sz="4000" b="1"/>
            </a:lvl5pPr>
            <a:lvl6pPr marL="31">
              <a:buNone/>
              <a:defRPr sz="4000" b="1"/>
            </a:lvl6pPr>
            <a:lvl7pPr marL="26">
              <a:buNone/>
              <a:defRPr sz="4000" b="1"/>
            </a:lvl7pPr>
            <a:lvl8pPr marL="22">
              <a:buNone/>
              <a:defRPr sz="4000" b="1"/>
            </a:lvl8pPr>
            <a:lvl9pPr marL="19">
              <a:buNone/>
              <a:defRPr sz="4000" b="1"/>
            </a:lvl9pPr>
          </a:lstStyle>
          <a:p>
            <a:pPr lvl="0"/>
            <a:r>
              <a:t>Click to edit Master text style</a:t>
            </a:r>
          </a:p>
        </p:txBody>
      </p:sp>
      <p:sp>
        <p:nvSpPr>
          <p:cNvPr id="4" name="Text Placeholder 3"/>
          <p:cNvSpPr>
            <a:spLocks noGrp="1"/>
          </p:cNvSpPr>
          <p:nvPr>
            <p:ph type="body" idx="2"/>
          </p:nvPr>
        </p:nvSpPr>
        <p:spPr>
          <a:xfrm>
            <a:off x="10320528" y="2329434"/>
            <a:ext cx="8983472" cy="1295019"/>
          </a:xfrm>
        </p:spPr>
        <p:txBody>
          <a:bodyPr anchor="b"/>
          <a:lstStyle>
            <a:lvl1pPr>
              <a:buNone/>
              <a:defRPr sz="6079" b="1"/>
            </a:lvl1pPr>
            <a:lvl2pPr marL="158">
              <a:buNone/>
              <a:defRPr sz="4800" b="1"/>
            </a:lvl2pPr>
            <a:lvl3pPr marL="79">
              <a:buNone/>
              <a:defRPr sz="4320" b="1"/>
            </a:lvl3pPr>
            <a:lvl4pPr marL="52">
              <a:buNone/>
              <a:defRPr sz="4000" b="1"/>
            </a:lvl4pPr>
            <a:lvl5pPr marL="39">
              <a:buNone/>
              <a:defRPr sz="4000" b="1"/>
            </a:lvl5pPr>
            <a:lvl6pPr marL="31">
              <a:buNone/>
              <a:defRPr sz="4000" b="1"/>
            </a:lvl6pPr>
            <a:lvl7pPr marL="26">
              <a:buNone/>
              <a:defRPr sz="4000" b="1"/>
            </a:lvl7pPr>
            <a:lvl8pPr marL="22">
              <a:buNone/>
              <a:defRPr sz="4000" b="1"/>
            </a:lvl8pPr>
            <a:lvl9pPr marL="19">
              <a:buNone/>
              <a:defRPr sz="4000" b="1"/>
            </a:lvl9pPr>
          </a:lstStyle>
          <a:p>
            <a:pPr lvl="0"/>
            <a:r>
              <a:t>Click to edit Master text style</a:t>
            </a:r>
          </a:p>
        </p:txBody>
      </p:sp>
      <p:sp>
        <p:nvSpPr>
          <p:cNvPr id="5" name="Content Placeholder 4"/>
          <p:cNvSpPr>
            <a:spLocks noGrp="1"/>
          </p:cNvSpPr>
          <p:nvPr>
            <p:ph idx="3"/>
          </p:nvPr>
        </p:nvSpPr>
        <p:spPr>
          <a:xfrm>
            <a:off x="1016000" y="3624453"/>
            <a:ext cx="8977376" cy="6584823"/>
          </a:xfrm>
        </p:spPr>
        <p:txBody>
          <a:bodyPr/>
          <a:lstStyle>
            <a:lvl1pPr>
              <a:defRPr sz="6079"/>
            </a:lvl1pPr>
            <a:lvl2pPr>
              <a:defRPr sz="4800"/>
            </a:lvl2pPr>
            <a:lvl3pPr>
              <a:defRPr sz="4320"/>
            </a:lvl3pPr>
            <a:lvl4pPr>
              <a:defRPr sz="4000"/>
            </a:lvl4pPr>
            <a:lvl5pPr>
              <a:defRPr sz="4000"/>
            </a:lvl5pPr>
            <a:lvl6pPr>
              <a:defRPr sz="4000"/>
            </a:lvl6pPr>
            <a:lvl7pPr>
              <a:defRPr sz="4000"/>
            </a:lvl7pPr>
            <a:lvl8pPr>
              <a:defRPr sz="4000"/>
            </a:lvl8pPr>
            <a:lvl9pPr>
              <a:defRPr sz="4000"/>
            </a:lvl9pPr>
          </a:lstStyle>
          <a:p>
            <a:pPr lvl="0"/>
            <a:r>
              <a:t>Click to edit Master text style</a:t>
            </a:r>
          </a:p>
          <a:p>
            <a:pPr lvl="1"/>
            <a:r>
              <a:t>Second Level</a:t>
            </a:r>
          </a:p>
          <a:p>
            <a:pPr lvl="2"/>
            <a:r>
              <a:t>Third Level</a:t>
            </a:r>
          </a:p>
          <a:p>
            <a:pPr lvl="3"/>
            <a:r>
              <a:t>Fourth Level</a:t>
            </a:r>
          </a:p>
          <a:p>
            <a:pPr lvl="4"/>
            <a:r>
              <a:t>Fifth Level</a:t>
            </a:r>
          </a:p>
        </p:txBody>
      </p:sp>
      <p:sp>
        <p:nvSpPr>
          <p:cNvPr id="6" name="Content Placeholder 5"/>
          <p:cNvSpPr>
            <a:spLocks noGrp="1"/>
          </p:cNvSpPr>
          <p:nvPr>
            <p:ph idx="4"/>
          </p:nvPr>
        </p:nvSpPr>
        <p:spPr>
          <a:xfrm>
            <a:off x="10320528" y="3624453"/>
            <a:ext cx="8983472" cy="6584823"/>
          </a:xfrm>
        </p:spPr>
        <p:txBody>
          <a:bodyPr/>
          <a:lstStyle>
            <a:lvl1pPr>
              <a:defRPr sz="6079"/>
            </a:lvl1pPr>
            <a:lvl2pPr>
              <a:defRPr sz="4800"/>
            </a:lvl2pPr>
            <a:lvl3pPr>
              <a:defRPr sz="4320"/>
            </a:lvl3pPr>
            <a:lvl4pPr>
              <a:defRPr sz="4000"/>
            </a:lvl4pPr>
            <a:lvl5pPr>
              <a:defRPr sz="4000"/>
            </a:lvl5pPr>
            <a:lvl6pPr>
              <a:defRPr sz="4000"/>
            </a:lvl6pPr>
            <a:lvl7pPr>
              <a:defRPr sz="4000"/>
            </a:lvl7pPr>
            <a:lvl8pPr>
              <a:defRPr sz="4000"/>
            </a:lvl8pPr>
            <a:lvl9pPr>
              <a:defRPr sz="4000"/>
            </a:lvl9pPr>
          </a:lstStyle>
          <a:p>
            <a:pPr lvl="0"/>
            <a:r>
              <a:t>Click to edit Master text style</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92C2E331-9ABA-A908-4A1B-884A227CC8B4}" type="datetimeFigureOut">
              <a:t>7/11/2019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7487635-6754-53AA-AAE6-467969E2A587}" type="slidenum">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atin typeface="MetricHPE" panose="020B0503030202060203" pitchFamily="34" charset="0"/>
              </a:defRPr>
            </a:lvl1pPr>
          </a:lstStyle>
          <a:p>
            <a:r>
              <a:rPr lang="en-US"/>
              <a:t>Click to edit Master title style</a:t>
            </a:r>
            <a:endParaRPr dirty="0"/>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atin typeface="MetricHPE" panose="020B0503030202060203" pitchFamily="34" charset="0"/>
              </a:defRPr>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white"/>
                </a:solidFill>
              </a:endParaRPr>
            </a:p>
          </p:txBody>
        </p:sp>
      </p:gr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C213BA46-CB94-4406-88E6-8FB8F7251172}" type="datetime4">
              <a:rPr lang="en-US" smtClean="0">
                <a:solidFill>
                  <a:prstClr val="white"/>
                </a:solidFill>
              </a:rPr>
              <a:pPr/>
              <a:t>July 11, 2019</a:t>
            </a:fld>
            <a:endParaRPr lang="en-US" dirty="0">
              <a:solidFill>
                <a:prstClr val="white"/>
              </a:solidFill>
            </a:endParaRPr>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a:solidFill>
                  <a:prstClr val="white"/>
                </a:solidFill>
              </a:rPr>
              <a:t>HPE Confidential | CDA Required</a:t>
            </a:r>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latin typeface="MetricHPE" panose="020B0503030202060203" pitchFamily="34" charset="0"/>
              </a:defRPr>
            </a:lvl1pPr>
          </a:lstStyle>
          <a:p>
            <a:fld id="{B016F8AB-BCEA-4347-8BA6-BE776009BC89}" type="slidenum">
              <a:rPr lang="en-US" smtClean="0">
                <a:solidFill>
                  <a:prstClr val="white"/>
                </a:solidFill>
              </a:rPr>
              <a:pPr/>
              <a:t>‹#›</a:t>
            </a:fld>
            <a:endParaRPr lang="en-US" dirty="0">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dirty="0">
              <a:solidFill>
                <a:prstClr val="white"/>
              </a:solidFill>
            </a:endParaRPr>
          </a:p>
        </p:txBody>
      </p:sp>
    </p:spTree>
    <p:extLst>
      <p:ext uri="{BB962C8B-B14F-4D97-AF65-F5344CB8AC3E}">
        <p14:creationId xmlns:p14="http://schemas.microsoft.com/office/powerpoint/2010/main" val="42770511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547699" indent="-547699">
              <a:lnSpc>
                <a:spcPct val="80000"/>
              </a:lnSpc>
              <a:defRPr sz="10000">
                <a:latin typeface="MetricHPE" panose="020B0503030202060203" pitchFamily="34" charset="0"/>
              </a:defRPr>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baseline="0">
                <a:latin typeface="MetricHPE" panose="020B0503030202060203" pitchFamily="34" charset="0"/>
              </a:defRPr>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dirty="0"/>
              <a:t>Click </a:t>
            </a:r>
            <a:r>
              <a:rPr lang="en-US" dirty="0"/>
              <a:t>to add quoted person’s name, title, company</a:t>
            </a:r>
            <a:endParaRPr dirty="0"/>
          </a:p>
        </p:txBody>
      </p:sp>
      <p:grpSp>
        <p:nvGrpSpPr>
          <p:cNvPr id="7" name="Group 6"/>
          <p:cNvGrpSpPr/>
          <p:nvPr/>
        </p:nvGrpSpPr>
        <p:grpSpPr>
          <a:xfrm>
            <a:off x="1017121" y="10414002"/>
            <a:ext cx="1615785" cy="65087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endParaRPr>
            </a:p>
          </p:txBody>
        </p:sp>
      </p:gr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03A9FB08-0192-487A-9D42-962F4954FEF3}" type="datetime4">
              <a:rPr lang="en-US" smtClean="0">
                <a:solidFill>
                  <a:prstClr val="black"/>
                </a:solidFill>
              </a:rPr>
              <a:pPr/>
              <a:t>July 11, 2019</a:t>
            </a:fld>
            <a:endParaRPr lang="en-US" dirty="0">
              <a:solidFill>
                <a:prstClr val="black"/>
              </a:solidFill>
            </a:endParaRPr>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134420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548651" indent="-548651">
              <a:lnSpc>
                <a:spcPct val="80000"/>
              </a:lnSpc>
              <a:defRPr sz="10000">
                <a:latin typeface="MetricHPE" panose="020B0503030202060203" pitchFamily="34" charset="0"/>
              </a:defRPr>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a:latin typeface="MetricHPE" panose="020B0503030202060203" pitchFamily="34" charset="0"/>
              </a:defRPr>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dirty="0"/>
              <a:t>Click to add quoted person’s name, title, company</a:t>
            </a:r>
          </a:p>
        </p:txBody>
      </p:sp>
      <p:grpSp>
        <p:nvGrpSpPr>
          <p:cNvPr id="7" name="Group 6"/>
          <p:cNvGrpSpPr/>
          <p:nvPr/>
        </p:nvGrpSpPr>
        <p:grpSpPr>
          <a:xfrm>
            <a:off x="1013357" y="10414002"/>
            <a:ext cx="1615785" cy="650873"/>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white"/>
                </a:solidFill>
              </a:endParaRPr>
            </a:p>
          </p:txBody>
        </p:sp>
      </p:gr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283628E3-0E81-4230-BD92-2741C27CC7A8}" type="datetime4">
              <a:rPr lang="en-US" smtClean="0">
                <a:solidFill>
                  <a:prstClr val="white"/>
                </a:solidFill>
              </a:rPr>
              <a:pPr/>
              <a:t>July 11, 2019</a:t>
            </a:fld>
            <a:endParaRPr lang="en-US" dirty="0">
              <a:solidFill>
                <a:prstClr val="white"/>
              </a:solidFill>
            </a:endParaRPr>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a:solidFill>
                  <a:prstClr val="white"/>
                </a:solidFill>
              </a:rPr>
              <a:t>HPE Confidential | CDA Required</a:t>
            </a:r>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latin typeface="MetricHPE" panose="020B0503030202060203" pitchFamily="34" charset="0"/>
              </a:defRPr>
            </a:lvl1pPr>
          </a:lstStyle>
          <a:p>
            <a:fld id="{B016F8AB-BCEA-4347-8BA6-BE776009BC8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56661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Content Placeholder 2"/>
          <p:cNvSpPr>
            <a:spLocks noGrp="1"/>
          </p:cNvSpPr>
          <p:nvPr>
            <p:ph idx="1"/>
          </p:nvPr>
        </p:nvSpPr>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2" name="Date Placeholder 1"/>
          <p:cNvSpPr>
            <a:spLocks noGrp="1"/>
          </p:cNvSpPr>
          <p:nvPr>
            <p:ph type="dt" sz="half" idx="10"/>
          </p:nvPr>
        </p:nvSpPr>
        <p:spPr/>
        <p:txBody>
          <a:bodyPr/>
          <a:lstStyle>
            <a:lvl1pPr>
              <a:defRPr>
                <a:latin typeface="MetricHPE" panose="020B0503030202060203" pitchFamily="34" charset="0"/>
              </a:defRPr>
            </a:lvl1pPr>
          </a:lstStyle>
          <a:p>
            <a:fld id="{2644F5C8-980C-461B-A198-074F52D00B68}" type="datetime4">
              <a:rPr lang="en-US" smtClean="0">
                <a:solidFill>
                  <a:prstClr val="black"/>
                </a:solidFill>
              </a:rPr>
              <a:pPr/>
              <a:t>July 11, 2019</a:t>
            </a:fld>
            <a:endParaRPr lang="en-US" dirty="0">
              <a:solidFill>
                <a:prstClr val="black"/>
              </a:solidFill>
            </a:endParaRPr>
          </a:p>
        </p:txBody>
      </p:sp>
      <p:sp>
        <p:nvSpPr>
          <p:cNvPr id="8" name="Footer Placeholder 7"/>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9" name="Slide Number Placeholder 8"/>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394426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atin typeface="MetricHPE" panose="020B0503030202060203" pitchFamily="34" charset="0"/>
              </a:defRPr>
            </a:lvl1pPr>
          </a:lstStyle>
          <a:p>
            <a:r>
              <a:rPr dirty="0"/>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atin typeface="MetricHPE" panose="020B0503030202060203" pitchFamily="34" charset="0"/>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one-line subtitle</a:t>
            </a:r>
          </a:p>
        </p:txBody>
      </p:sp>
      <p:sp>
        <p:nvSpPr>
          <p:cNvPr id="3" name="Content Placeholder 2"/>
          <p:cNvSpPr>
            <a:spLocks noGrp="1"/>
          </p:cNvSpPr>
          <p:nvPr>
            <p:ph idx="1"/>
          </p:nvPr>
        </p:nvSpPr>
        <p:spPr>
          <a:xfrm>
            <a:off x="1016000" y="2540001"/>
            <a:ext cx="18282973" cy="7619998"/>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C4DB9E1E-3FAF-47DB-90ED-A12B5F814E5C}" type="datetime4">
              <a:rPr lang="en-US" smtClean="0">
                <a:solidFill>
                  <a:prstClr val="black"/>
                </a:solidFill>
              </a:rPr>
              <a:pPr/>
              <a:t>July 11, 2019</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352519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atin typeface="MetricHPE" panose="020B0503030202060203" pitchFamily="34" charset="0"/>
              </a:defRPr>
            </a:lvl1pPr>
          </a:lstStyle>
          <a:p>
            <a:r>
              <a:rPr dirty="0"/>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atin typeface="MetricHPE" panose="020B0503030202060203" pitchFamily="34" charset="0"/>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one-line subtitle</a:t>
            </a:r>
          </a:p>
        </p:txBody>
      </p:sp>
      <p:sp>
        <p:nvSpPr>
          <p:cNvPr id="9" name="Text Placeholder 7"/>
          <p:cNvSpPr>
            <a:spLocks noGrp="1"/>
          </p:cNvSpPr>
          <p:nvPr>
            <p:ph type="body" sz="quarter" idx="14" hasCustomPrompt="1"/>
          </p:nvPr>
        </p:nvSpPr>
        <p:spPr>
          <a:xfrm>
            <a:off x="1016001" y="2540000"/>
            <a:ext cx="18283238" cy="635000"/>
          </a:xfrm>
        </p:spPr>
        <p:txBody>
          <a:bodyPr>
            <a:noAutofit/>
          </a:bodyPr>
          <a:lstStyle>
            <a:lvl1pPr marL="0" indent="0">
              <a:spcBef>
                <a:spcPts val="0"/>
              </a:spcBef>
              <a:buNone/>
              <a:defRPr sz="4000" b="1" baseline="0">
                <a:latin typeface="MetricHPE" panose="020B0503030202060203" pitchFamily="34" charset="0"/>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one-line heading</a:t>
            </a:r>
          </a:p>
        </p:txBody>
      </p:sp>
      <p:sp>
        <p:nvSpPr>
          <p:cNvPr id="3" name="Content Placeholder 2"/>
          <p:cNvSpPr>
            <a:spLocks noGrp="1"/>
          </p:cNvSpPr>
          <p:nvPr>
            <p:ph idx="1"/>
          </p:nvPr>
        </p:nvSpPr>
        <p:spPr>
          <a:xfrm>
            <a:off x="1016000" y="3296921"/>
            <a:ext cx="18282973" cy="6863078"/>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8E1E098D-49AD-4E9A-A7CD-8AF836384DB1}" type="datetime4">
              <a:rPr lang="en-US" smtClean="0">
                <a:solidFill>
                  <a:prstClr val="black"/>
                </a:solidFill>
              </a:rPr>
              <a:pPr/>
              <a:t>July 11, 2019</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62969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1C294EAB-ED8C-4F57-959E-AD2048E72C9B}" type="datetime4">
              <a:rPr lang="en-US" smtClean="0">
                <a:solidFill>
                  <a:prstClr val="black"/>
                </a:solidFill>
              </a:rPr>
              <a:pPr/>
              <a:t>July 11, 2019</a:t>
            </a:fld>
            <a:endParaRPr lang="en-US" dirty="0">
              <a:solidFill>
                <a:prstClr val="black"/>
              </a:solidFill>
            </a:endParaRPr>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415536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015736" y="868680"/>
            <a:ext cx="18283238" cy="685800"/>
          </a:xfrm>
        </p:spPr>
        <p:txBody>
          <a:bodyPr/>
          <a:lstStyle>
            <a:lvl1pPr>
              <a:defRPr>
                <a:latin typeface="MetricHPE" panose="020B0503030202060203" pitchFamily="34" charset="0"/>
              </a:defRPr>
            </a:lvl1pPr>
          </a:lstStyle>
          <a:p>
            <a:r>
              <a:rPr dirty="0"/>
              <a:t>Click to add one-line title</a:t>
            </a:r>
          </a:p>
        </p:txBody>
      </p:sp>
      <p:sp>
        <p:nvSpPr>
          <p:cNvPr id="7"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atin typeface="MetricHPE" panose="020B0503030202060203" pitchFamily="34" charset="0"/>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one-line subtitle</a:t>
            </a:r>
          </a:p>
        </p:txBody>
      </p:sp>
      <p:sp>
        <p:nvSpPr>
          <p:cNvPr id="3" name="Date Placeholder 2"/>
          <p:cNvSpPr>
            <a:spLocks noGrp="1"/>
          </p:cNvSpPr>
          <p:nvPr>
            <p:ph type="dt" sz="half" idx="10"/>
          </p:nvPr>
        </p:nvSpPr>
        <p:spPr/>
        <p:txBody>
          <a:bodyPr/>
          <a:lstStyle>
            <a:lvl1pPr>
              <a:defRPr>
                <a:latin typeface="MetricHPE" panose="020B0503030202060203" pitchFamily="34" charset="0"/>
              </a:defRPr>
            </a:lvl1pPr>
          </a:lstStyle>
          <a:p>
            <a:fld id="{7A1F6C56-DCE0-4F1F-BD46-45D6A6512D38}" type="datetime4">
              <a:rPr lang="en-US" smtClean="0">
                <a:solidFill>
                  <a:prstClr val="black"/>
                </a:solidFill>
              </a:rPr>
              <a:pPr/>
              <a:t>July 11, 2019</a:t>
            </a:fld>
            <a:endParaRPr lang="en-US" dirty="0">
              <a:solidFill>
                <a:prstClr val="black"/>
              </a:solidFill>
            </a:endParaRPr>
          </a:p>
        </p:txBody>
      </p:sp>
      <p:sp>
        <p:nvSpPr>
          <p:cNvPr id="4" name="Footer Placeholder 3"/>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5" name="Slide Number Placeholder 4"/>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83034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MetricHPE" panose="020B0503030202060203" pitchFamily="34" charset="0"/>
              </a:defRPr>
            </a:lvl1pPr>
          </a:lstStyle>
          <a:p>
            <a:fld id="{959B74B6-C151-450A-9258-5CEF1ECF70FC}" type="datetime4">
              <a:rPr lang="en-US" smtClean="0">
                <a:solidFill>
                  <a:prstClr val="black"/>
                </a:solidFill>
              </a:rPr>
              <a:pPr/>
              <a:t>July 11, 2019</a:t>
            </a:fld>
            <a:endParaRPr lang="en-US" dirty="0">
              <a:solidFill>
                <a:prstClr val="black"/>
              </a:solidFill>
            </a:endParaRPr>
          </a:p>
        </p:txBody>
      </p:sp>
      <p:sp>
        <p:nvSpPr>
          <p:cNvPr id="3" name="Footer Placeholder 2"/>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4" name="Slide Number Placeholder 3"/>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390158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lvl1pPr>
              <a:defRPr>
                <a:latin typeface="MetricHPE" panose="020B0503030202060203" pitchFamily="34" charset="0"/>
              </a:defRPr>
            </a:lvl1pPr>
          </a:lstStyle>
          <a:p>
            <a:r>
              <a:rPr lang="en-US"/>
              <a:t>Click to edit Master title style</a:t>
            </a:r>
            <a:endParaRPr dirty="0"/>
          </a:p>
        </p:txBody>
      </p:sp>
      <p:sp>
        <p:nvSpPr>
          <p:cNvPr id="3" name="Content Placeholder 2"/>
          <p:cNvSpPr>
            <a:spLocks noGrp="1"/>
          </p:cNvSpPr>
          <p:nvPr>
            <p:ph sz="half" idx="1"/>
          </p:nvPr>
        </p:nvSpPr>
        <p:spPr>
          <a:xfrm>
            <a:off x="1015735" y="2540000"/>
            <a:ext cx="8839200" cy="7620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10459773" y="2540000"/>
            <a:ext cx="8839200" cy="7620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9140F730-07B5-418F-BFFA-CFB02024FB47}" type="datetime4">
              <a:rPr lang="en-US" smtClean="0">
                <a:solidFill>
                  <a:prstClr val="black"/>
                </a:solidFill>
              </a:rPr>
              <a:pPr/>
              <a:t>July 11, 2019</a:t>
            </a:fld>
            <a:endParaRPr lang="en-US" dirty="0">
              <a:solidFill>
                <a:prstClr val="black"/>
              </a:solidFill>
            </a:endParaRPr>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1940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t>Click to edit Master title style</a:t>
            </a:r>
          </a:p>
        </p:txBody>
      </p:sp>
      <p:sp>
        <p:nvSpPr>
          <p:cNvPr id="3" name="Date Placeholder 2"/>
          <p:cNvSpPr>
            <a:spLocks noGrp="1"/>
          </p:cNvSpPr>
          <p:nvPr>
            <p:ph type="dt" sz="half" idx="10"/>
          </p:nvPr>
        </p:nvSpPr>
        <p:spPr/>
        <p:txBody>
          <a:bodyPr/>
          <a:lstStyle/>
          <a:p>
            <a:fld id="{C0498D3E-CA6C-2AA6-BEA4-20712DBB6087}" type="datetimeFigureOut">
              <a:t>7/11/2019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1853599A-4C5A-017B-012A-0767624CA8A4}" type="slidenum">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lvl1pPr>
              <a:defRPr>
                <a:latin typeface="MetricHPE" panose="020B0503030202060203" pitchFamily="34" charset="0"/>
              </a:defRPr>
            </a:lvl1pPr>
          </a:lstStyle>
          <a:p>
            <a:r>
              <a:rPr lang="en-US"/>
              <a:t>Click to edit Master title style</a:t>
            </a:r>
            <a:endParaRPr dirty="0"/>
          </a:p>
        </p:txBody>
      </p:sp>
      <p:sp>
        <p:nvSpPr>
          <p:cNvPr id="3" name="Text Placeholder 2"/>
          <p:cNvSpPr>
            <a:spLocks noGrp="1"/>
          </p:cNvSpPr>
          <p:nvPr>
            <p:ph type="body" idx="1" hasCustomPrompt="1"/>
          </p:nvPr>
        </p:nvSpPr>
        <p:spPr>
          <a:xfrm>
            <a:off x="1016000" y="2539998"/>
            <a:ext cx="8839200" cy="533400"/>
          </a:xfrm>
        </p:spPr>
        <p:txBody>
          <a:bodyPr anchor="t">
            <a:noAutofit/>
          </a:bodyPr>
          <a:lstStyle>
            <a:lvl1pPr marL="0" indent="0">
              <a:spcBef>
                <a:spcPts val="0"/>
              </a:spcBef>
              <a:buNone/>
              <a:defRPr sz="3333" b="1">
                <a:latin typeface="MetricHPE" panose="020B0503030202060203" pitchFamily="34" charset="0"/>
              </a:defRPr>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4" name="Content Placeholder 3"/>
          <p:cNvSpPr>
            <a:spLocks noGrp="1"/>
          </p:cNvSpPr>
          <p:nvPr>
            <p:ph sz="half" idx="2"/>
          </p:nvPr>
        </p:nvSpPr>
        <p:spPr>
          <a:xfrm>
            <a:off x="1015735" y="3175000"/>
            <a:ext cx="8839200" cy="6985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39998"/>
            <a:ext cx="8839200" cy="533400"/>
          </a:xfrm>
        </p:spPr>
        <p:txBody>
          <a:bodyPr anchor="t">
            <a:noAutofit/>
          </a:bodyPr>
          <a:lstStyle>
            <a:lvl1pPr marL="0" indent="0">
              <a:spcBef>
                <a:spcPts val="0"/>
              </a:spcBef>
              <a:buNone/>
              <a:defRPr sz="3333" b="1">
                <a:latin typeface="MetricHPE" panose="020B0503030202060203" pitchFamily="34" charset="0"/>
              </a:defRPr>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6" name="Content Placeholder 5"/>
          <p:cNvSpPr>
            <a:spLocks noGrp="1"/>
          </p:cNvSpPr>
          <p:nvPr>
            <p:ph sz="quarter" idx="4"/>
          </p:nvPr>
        </p:nvSpPr>
        <p:spPr>
          <a:xfrm>
            <a:off x="10459773" y="3175000"/>
            <a:ext cx="8839200" cy="6985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lvl1pPr>
              <a:defRPr>
                <a:latin typeface="MetricHPE" panose="020B0503030202060203" pitchFamily="34" charset="0"/>
              </a:defRPr>
            </a:lvl1pPr>
          </a:lstStyle>
          <a:p>
            <a:fld id="{3681981E-AC6E-4026-B9C7-EB674D58BAA0}" type="datetime4">
              <a:rPr lang="en-US" smtClean="0">
                <a:solidFill>
                  <a:prstClr val="black"/>
                </a:solidFill>
              </a:rPr>
              <a:pPr/>
              <a:t>July 11, 2019</a:t>
            </a:fld>
            <a:endParaRPr lang="en-US" dirty="0">
              <a:solidFill>
                <a:prstClr val="black"/>
              </a:solidFill>
            </a:endParaRPr>
          </a:p>
        </p:txBody>
      </p:sp>
      <p:sp>
        <p:nvSpPr>
          <p:cNvPr id="8" name="Footer Placeholder 7"/>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9" name="Slide Number Placeholder 8"/>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65409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atin typeface="MetricHPE" panose="020B0503030202060203" pitchFamily="34" charset="0"/>
              </a:defRPr>
            </a:lvl1pPr>
          </a:lstStyle>
          <a:p>
            <a:r>
              <a:rPr dirty="0"/>
              <a:t>Click to add one-line title</a:t>
            </a:r>
          </a:p>
        </p:txBody>
      </p:sp>
      <p:sp>
        <p:nvSpPr>
          <p:cNvPr id="10"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atin typeface="MetricHPE" panose="020B0503030202060203" pitchFamily="34" charset="0"/>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one-line subtitle</a:t>
            </a:r>
          </a:p>
        </p:txBody>
      </p:sp>
      <p:sp>
        <p:nvSpPr>
          <p:cNvPr id="3" name="Text Placeholder 2"/>
          <p:cNvSpPr>
            <a:spLocks noGrp="1"/>
          </p:cNvSpPr>
          <p:nvPr>
            <p:ph type="body" idx="1" hasCustomPrompt="1"/>
          </p:nvPr>
        </p:nvSpPr>
        <p:spPr>
          <a:xfrm>
            <a:off x="1016000" y="2540000"/>
            <a:ext cx="8839200" cy="533400"/>
          </a:xfrm>
        </p:spPr>
        <p:txBody>
          <a:bodyPr anchor="t">
            <a:noAutofit/>
          </a:bodyPr>
          <a:lstStyle>
            <a:lvl1pPr marL="0" indent="0">
              <a:spcBef>
                <a:spcPts val="0"/>
              </a:spcBef>
              <a:buNone/>
              <a:defRPr sz="3333" b="1">
                <a:latin typeface="MetricHPE" panose="020B0503030202060203" pitchFamily="34" charset="0"/>
              </a:defRPr>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4" name="Content Placeholder 3"/>
          <p:cNvSpPr>
            <a:spLocks noGrp="1"/>
          </p:cNvSpPr>
          <p:nvPr>
            <p:ph sz="half" idx="2"/>
          </p:nvPr>
        </p:nvSpPr>
        <p:spPr>
          <a:xfrm>
            <a:off x="1015735" y="3177587"/>
            <a:ext cx="8839200" cy="6982413"/>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40000"/>
            <a:ext cx="8839200" cy="533400"/>
          </a:xfrm>
        </p:spPr>
        <p:txBody>
          <a:bodyPr anchor="t">
            <a:noAutofit/>
          </a:bodyPr>
          <a:lstStyle>
            <a:lvl1pPr marL="0" indent="0">
              <a:spcBef>
                <a:spcPts val="0"/>
              </a:spcBef>
              <a:buNone/>
              <a:defRPr sz="3333" b="1">
                <a:latin typeface="MetricHPE" panose="020B0503030202060203" pitchFamily="34" charset="0"/>
              </a:defRPr>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6" name="Content Placeholder 5"/>
          <p:cNvSpPr>
            <a:spLocks noGrp="1"/>
          </p:cNvSpPr>
          <p:nvPr>
            <p:ph sz="quarter" idx="4"/>
          </p:nvPr>
        </p:nvSpPr>
        <p:spPr>
          <a:xfrm>
            <a:off x="10459773" y="3177587"/>
            <a:ext cx="8839200" cy="6982413"/>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lvl1pPr>
              <a:defRPr>
                <a:latin typeface="MetricHPE" panose="020B0503030202060203" pitchFamily="34" charset="0"/>
              </a:defRPr>
            </a:lvl1pPr>
          </a:lstStyle>
          <a:p>
            <a:fld id="{CEC7A60B-5927-49F4-8AF3-3DB364437393}" type="datetime4">
              <a:rPr lang="en-US" smtClean="0">
                <a:solidFill>
                  <a:prstClr val="black"/>
                </a:solidFill>
              </a:rPr>
              <a:pPr/>
              <a:t>July 11, 2019</a:t>
            </a:fld>
            <a:endParaRPr lang="en-US" dirty="0">
              <a:solidFill>
                <a:prstClr val="black"/>
              </a:solidFill>
            </a:endParaRPr>
          </a:p>
        </p:txBody>
      </p:sp>
      <p:sp>
        <p:nvSpPr>
          <p:cNvPr id="8" name="Footer Placeholder 7"/>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9" name="Slide Number Placeholder 8"/>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96743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lvl1pPr>
              <a:defRPr>
                <a:latin typeface="MetricHPE" panose="020B0503030202060203" pitchFamily="34" charset="0"/>
              </a:defRPr>
            </a:lvl1pPr>
          </a:lstStyle>
          <a:p>
            <a:r>
              <a:rPr lang="en-US"/>
              <a:t>Click to edit Master title style</a:t>
            </a:r>
            <a:endParaRPr dirty="0"/>
          </a:p>
        </p:txBody>
      </p:sp>
      <p:sp>
        <p:nvSpPr>
          <p:cNvPr id="10" name="Text Placeholder 9"/>
          <p:cNvSpPr>
            <a:spLocks noGrp="1"/>
          </p:cNvSpPr>
          <p:nvPr>
            <p:ph type="body" sz="quarter" idx="14"/>
          </p:nvPr>
        </p:nvSpPr>
        <p:spPr>
          <a:xfrm>
            <a:off x="1015735" y="2540000"/>
            <a:ext cx="5715000" cy="7620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7302500" y="2540000"/>
            <a:ext cx="5715000" cy="7620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13583973" y="2540000"/>
            <a:ext cx="5715000" cy="7620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0278BD3B-DDD4-4EE6-9EF1-A8E546ABBE81}" type="datetime4">
              <a:rPr lang="en-US" smtClean="0">
                <a:solidFill>
                  <a:prstClr val="black"/>
                </a:solidFill>
              </a:rPr>
              <a:pPr/>
              <a:t>July 11, 2019</a:t>
            </a:fld>
            <a:endParaRPr lang="en-US" dirty="0">
              <a:solidFill>
                <a:prstClr val="black"/>
              </a:solidFill>
            </a:endParaRPr>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235388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lvl1pPr>
              <a:defRPr>
                <a:latin typeface="MetricHPE" panose="020B0503030202060203" pitchFamily="34" charset="0"/>
              </a:defRPr>
            </a:lvl1pPr>
          </a:lstStyle>
          <a:p>
            <a:r>
              <a:rPr lang="en-US"/>
              <a:t>Click to edit Master title style</a:t>
            </a:r>
            <a:endParaRPr dirty="0"/>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atin typeface="MetricHPE" panose="020B0503030202060203" pitchFamily="34" charset="0"/>
              </a:defRPr>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atin typeface="MetricHPE" panose="020B0503030202060203" pitchFamily="34" charset="0"/>
              </a:defRPr>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atin typeface="MetricHPE" panose="020B0503030202060203" pitchFamily="34" charset="0"/>
              </a:defRPr>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C7E0E83A-6F13-4693-BFD2-D50489D9C6EF}" type="datetime4">
              <a:rPr lang="en-US" smtClean="0">
                <a:solidFill>
                  <a:prstClr val="black"/>
                </a:solidFill>
              </a:rPr>
              <a:pPr/>
              <a:t>July 11, 2019</a:t>
            </a:fld>
            <a:endParaRPr lang="en-US" dirty="0">
              <a:solidFill>
                <a:prstClr val="black"/>
              </a:solidFill>
            </a:endParaRPr>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125619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atin typeface="MetricHPE" panose="020B0503030202060203" pitchFamily="34" charset="0"/>
              </a:defRPr>
            </a:lvl1pPr>
          </a:lstStyle>
          <a:p>
            <a:r>
              <a:rPr dirty="0"/>
              <a:t>Click to add one-line title</a:t>
            </a:r>
          </a:p>
        </p:txBody>
      </p:sp>
      <p:sp>
        <p:nvSpPr>
          <p:cNvPr id="15"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atin typeface="MetricHPE" panose="020B0503030202060203" pitchFamily="34" charset="0"/>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one-line subtitle</a:t>
            </a: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atin typeface="MetricHPE" panose="020B0503030202060203" pitchFamily="34" charset="0"/>
              </a:defRPr>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atin typeface="MetricHPE" panose="020B0503030202060203" pitchFamily="34" charset="0"/>
              </a:defRPr>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atin typeface="MetricHPE" panose="020B0503030202060203" pitchFamily="34" charset="0"/>
              </a:defRPr>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A1C14F81-D16B-4B4D-87E5-02B92DD0F73C}" type="datetime4">
              <a:rPr lang="en-US" smtClean="0">
                <a:solidFill>
                  <a:prstClr val="black"/>
                </a:solidFill>
              </a:rPr>
              <a:pPr/>
              <a:t>July 11, 2019</a:t>
            </a:fld>
            <a:endParaRPr lang="en-US" dirty="0">
              <a:solidFill>
                <a:prstClr val="black"/>
              </a:solidFill>
            </a:endParaRPr>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101605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Content Placeholder 2"/>
          <p:cNvSpPr>
            <a:spLocks noGrp="1"/>
          </p:cNvSpPr>
          <p:nvPr>
            <p:ph idx="1"/>
          </p:nvPr>
        </p:nvSpPr>
        <p:spPr>
          <a:xfrm>
            <a:off x="1016000" y="2540000"/>
            <a:ext cx="13081000" cy="7620000"/>
          </a:xfrm>
        </p:spPr>
        <p:txBody>
          <a:bodyPr>
            <a:normAutofit/>
          </a:bodyPr>
          <a:lstStyle>
            <a:lvl1pPr>
              <a:defRPr sz="3000">
                <a:latin typeface="MetricHPE" panose="020B0503030202060203" pitchFamily="34" charset="0"/>
              </a:defRPr>
            </a:lvl1pPr>
            <a:lvl2pPr>
              <a:defRPr sz="2667">
                <a:latin typeface="MetricHPE" panose="020B0503030202060203" pitchFamily="34" charset="0"/>
              </a:defRPr>
            </a:lvl2pPr>
            <a:lvl3pPr>
              <a:defRPr sz="2333">
                <a:latin typeface="MetricHPE" panose="020B0503030202060203" pitchFamily="34" charset="0"/>
              </a:defRPr>
            </a:lvl3pPr>
            <a:lvl4pPr>
              <a:defRPr sz="2000">
                <a:latin typeface="MetricHPE" panose="020B0503030202060203" pitchFamily="34" charset="0"/>
              </a:defRPr>
            </a:lvl4pPr>
            <a:lvl5pPr>
              <a:defRPr sz="2000">
                <a:latin typeface="MetricHPE" panose="020B050303020206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14351000" y="2540000"/>
            <a:ext cx="4947973" cy="7620000"/>
          </a:xfrm>
          <a:solidFill>
            <a:schemeClr val="accent5"/>
          </a:solidFill>
        </p:spPr>
        <p:txBody>
          <a:bodyPr lIns="91440" tIns="91440" rIns="91440" bIns="91440">
            <a:noAutofit/>
          </a:bodyPr>
          <a:lstStyle>
            <a:lvl1pPr marL="0" indent="0">
              <a:spcBef>
                <a:spcPts val="1500"/>
              </a:spcBef>
              <a:buNone/>
              <a:defRPr sz="3000">
                <a:latin typeface="MetricHPE" panose="020B0503030202060203" pitchFamily="34" charset="0"/>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B520A412-8EC2-45BC-81AC-A6E1314E7B31}" type="datetime4">
              <a:rPr lang="en-US" smtClean="0">
                <a:solidFill>
                  <a:prstClr val="black"/>
                </a:solidFill>
              </a:rPr>
              <a:pPr/>
              <a:t>July 11, 2019</a:t>
            </a:fld>
            <a:endParaRPr lang="en-US" dirty="0">
              <a:solidFill>
                <a:prstClr val="black"/>
              </a:solidFill>
            </a:endParaRPr>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240501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atin typeface="MetricHPE" panose="020B0503030202060203" pitchFamily="34" charset="0"/>
              </a:defRPr>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dirty="0"/>
          </a:p>
        </p:txBody>
      </p:sp>
      <p:sp>
        <p:nvSpPr>
          <p:cNvPr id="8" name="Text Placeholder 9"/>
          <p:cNvSpPr>
            <a:spLocks noGrp="1"/>
          </p:cNvSpPr>
          <p:nvPr>
            <p:ph type="body" sz="quarter" idx="16"/>
          </p:nvPr>
        </p:nvSpPr>
        <p:spPr>
          <a:xfrm>
            <a:off x="12446000" y="2540000"/>
            <a:ext cx="6852973" cy="7620000"/>
          </a:xfrm>
        </p:spPr>
        <p:txBody>
          <a:bodyPr>
            <a:normAutofit/>
          </a:bodyPr>
          <a:lstStyle>
            <a:lvl1pPr>
              <a:defRPr sz="2667">
                <a:latin typeface="MetricHPE" panose="020B0503030202060203" pitchFamily="34" charset="0"/>
              </a:defRPr>
            </a:lvl1pPr>
            <a:lvl2pPr>
              <a:defRPr sz="2333">
                <a:latin typeface="MetricHPE" panose="020B0503030202060203" pitchFamily="34" charset="0"/>
              </a:defRPr>
            </a:lvl2pPr>
            <a:lvl3pPr>
              <a:defRPr sz="2000">
                <a:latin typeface="MetricHPE" panose="020B0503030202060203" pitchFamily="34" charset="0"/>
              </a:defRPr>
            </a:lvl3pPr>
            <a:lvl4pPr>
              <a:defRPr sz="1833">
                <a:latin typeface="MetricHPE" panose="020B0503030202060203" pitchFamily="34" charset="0"/>
              </a:defRPr>
            </a:lvl4pPr>
            <a:lvl5pPr>
              <a:defRPr sz="1833">
                <a:latin typeface="MetricHPE" panose="020B0503030202060203" pitchFamily="34" charset="0"/>
              </a:defRPr>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CB4D90A3-D293-4D98-938B-B43F7F46A1ED}" type="datetime4">
              <a:rPr lang="en-US" smtClean="0">
                <a:solidFill>
                  <a:prstClr val="black"/>
                </a:solidFill>
              </a:rPr>
              <a:pPr/>
              <a:t>July 11, 2019</a:t>
            </a:fld>
            <a:endParaRPr lang="en-US" dirty="0">
              <a:solidFill>
                <a:prstClr val="black"/>
              </a:solidFill>
            </a:endParaRPr>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152282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atin typeface="MetricHPE" panose="020B0503030202060203" pitchFamily="34" charset="0"/>
              </a:defRPr>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dirty="0"/>
          </a:p>
        </p:txBody>
      </p:sp>
      <p:sp>
        <p:nvSpPr>
          <p:cNvPr id="4" name="Text Placeholder 3"/>
          <p:cNvSpPr>
            <a:spLocks noGrp="1"/>
          </p:cNvSpPr>
          <p:nvPr>
            <p:ph type="body" sz="half" idx="2"/>
          </p:nvPr>
        </p:nvSpPr>
        <p:spPr bwMode="ltGray">
          <a:xfrm>
            <a:off x="12446002" y="2540000"/>
            <a:ext cx="6852973" cy="7620000"/>
          </a:xfrm>
          <a:solidFill>
            <a:srgbClr val="425563"/>
          </a:solidFill>
        </p:spPr>
        <p:txBody>
          <a:bodyPr lIns="91440" tIns="91440" rIns="91440" bIns="91440">
            <a:noAutofit/>
          </a:bodyPr>
          <a:lstStyle>
            <a:lvl1pPr marL="0" indent="0">
              <a:spcBef>
                <a:spcPts val="1500"/>
              </a:spcBef>
              <a:buNone/>
              <a:defRPr sz="3000">
                <a:solidFill>
                  <a:schemeClr val="bg1"/>
                </a:solidFill>
                <a:latin typeface="MetricHPE" panose="020B0503030202060203" pitchFamily="34" charset="0"/>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641464A0-E854-432D-9018-1210816FE2E4}" type="datetime4">
              <a:rPr lang="en-US" smtClean="0">
                <a:solidFill>
                  <a:prstClr val="black"/>
                </a:solidFill>
              </a:rPr>
              <a:pPr/>
              <a:t>July 11, 2019</a:t>
            </a:fld>
            <a:endParaRPr lang="en-US" dirty="0">
              <a:solidFill>
                <a:prstClr val="black"/>
              </a:solidFill>
            </a:endParaRPr>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193575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5735" y="865393"/>
            <a:ext cx="8763000" cy="1420607"/>
          </a:xfrm>
        </p:spPr>
        <p:txBody>
          <a:bodyPr anchor="t"/>
          <a:lstStyle>
            <a:lvl1pPr>
              <a:defRPr sz="4667">
                <a:latin typeface="MetricHPE" panose="020B0503030202060203" pitchFamily="34" charset="0"/>
              </a:defRPr>
            </a:lvl1pPr>
          </a:lstStyle>
          <a:p>
            <a:r>
              <a:rPr lang="en-US"/>
              <a:t>Click to edit Master title style</a:t>
            </a:r>
            <a:endParaRPr dirty="0"/>
          </a:p>
        </p:txBody>
      </p:sp>
      <p:sp>
        <p:nvSpPr>
          <p:cNvPr id="4" name="Text Placeholder 3"/>
          <p:cNvSpPr>
            <a:spLocks noGrp="1"/>
          </p:cNvSpPr>
          <p:nvPr>
            <p:ph type="body" sz="half" idx="2"/>
          </p:nvPr>
        </p:nvSpPr>
        <p:spPr>
          <a:xfrm>
            <a:off x="1015735" y="4699000"/>
            <a:ext cx="6096000" cy="3302000"/>
          </a:xfrm>
          <a:noFill/>
        </p:spPr>
        <p:txBody>
          <a:bodyPr lIns="0" tIns="0" rIns="0" bIns="0">
            <a:noAutofit/>
          </a:bodyPr>
          <a:lstStyle>
            <a:lvl1pPr marL="0" indent="0">
              <a:spcBef>
                <a:spcPts val="1500"/>
              </a:spcBef>
              <a:buNone/>
              <a:defRPr sz="3000">
                <a:solidFill>
                  <a:schemeClr val="tx1"/>
                </a:solidFill>
                <a:latin typeface="MetricHPE" panose="020B0503030202060203" pitchFamily="34" charset="0"/>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3" name="Picture Placeholder 2"/>
          <p:cNvSpPr>
            <a:spLocks noGrp="1"/>
          </p:cNvSpPr>
          <p:nvPr>
            <p:ph type="pic" idx="1"/>
          </p:nvPr>
        </p:nvSpPr>
        <p:spPr bwMode="ltGray">
          <a:xfrm>
            <a:off x="10159999" y="865393"/>
            <a:ext cx="9143998" cy="9294607"/>
          </a:xfrm>
        </p:spPr>
        <p:txBody>
          <a:bodyPr lIns="0" tIns="457200">
            <a:normAutofit/>
          </a:bodyPr>
          <a:lstStyle>
            <a:lvl1pPr marL="0" indent="0" algn="ctr">
              <a:buNone/>
              <a:defRPr sz="3000">
                <a:latin typeface="MetricHPE" panose="020B0503030202060203" pitchFamily="34" charset="0"/>
              </a:defRPr>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dirty="0"/>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A955CE39-B91F-4057-89AF-89A8724E31C2}" type="datetime4">
              <a:rPr lang="en-US" smtClean="0">
                <a:solidFill>
                  <a:prstClr val="black"/>
                </a:solidFill>
              </a:rPr>
              <a:pPr/>
              <a:t>July 11, 2019</a:t>
            </a:fld>
            <a:endParaRPr lang="en-US" dirty="0">
              <a:solidFill>
                <a:prstClr val="black"/>
              </a:solidFill>
            </a:endParaRPr>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290944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1015736" y="865393"/>
            <a:ext cx="18283238" cy="1420607"/>
          </a:xfrm>
        </p:spPr>
        <p:txBody>
          <a:bodyPr/>
          <a:lstStyle>
            <a:lvl1pPr>
              <a:defRPr>
                <a:latin typeface="MetricHPE" panose="020B0503030202060203" pitchFamily="34" charset="0"/>
              </a:defRPr>
            </a:lvl1pPr>
          </a:lstStyle>
          <a:p>
            <a:r>
              <a:rPr lang="en-US"/>
              <a:t>Click to edit Master title style</a:t>
            </a:r>
            <a:endParaRPr dirty="0"/>
          </a:p>
        </p:txBody>
      </p:sp>
      <p:sp>
        <p:nvSpPr>
          <p:cNvPr id="3" name="Picture Placeholder 2"/>
          <p:cNvSpPr>
            <a:spLocks noGrp="1"/>
          </p:cNvSpPr>
          <p:nvPr>
            <p:ph type="pic" idx="1"/>
          </p:nvPr>
        </p:nvSpPr>
        <p:spPr bwMode="ltGray">
          <a:xfrm>
            <a:off x="1013355" y="2540000"/>
            <a:ext cx="8854440" cy="5588000"/>
          </a:xfrm>
        </p:spPr>
        <p:txBody>
          <a:bodyPr lIns="0" tIns="457200">
            <a:normAutofit/>
          </a:bodyPr>
          <a:lstStyle>
            <a:lvl1pPr marL="0" indent="0" algn="ctr">
              <a:buNone/>
              <a:defRPr sz="3000">
                <a:latin typeface="MetricHPE" panose="020B0503030202060203" pitchFamily="34" charset="0"/>
              </a:defRPr>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dirty="0"/>
          </a:p>
        </p:txBody>
      </p:sp>
      <p:sp>
        <p:nvSpPr>
          <p:cNvPr id="4" name="Text Placeholder 3"/>
          <p:cNvSpPr>
            <a:spLocks noGrp="1"/>
          </p:cNvSpPr>
          <p:nvPr>
            <p:ph type="body" sz="half" idx="2"/>
          </p:nvPr>
        </p:nvSpPr>
        <p:spPr bwMode="ltGray">
          <a:xfrm>
            <a:off x="1015733" y="8255000"/>
            <a:ext cx="8854440" cy="1905000"/>
          </a:xfrm>
          <a:solidFill>
            <a:schemeClr val="accent4"/>
          </a:solidFill>
        </p:spPr>
        <p:txBody>
          <a:bodyPr lIns="91440" tIns="91440" rIns="91440" bIns="91440">
            <a:noAutofit/>
          </a:bodyPr>
          <a:lstStyle>
            <a:lvl1pPr marL="0" indent="0">
              <a:spcBef>
                <a:spcPts val="1500"/>
              </a:spcBef>
              <a:buNone/>
              <a:defRPr sz="3000">
                <a:solidFill>
                  <a:schemeClr val="bg1"/>
                </a:solidFill>
                <a:latin typeface="MetricHPE" panose="020B0503030202060203" pitchFamily="34" charset="0"/>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10444533" y="2540000"/>
            <a:ext cx="8854440" cy="5588000"/>
          </a:xfrm>
        </p:spPr>
        <p:txBody>
          <a:bodyPr lIns="0" tIns="457200">
            <a:normAutofit/>
          </a:bodyPr>
          <a:lstStyle>
            <a:lvl1pPr marL="0" indent="0" algn="ctr">
              <a:buNone/>
              <a:defRPr sz="3000">
                <a:latin typeface="MetricHPE" panose="020B0503030202060203" pitchFamily="34" charset="0"/>
              </a:defRPr>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dirty="0"/>
          </a:p>
        </p:txBody>
      </p:sp>
      <p:sp>
        <p:nvSpPr>
          <p:cNvPr id="9" name="Text Placeholder 3"/>
          <p:cNvSpPr>
            <a:spLocks noGrp="1"/>
          </p:cNvSpPr>
          <p:nvPr>
            <p:ph type="body" sz="half" idx="14"/>
          </p:nvPr>
        </p:nvSpPr>
        <p:spPr bwMode="ltGray">
          <a:xfrm>
            <a:off x="10444533" y="8255000"/>
            <a:ext cx="8854440" cy="1905000"/>
          </a:xfrm>
          <a:solidFill>
            <a:schemeClr val="accent4"/>
          </a:solidFill>
        </p:spPr>
        <p:txBody>
          <a:bodyPr lIns="91440" tIns="91440" rIns="91440" bIns="91440">
            <a:noAutofit/>
          </a:bodyPr>
          <a:lstStyle>
            <a:lvl1pPr marL="0" indent="0">
              <a:spcBef>
                <a:spcPts val="1500"/>
              </a:spcBef>
              <a:buNone/>
              <a:defRPr sz="3000">
                <a:solidFill>
                  <a:schemeClr val="bg1"/>
                </a:solidFill>
                <a:latin typeface="MetricHPE" panose="020B0503030202060203" pitchFamily="34" charset="0"/>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8961D439-FB34-42A5-ACAE-E8833E551C38}" type="datetime4">
              <a:rPr lang="en-US" smtClean="0">
                <a:solidFill>
                  <a:prstClr val="black"/>
                </a:solidFill>
              </a:rPr>
              <a:pPr/>
              <a:t>July 11, 2019</a:t>
            </a:fld>
            <a:endParaRPr lang="en-US" dirty="0">
              <a:solidFill>
                <a:prstClr val="black"/>
              </a:solidFill>
            </a:endParaRPr>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493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0C057-BA80-E259-18E5-E336CD3BA639}" type="datetimeFigureOut">
              <a:t>7/11/2019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13180286-A5C1-017B-35B7-AAB033899533}" type="slidenum">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Picture Placeholder 2"/>
          <p:cNvSpPr>
            <a:spLocks noGrp="1"/>
          </p:cNvSpPr>
          <p:nvPr>
            <p:ph type="pic" idx="1"/>
          </p:nvPr>
        </p:nvSpPr>
        <p:spPr bwMode="ltGray">
          <a:xfrm>
            <a:off x="1013355" y="2540000"/>
            <a:ext cx="5715000" cy="4445000"/>
          </a:xfrm>
        </p:spPr>
        <p:txBody>
          <a:bodyPr lIns="0" tIns="457200">
            <a:normAutofit/>
          </a:bodyPr>
          <a:lstStyle>
            <a:lvl1pPr marL="0" indent="0" algn="ctr">
              <a:buNone/>
              <a:defRPr sz="3000">
                <a:latin typeface="MetricHPE" panose="020B0503030202060203" pitchFamily="34" charset="0"/>
              </a:defRPr>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dirty="0"/>
          </a:p>
        </p:txBody>
      </p:sp>
      <p:sp>
        <p:nvSpPr>
          <p:cNvPr id="4" name="Text Placeholder 3"/>
          <p:cNvSpPr>
            <a:spLocks noGrp="1"/>
          </p:cNvSpPr>
          <p:nvPr>
            <p:ph type="body" sz="half" idx="2"/>
          </p:nvPr>
        </p:nvSpPr>
        <p:spPr bwMode="ltGray">
          <a:xfrm>
            <a:off x="1015733"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latin typeface="MetricHPE" panose="020B0503030202060203" pitchFamily="34" charset="0"/>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7302500" y="2540000"/>
            <a:ext cx="5715000" cy="4445000"/>
          </a:xfrm>
        </p:spPr>
        <p:txBody>
          <a:bodyPr lIns="0" tIns="457200">
            <a:normAutofit/>
          </a:bodyPr>
          <a:lstStyle>
            <a:lvl1pPr marL="0" indent="0" algn="ctr">
              <a:buNone/>
              <a:defRPr sz="3000">
                <a:latin typeface="MetricHPE" panose="020B0503030202060203" pitchFamily="34" charset="0"/>
              </a:defRPr>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dirty="0"/>
          </a:p>
        </p:txBody>
      </p:sp>
      <p:sp>
        <p:nvSpPr>
          <p:cNvPr id="9" name="Text Placeholder 3"/>
          <p:cNvSpPr>
            <a:spLocks noGrp="1"/>
          </p:cNvSpPr>
          <p:nvPr>
            <p:ph type="body" sz="half" idx="14"/>
          </p:nvPr>
        </p:nvSpPr>
        <p:spPr bwMode="ltGray">
          <a:xfrm>
            <a:off x="7302500"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latin typeface="MetricHPE" panose="020B0503030202060203" pitchFamily="34" charset="0"/>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10" name="Picture Placeholder 2"/>
          <p:cNvSpPr>
            <a:spLocks noGrp="1"/>
          </p:cNvSpPr>
          <p:nvPr>
            <p:ph type="pic" idx="15"/>
          </p:nvPr>
        </p:nvSpPr>
        <p:spPr bwMode="ltGray">
          <a:xfrm>
            <a:off x="13583973" y="2540000"/>
            <a:ext cx="5715000" cy="4445000"/>
          </a:xfrm>
        </p:spPr>
        <p:txBody>
          <a:bodyPr lIns="0" tIns="457200">
            <a:normAutofit/>
          </a:bodyPr>
          <a:lstStyle>
            <a:lvl1pPr marL="0" indent="0" algn="ctr">
              <a:buNone/>
              <a:defRPr sz="3000">
                <a:latin typeface="MetricHPE" panose="020B0503030202060203" pitchFamily="34" charset="0"/>
              </a:defRPr>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dirty="0"/>
          </a:p>
        </p:txBody>
      </p:sp>
      <p:sp>
        <p:nvSpPr>
          <p:cNvPr id="11" name="Text Placeholder 3"/>
          <p:cNvSpPr>
            <a:spLocks noGrp="1"/>
          </p:cNvSpPr>
          <p:nvPr>
            <p:ph type="body" sz="half" idx="16"/>
          </p:nvPr>
        </p:nvSpPr>
        <p:spPr bwMode="ltGray">
          <a:xfrm>
            <a:off x="13583973"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latin typeface="MetricHPE" panose="020B0503030202060203" pitchFamily="34" charset="0"/>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MetricHPE" panose="020B0503030202060203" pitchFamily="34" charset="0"/>
              </a:defRPr>
            </a:lvl1pPr>
          </a:lstStyle>
          <a:p>
            <a:fld id="{24826BE6-5304-4E22-9D6F-1D429E4AF95C}" type="datetime4">
              <a:rPr lang="en-US" smtClean="0">
                <a:solidFill>
                  <a:prstClr val="black"/>
                </a:solidFill>
              </a:rPr>
              <a:pPr/>
              <a:t>July 11, 2019</a:t>
            </a:fld>
            <a:endParaRPr lang="en-US" dirty="0">
              <a:solidFill>
                <a:prstClr val="black"/>
              </a:solidFill>
            </a:endParaRPr>
          </a:p>
        </p:txBody>
      </p:sp>
      <p:sp>
        <p:nvSpPr>
          <p:cNvPr id="6" name="Footer Placeholder 5"/>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7" name="Slide Number Placeholder 6"/>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396875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atin typeface="MetricHPE" panose="020B0503030202060203" pitchFamily="34" charset="0"/>
              </a:defRPr>
            </a:lvl1pPr>
          </a:lstStyle>
          <a:p>
            <a:r>
              <a:rPr lang="en-US"/>
              <a:t>Click to edit Master title style</a:t>
            </a:r>
            <a:endParaRPr dirty="0"/>
          </a:p>
        </p:txBody>
      </p:sp>
      <p:sp>
        <p:nvSpPr>
          <p:cNvPr id="10" name="Text Placeholder 9"/>
          <p:cNvSpPr>
            <a:spLocks noGrp="1"/>
          </p:cNvSpPr>
          <p:nvPr>
            <p:ph type="body" sz="quarter" idx="13"/>
          </p:nvPr>
        </p:nvSpPr>
        <p:spPr>
          <a:xfrm>
            <a:off x="1013356" y="8359823"/>
            <a:ext cx="15236032" cy="1800178"/>
          </a:xfrm>
        </p:spPr>
        <p:txBody>
          <a:bodyPr wrap="square">
            <a:noAutofit/>
          </a:bodyPr>
          <a:lstStyle>
            <a:lvl1pPr marL="0" indent="0">
              <a:spcBef>
                <a:spcPts val="0"/>
              </a:spcBef>
              <a:buFontTx/>
              <a:buNone/>
              <a:defRPr sz="5333">
                <a:latin typeface="MetricHPE" panose="020B0503030202060203" pitchFamily="34" charset="0"/>
              </a:defRPr>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dirty="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dirty="0">
                <a:solidFill>
                  <a:prstClr val="black"/>
                </a:solidFill>
              </a:endParaRPr>
            </a:p>
          </p:txBody>
        </p:sp>
      </p:grpSp>
      <p:sp>
        <p:nvSpPr>
          <p:cNvPr id="9" name="Date Placeholder 8"/>
          <p:cNvSpPr>
            <a:spLocks noGrp="1"/>
          </p:cNvSpPr>
          <p:nvPr>
            <p:ph type="dt" sz="half" idx="15"/>
          </p:nvPr>
        </p:nvSpPr>
        <p:spPr/>
        <p:txBody>
          <a:bodyPr/>
          <a:lstStyle>
            <a:lvl1pPr>
              <a:defRPr>
                <a:latin typeface="MetricHPE" panose="020B0503030202060203" pitchFamily="34" charset="0"/>
              </a:defRPr>
            </a:lvl1pPr>
          </a:lstStyle>
          <a:p>
            <a:fld id="{071F8D46-E2CA-431E-8D62-F57CDDEC514F}" type="datetime4">
              <a:rPr lang="en-US" smtClean="0">
                <a:solidFill>
                  <a:prstClr val="black"/>
                </a:solidFill>
              </a:rPr>
              <a:pPr/>
              <a:t>July 11, 2019</a:t>
            </a:fld>
            <a:endParaRPr lang="en-US" dirty="0">
              <a:solidFill>
                <a:prstClr val="black"/>
              </a:solidFill>
            </a:endParaRPr>
          </a:p>
        </p:txBody>
      </p:sp>
      <p:sp>
        <p:nvSpPr>
          <p:cNvPr id="12" name="Footer Placeholder 11"/>
          <p:cNvSpPr>
            <a:spLocks noGrp="1"/>
          </p:cNvSpPr>
          <p:nvPr>
            <p:ph type="ftr" sz="quarter" idx="16"/>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13" name="Slide Number Placeholder 12"/>
          <p:cNvSpPr>
            <a:spLocks noGrp="1"/>
          </p:cNvSpPr>
          <p:nvPr>
            <p:ph type="sldNum" sz="quarter" idx="17"/>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305693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atin typeface="MetricHPE" panose="020B0503030202060203" pitchFamily="34" charset="0"/>
              </a:defRPr>
            </a:lvl1pPr>
          </a:lstStyle>
          <a:p>
            <a:r>
              <a:rPr lang="en-US"/>
              <a:t>Click to edit Master title style</a:t>
            </a:r>
            <a:endParaRPr dirty="0"/>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atin typeface="MetricHPE" panose="020B0503030202060203" pitchFamily="34" charset="0"/>
              </a:defRPr>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dirty="0"/>
          </a:p>
        </p:txBody>
      </p:sp>
      <p:grpSp>
        <p:nvGrpSpPr>
          <p:cNvPr id="7" name="Group 6"/>
          <p:cNvGrpSpPr/>
          <p:nvPr/>
        </p:nvGrpSpPr>
        <p:grpSpPr>
          <a:xfrm>
            <a:off x="1010706" y="761663"/>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dirty="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dirty="0">
                <a:solidFill>
                  <a:prstClr val="black"/>
                </a:solidFill>
              </a:endParaRPr>
            </a:p>
          </p:txBody>
        </p:sp>
      </p:grpSp>
    </p:spTree>
    <p:extLst>
      <p:ext uri="{BB962C8B-B14F-4D97-AF65-F5344CB8AC3E}">
        <p14:creationId xmlns:p14="http://schemas.microsoft.com/office/powerpoint/2010/main" val="13928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etricHPE" panose="020B0503030202060203" pitchFamily="34" charset="0"/>
              </a:defRPr>
            </a:lvl1pPr>
          </a:lstStyle>
          <a:p>
            <a:r>
              <a:rPr lang="en-US"/>
              <a:t>Click to edit Master title style</a:t>
            </a:r>
            <a:endParaRPr dirty="0"/>
          </a:p>
        </p:txBody>
      </p:sp>
      <p:sp>
        <p:nvSpPr>
          <p:cNvPr id="3" name="Vertical Text Placeholder 2"/>
          <p:cNvSpPr>
            <a:spLocks noGrp="1"/>
          </p:cNvSpPr>
          <p:nvPr>
            <p:ph type="body" orient="vert" idx="1"/>
          </p:nvPr>
        </p:nvSpPr>
        <p:spPr/>
        <p:txBody>
          <a:bodyPr vert="eaVert"/>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94B93857-264D-4E43-BCDD-D59CC276630E}" type="datetime4">
              <a:rPr lang="en-US" smtClean="0">
                <a:solidFill>
                  <a:prstClr val="black"/>
                </a:solidFill>
              </a:rPr>
              <a:pPr/>
              <a:t>July 11, 2019</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362620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72000" y="865393"/>
            <a:ext cx="2031997" cy="9294607"/>
          </a:xfrm>
        </p:spPr>
        <p:txBody>
          <a:bodyPr vert="eaVert"/>
          <a:lstStyle>
            <a:lvl1pPr>
              <a:defRPr>
                <a:latin typeface="MetricHPE" panose="020B0503030202060203" pitchFamily="34" charset="0"/>
              </a:defRPr>
            </a:lvl1pPr>
          </a:lstStyle>
          <a:p>
            <a:r>
              <a:rPr lang="en-US"/>
              <a:t>Click to edit Master title style</a:t>
            </a:r>
            <a:endParaRPr dirty="0"/>
          </a:p>
        </p:txBody>
      </p:sp>
      <p:sp>
        <p:nvSpPr>
          <p:cNvPr id="3" name="Vertical Text Placeholder 2"/>
          <p:cNvSpPr>
            <a:spLocks noGrp="1"/>
          </p:cNvSpPr>
          <p:nvPr>
            <p:ph type="body" orient="vert" idx="1"/>
          </p:nvPr>
        </p:nvSpPr>
        <p:spPr>
          <a:xfrm>
            <a:off x="1016000" y="865393"/>
            <a:ext cx="16129000" cy="9294608"/>
          </a:xfrm>
        </p:spPr>
        <p:txBody>
          <a:bodyPr vert="eaVert"/>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lvl1pPr>
              <a:defRPr>
                <a:latin typeface="MetricHPE" panose="020B0503030202060203" pitchFamily="34" charset="0"/>
              </a:defRPr>
            </a:lvl1pPr>
          </a:lstStyle>
          <a:p>
            <a:fld id="{AA86350E-7635-46DD-9B95-6A8A72164267}" type="datetime4">
              <a:rPr lang="en-US" smtClean="0">
                <a:solidFill>
                  <a:prstClr val="black"/>
                </a:solidFill>
              </a:rPr>
              <a:pPr/>
              <a:t>July 11, 2019</a:t>
            </a:fld>
            <a:endParaRPr lang="en-US" dirty="0">
              <a:solidFill>
                <a:prstClr val="black"/>
              </a:solidFill>
            </a:endParaRPr>
          </a:p>
        </p:txBody>
      </p:sp>
      <p:sp>
        <p:nvSpPr>
          <p:cNvPr id="5" name="Footer Placeholder 4"/>
          <p:cNvSpPr>
            <a:spLocks noGrp="1"/>
          </p:cNvSpPr>
          <p:nvPr>
            <p:ph type="ftr" sz="quarter" idx="11"/>
          </p:nvPr>
        </p:nvSpPr>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spTree>
    <p:extLst>
      <p:ext uri="{BB962C8B-B14F-4D97-AF65-F5344CB8AC3E}">
        <p14:creationId xmlns:p14="http://schemas.microsoft.com/office/powerpoint/2010/main" val="68272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40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SynergyRack_WithPanel.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0320000" cy="11430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10705" y="761662"/>
            <a:ext cx="5059680" cy="2042160"/>
          </a:xfrm>
          <a:prstGeom prst="rect">
            <a:avLst/>
          </a:prstGeom>
        </p:spPr>
      </p:pic>
      <p:sp>
        <p:nvSpPr>
          <p:cNvPr id="11" name="Title 4"/>
          <p:cNvSpPr>
            <a:spLocks noGrp="1"/>
          </p:cNvSpPr>
          <p:nvPr>
            <p:ph type="title" hasCustomPrompt="1"/>
          </p:nvPr>
        </p:nvSpPr>
        <p:spPr>
          <a:xfrm>
            <a:off x="1017320" y="3683000"/>
            <a:ext cx="14857680" cy="3175000"/>
          </a:xfrm>
        </p:spPr>
        <p:txBody>
          <a:bodyPr anchor="b"/>
          <a:lstStyle>
            <a:lvl1pPr>
              <a:lnSpc>
                <a:spcPct val="80000"/>
              </a:lnSpc>
              <a:defRPr sz="11000"/>
            </a:lvl1pPr>
          </a:lstStyle>
          <a:p>
            <a:r>
              <a:rPr lang="en-US" dirty="0"/>
              <a:t>Title slide with picture</a:t>
            </a:r>
            <a:endParaRPr dirty="0"/>
          </a:p>
        </p:txBody>
      </p:sp>
      <p:sp>
        <p:nvSpPr>
          <p:cNvPr id="13" name="Subtitle 2"/>
          <p:cNvSpPr>
            <a:spLocks noGrp="1"/>
          </p:cNvSpPr>
          <p:nvPr>
            <p:ph type="subTitle" idx="1" hasCustomPrompt="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dirty="0"/>
              <a:t>Speaker name and title</a:t>
            </a:r>
            <a:endParaRPr dirty="0"/>
          </a:p>
        </p:txBody>
      </p:sp>
      <p:sp>
        <p:nvSpPr>
          <p:cNvPr id="14"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tx1"/>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lang="en-US" dirty="0"/>
              <a:t>Month day, year</a:t>
            </a:r>
            <a:endParaRPr dirty="0"/>
          </a:p>
        </p:txBody>
      </p:sp>
    </p:spTree>
    <p:extLst>
      <p:ext uri="{BB962C8B-B14F-4D97-AF65-F5344CB8AC3E}">
        <p14:creationId xmlns:p14="http://schemas.microsoft.com/office/powerpoint/2010/main" val="1133384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82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94"/>
            <a:ext cx="20320000" cy="11426613"/>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10705" y="761662"/>
            <a:ext cx="5059680" cy="2042160"/>
          </a:xfrm>
          <a:prstGeom prst="rect">
            <a:avLst/>
          </a:prstGeom>
        </p:spPr>
      </p:pic>
      <p:sp>
        <p:nvSpPr>
          <p:cNvPr id="11" name="Title 4"/>
          <p:cNvSpPr>
            <a:spLocks noGrp="1"/>
          </p:cNvSpPr>
          <p:nvPr>
            <p:ph type="title" hasCustomPrompt="1"/>
          </p:nvPr>
        </p:nvSpPr>
        <p:spPr>
          <a:xfrm>
            <a:off x="1017321" y="3683000"/>
            <a:ext cx="15365678" cy="3175000"/>
          </a:xfrm>
        </p:spPr>
        <p:txBody>
          <a:bodyPr anchor="b"/>
          <a:lstStyle>
            <a:lvl1pPr>
              <a:lnSpc>
                <a:spcPct val="80000"/>
              </a:lnSpc>
              <a:defRPr sz="11000"/>
            </a:lvl1pPr>
          </a:lstStyle>
          <a:p>
            <a:r>
              <a:rPr lang="en-US" dirty="0"/>
              <a:t>Title slide with </a:t>
            </a:r>
            <a:br>
              <a:rPr lang="en-US" dirty="0"/>
            </a:br>
            <a:r>
              <a:rPr lang="en-US" dirty="0"/>
              <a:t>picture</a:t>
            </a:r>
            <a:endParaRPr dirty="0"/>
          </a:p>
        </p:txBody>
      </p:sp>
      <p:sp>
        <p:nvSpPr>
          <p:cNvPr id="13" name="Subtitle 2"/>
          <p:cNvSpPr>
            <a:spLocks noGrp="1"/>
          </p:cNvSpPr>
          <p:nvPr>
            <p:ph type="subTitle" idx="1" hasCustomPrompt="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dirty="0"/>
              <a:t>Speaker name and title</a:t>
            </a:r>
            <a:endParaRPr dirty="0"/>
          </a:p>
        </p:txBody>
      </p:sp>
      <p:sp>
        <p:nvSpPr>
          <p:cNvPr id="14"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tx1"/>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lang="en-US" dirty="0"/>
              <a:t>Month day, year</a:t>
            </a:r>
            <a:endParaRPr dirty="0"/>
          </a:p>
        </p:txBody>
      </p:sp>
    </p:spTree>
    <p:extLst>
      <p:ext uri="{BB962C8B-B14F-4D97-AF65-F5344CB8AC3E}">
        <p14:creationId xmlns:p14="http://schemas.microsoft.com/office/powerpoint/2010/main" val="2461374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731521" y="522365"/>
            <a:ext cx="18038235" cy="957527"/>
          </a:xfrm>
        </p:spPr>
        <p:txBody>
          <a:bodyPr wrap="square">
            <a:noAutofit/>
          </a:bodyPr>
          <a:lstStyle>
            <a:lvl1pPr>
              <a:defRPr sz="4667"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4" name="Text Placeholder 6"/>
          <p:cNvSpPr>
            <a:spLocks noGrp="1"/>
          </p:cNvSpPr>
          <p:nvPr>
            <p:ph idx="1"/>
          </p:nvPr>
        </p:nvSpPr>
        <p:spPr bwMode="black">
          <a:xfrm>
            <a:off x="731520" y="2505225"/>
            <a:ext cx="18044160" cy="7155040"/>
          </a:xfrm>
          <a:prstGeom prst="rect">
            <a:avLst/>
          </a:prstGeom>
        </p:spPr>
        <p:txBody>
          <a:bodyPr vert="horz" wrap="square" lIns="0" tIns="0" rIns="0" bIns="0" rtlCol="0">
            <a:noAutofit/>
          </a:bodyPr>
          <a:lstStyle>
            <a:lvl1pPr marL="0" marR="0" indent="0" algn="l" defTabSz="1015945" rtl="0" eaLnBrk="1" fontAlgn="auto" latinLnBrk="0" hangingPunct="1">
              <a:lnSpc>
                <a:spcPct val="100000"/>
              </a:lnSpc>
              <a:spcBef>
                <a:spcPts val="888"/>
              </a:spcBef>
              <a:spcAft>
                <a:spcPts val="445"/>
              </a:spcAft>
              <a:buClrTx/>
              <a:buSzPct val="100000"/>
              <a:buFont typeface="Arial"/>
              <a:buNone/>
              <a:tabLst/>
              <a:defRPr sz="3333"/>
            </a:lvl1pPr>
            <a:lvl2pPr marL="642021" marR="0" indent="-380981" algn="l" defTabSz="955976" rtl="0" eaLnBrk="1" fontAlgn="auto" latinLnBrk="0" hangingPunct="1">
              <a:lnSpc>
                <a:spcPct val="100000"/>
              </a:lnSpc>
              <a:spcBef>
                <a:spcPts val="0"/>
              </a:spcBef>
              <a:spcAft>
                <a:spcPts val="445"/>
              </a:spcAft>
              <a:buClrTx/>
              <a:buSzPct val="100000"/>
              <a:buFont typeface="Arial" pitchFamily="34" charset="0"/>
              <a:buChar char="•"/>
              <a:tabLst/>
              <a:defRPr sz="3000"/>
            </a:lvl2pPr>
            <a:lvl3pPr marL="1022999" marR="0" indent="-380981" algn="l" defTabSz="1015945" rtl="0" eaLnBrk="1" fontAlgn="auto" latinLnBrk="0" hangingPunct="1">
              <a:lnSpc>
                <a:spcPct val="100000"/>
              </a:lnSpc>
              <a:spcBef>
                <a:spcPts val="0"/>
              </a:spcBef>
              <a:spcAft>
                <a:spcPts val="445"/>
              </a:spcAft>
              <a:buClrTx/>
              <a:buSzTx/>
              <a:buFont typeface="HP Simplified" pitchFamily="34" charset="0"/>
              <a:buChar char="–"/>
              <a:tabLst/>
              <a:defRPr sz="2667"/>
            </a:lvl3pPr>
            <a:lvl4pPr marL="1389871" marR="0" indent="-380981" algn="l" defTabSz="1015945" rtl="0" eaLnBrk="1" fontAlgn="auto" latinLnBrk="0" hangingPunct="1">
              <a:lnSpc>
                <a:spcPct val="100000"/>
              </a:lnSpc>
              <a:spcBef>
                <a:spcPts val="0"/>
              </a:spcBef>
              <a:spcAft>
                <a:spcPts val="445"/>
              </a:spcAft>
              <a:buClrTx/>
              <a:buSzPct val="80000"/>
              <a:buFont typeface="Courier New" pitchFamily="49" charset="0"/>
              <a:buChar char="o"/>
              <a:tabLst/>
              <a:defRPr sz="2333"/>
            </a:lvl4pPr>
            <a:lvl5pPr marL="1770847" marR="0" indent="-380981" algn="l" defTabSz="1015945" rtl="0" eaLnBrk="1" fontAlgn="auto" latinLnBrk="0" hangingPunct="1">
              <a:lnSpc>
                <a:spcPct val="100000"/>
              </a:lnSpc>
              <a:spcBef>
                <a:spcPts val="0"/>
              </a:spcBef>
              <a:spcAft>
                <a:spcPts val="445"/>
              </a:spcAft>
              <a:buClrTx/>
              <a:buSzTx/>
              <a:buFont typeface="Wingdings" pitchFamily="2" charset="2"/>
              <a:buChar char="§"/>
              <a:tabLst/>
              <a:defRPr sz="2000"/>
            </a:lvl5pPr>
          </a:lstStyle>
          <a:p>
            <a:pPr marL="0" marR="0" lvl="0" indent="0" algn="l" defTabSz="1015945" rtl="0" eaLnBrk="1" fontAlgn="auto" latinLnBrk="0" hangingPunct="1">
              <a:lnSpc>
                <a:spcPct val="100000"/>
              </a:lnSpc>
              <a:spcBef>
                <a:spcPts val="888"/>
              </a:spcBef>
              <a:spcAft>
                <a:spcPts val="445"/>
              </a:spcAft>
              <a:buClrTx/>
              <a:buSzPct val="100000"/>
              <a:buFont typeface="Arial"/>
              <a:buNone/>
              <a:tabLst/>
              <a:defRPr/>
            </a:pPr>
            <a:r>
              <a:rPr kumimoji="0" lang="en-US" sz="3555" b="1" i="0" u="none" strike="noStrike" kern="1200" cap="none" spc="0" normalizeH="0" baseline="0" noProof="0">
                <a:ln>
                  <a:noFill/>
                </a:ln>
                <a:solidFill>
                  <a:srgbClr val="0096D6"/>
                </a:solidFill>
                <a:effectLst/>
                <a:uLnTx/>
                <a:uFillTx/>
                <a:latin typeface="HP Simplified" pitchFamily="34" charset="0"/>
                <a:ea typeface="+mn-ea"/>
              </a:rPr>
              <a:t>Click to edit Master text styles</a:t>
            </a:r>
          </a:p>
          <a:p>
            <a:pPr marL="0" marR="0" lvl="1" indent="0" algn="l" defTabSz="1015945" rtl="0" eaLnBrk="1" fontAlgn="auto" latinLnBrk="0" hangingPunct="1">
              <a:lnSpc>
                <a:spcPct val="100000"/>
              </a:lnSpc>
              <a:spcBef>
                <a:spcPts val="888"/>
              </a:spcBef>
              <a:spcAft>
                <a:spcPts val="445"/>
              </a:spcAft>
              <a:buClrTx/>
              <a:buSzPct val="100000"/>
              <a:buFont typeface="Arial"/>
              <a:buNone/>
              <a:tabLst/>
              <a:defRPr/>
            </a:pPr>
            <a:r>
              <a:rPr kumimoji="0" lang="en-US" sz="3555" b="1" i="0" u="none" strike="noStrike" kern="1200" cap="none" spc="0" normalizeH="0" baseline="0" noProof="0">
                <a:ln>
                  <a:noFill/>
                </a:ln>
                <a:solidFill>
                  <a:srgbClr val="0096D6"/>
                </a:solidFill>
                <a:effectLst/>
                <a:uLnTx/>
                <a:uFillTx/>
                <a:latin typeface="HP Simplified" pitchFamily="34" charset="0"/>
                <a:ea typeface="+mn-ea"/>
              </a:rPr>
              <a:t>Second level</a:t>
            </a:r>
          </a:p>
          <a:p>
            <a:pPr marL="0" marR="0" lvl="2" indent="0" algn="l" defTabSz="1015945" rtl="0" eaLnBrk="1" fontAlgn="auto" latinLnBrk="0" hangingPunct="1">
              <a:lnSpc>
                <a:spcPct val="100000"/>
              </a:lnSpc>
              <a:spcBef>
                <a:spcPts val="888"/>
              </a:spcBef>
              <a:spcAft>
                <a:spcPts val="445"/>
              </a:spcAft>
              <a:buClrTx/>
              <a:buSzPct val="100000"/>
              <a:buFont typeface="Arial"/>
              <a:buNone/>
              <a:tabLst/>
              <a:defRPr/>
            </a:pPr>
            <a:r>
              <a:rPr kumimoji="0" lang="en-US" sz="3555" b="1" i="0" u="none" strike="noStrike" kern="1200" cap="none" spc="0" normalizeH="0" baseline="0" noProof="0">
                <a:ln>
                  <a:noFill/>
                </a:ln>
                <a:solidFill>
                  <a:srgbClr val="0096D6"/>
                </a:solidFill>
                <a:effectLst/>
                <a:uLnTx/>
                <a:uFillTx/>
                <a:latin typeface="HP Simplified" pitchFamily="34" charset="0"/>
                <a:ea typeface="+mn-ea"/>
              </a:rPr>
              <a:t>Third level</a:t>
            </a:r>
          </a:p>
          <a:p>
            <a:pPr marL="0" marR="0" lvl="3" indent="0" algn="l" defTabSz="1015945" rtl="0" eaLnBrk="1" fontAlgn="auto" latinLnBrk="0" hangingPunct="1">
              <a:lnSpc>
                <a:spcPct val="100000"/>
              </a:lnSpc>
              <a:spcBef>
                <a:spcPts val="888"/>
              </a:spcBef>
              <a:spcAft>
                <a:spcPts val="445"/>
              </a:spcAft>
              <a:buClrTx/>
              <a:buSzPct val="100000"/>
              <a:buFont typeface="Arial"/>
              <a:buNone/>
              <a:tabLst/>
              <a:defRPr/>
            </a:pPr>
            <a:r>
              <a:rPr kumimoji="0" lang="en-US" sz="3555" b="1" i="0" u="none" strike="noStrike" kern="1200" cap="none" spc="0" normalizeH="0" baseline="0" noProof="0">
                <a:ln>
                  <a:noFill/>
                </a:ln>
                <a:solidFill>
                  <a:srgbClr val="0096D6"/>
                </a:solidFill>
                <a:effectLst/>
                <a:uLnTx/>
                <a:uFillTx/>
                <a:latin typeface="HP Simplified" pitchFamily="34" charset="0"/>
                <a:ea typeface="+mn-ea"/>
              </a:rPr>
              <a:t>Fourth level</a:t>
            </a:r>
          </a:p>
          <a:p>
            <a:pPr marL="0" marR="0" lvl="4" indent="0" algn="l" defTabSz="1015945" rtl="0" eaLnBrk="1" fontAlgn="auto" latinLnBrk="0" hangingPunct="1">
              <a:lnSpc>
                <a:spcPct val="100000"/>
              </a:lnSpc>
              <a:spcBef>
                <a:spcPts val="888"/>
              </a:spcBef>
              <a:spcAft>
                <a:spcPts val="445"/>
              </a:spcAft>
              <a:buClrTx/>
              <a:buSzPct val="100000"/>
              <a:buFont typeface="Arial"/>
              <a:buNone/>
              <a:tabLst/>
              <a:defRPr/>
            </a:pPr>
            <a:r>
              <a:rPr kumimoji="0" lang="en-US" sz="3555" b="1" i="0" u="none" strike="noStrike" kern="1200" cap="none" spc="0" normalizeH="0" baseline="0" noProof="0">
                <a:ln>
                  <a:noFill/>
                </a:ln>
                <a:solidFill>
                  <a:srgbClr val="0096D6"/>
                </a:solidFill>
                <a:effectLst/>
                <a:uLnTx/>
                <a:uFillTx/>
                <a:latin typeface="HP Simplified" pitchFamily="34" charset="0"/>
                <a:ea typeface="+mn-ea"/>
              </a:rPr>
              <a:t>Fifth level</a:t>
            </a:r>
            <a:endParaRPr kumimoji="0" lang="en-US" sz="2222" b="0" i="0" u="none" strike="noStrike" kern="1200" cap="none" spc="0" normalizeH="0" baseline="0" noProof="0" dirty="0">
              <a:ln>
                <a:noFill/>
              </a:ln>
              <a:solidFill>
                <a:srgbClr val="000000"/>
              </a:solidFill>
              <a:effectLst/>
              <a:uLnTx/>
              <a:uFillTx/>
              <a:latin typeface="HP Simplified" pitchFamily="34" charset="0"/>
              <a:ea typeface="+mn-ea"/>
            </a:endParaRPr>
          </a:p>
        </p:txBody>
      </p:sp>
      <p:sp>
        <p:nvSpPr>
          <p:cNvPr id="5" name="Footer Placeholder 4"/>
          <p:cNvSpPr>
            <a:spLocks noGrp="1"/>
          </p:cNvSpPr>
          <p:nvPr>
            <p:ph type="ftr" sz="quarter" idx="11"/>
          </p:nvPr>
        </p:nvSpPr>
        <p:spPr>
          <a:xfrm>
            <a:off x="11557000" y="10710173"/>
            <a:ext cx="6708663" cy="350520"/>
          </a:xfrm>
        </p:spPr>
        <p:txBody>
          <a:bodyPr/>
          <a:lstStyle>
            <a:lvl1pPr>
              <a:defRPr>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Tree>
    <p:extLst>
      <p:ext uri="{BB962C8B-B14F-4D97-AF65-F5344CB8AC3E}">
        <p14:creationId xmlns:p14="http://schemas.microsoft.com/office/powerpoint/2010/main" val="32703214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28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20150930_63_MTN_BIKERS_0724.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20320000" cy="11430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705" y="761662"/>
            <a:ext cx="5059680" cy="2042160"/>
          </a:xfrm>
          <a:prstGeom prst="rect">
            <a:avLst/>
          </a:prstGeom>
        </p:spPr>
      </p:pic>
      <p:sp>
        <p:nvSpPr>
          <p:cNvPr id="11" name="Title 4"/>
          <p:cNvSpPr>
            <a:spLocks noGrp="1"/>
          </p:cNvSpPr>
          <p:nvPr>
            <p:ph type="title" hasCustomPrompt="1"/>
          </p:nvPr>
        </p:nvSpPr>
        <p:spPr>
          <a:xfrm>
            <a:off x="1017322" y="3683000"/>
            <a:ext cx="13716000" cy="3175000"/>
          </a:xfrm>
        </p:spPr>
        <p:txBody>
          <a:bodyPr anchor="b"/>
          <a:lstStyle>
            <a:lvl1pPr>
              <a:lnSpc>
                <a:spcPct val="80000"/>
              </a:lnSpc>
              <a:defRPr sz="11000">
                <a:solidFill>
                  <a:schemeClr val="bg1"/>
                </a:solidFill>
              </a:defRPr>
            </a:lvl1pPr>
          </a:lstStyle>
          <a:p>
            <a:r>
              <a:rPr lang="en-US" dirty="0"/>
              <a:t>Title slide with picture</a:t>
            </a:r>
            <a:endParaRPr dirty="0"/>
          </a:p>
        </p:txBody>
      </p:sp>
      <p:sp>
        <p:nvSpPr>
          <p:cNvPr id="13" name="Subtitle 2"/>
          <p:cNvSpPr>
            <a:spLocks noGrp="1"/>
          </p:cNvSpPr>
          <p:nvPr>
            <p:ph type="subTitle" idx="1" hasCustomPrompt="1"/>
          </p:nvPr>
        </p:nvSpPr>
        <p:spPr>
          <a:xfrm>
            <a:off x="1013355" y="7112000"/>
            <a:ext cx="13716000" cy="1524000"/>
          </a:xfrm>
        </p:spPr>
        <p:txBody>
          <a:bodyPr>
            <a:noAutofit/>
          </a:bodyPr>
          <a:lstStyle>
            <a:lvl1pPr marL="0" indent="0" algn="l">
              <a:spcBef>
                <a:spcPts val="0"/>
              </a:spcBef>
              <a:buNone/>
              <a:defRPr sz="5333">
                <a:solidFill>
                  <a:schemeClr val="bg1"/>
                </a:solidFill>
              </a:defRPr>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dirty="0"/>
              <a:t>Speaker name and title</a:t>
            </a:r>
            <a:endParaRPr dirty="0"/>
          </a:p>
        </p:txBody>
      </p:sp>
      <p:sp>
        <p:nvSpPr>
          <p:cNvPr id="14"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bg1"/>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lang="en-US" dirty="0"/>
              <a:t>Month day, year</a:t>
            </a:r>
            <a:endParaRPr dirty="0"/>
          </a:p>
        </p:txBody>
      </p:sp>
    </p:spTree>
    <p:extLst>
      <p:ext uri="{BB962C8B-B14F-4D97-AF65-F5344CB8AC3E}">
        <p14:creationId xmlns:p14="http://schemas.microsoft.com/office/powerpoint/2010/main" val="4939810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40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SynergyRack_WithPanel.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0320000" cy="11430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10705" y="761662"/>
            <a:ext cx="5059680" cy="2042160"/>
          </a:xfrm>
          <a:prstGeom prst="rect">
            <a:avLst/>
          </a:prstGeom>
        </p:spPr>
      </p:pic>
      <p:sp>
        <p:nvSpPr>
          <p:cNvPr id="11" name="Title 4"/>
          <p:cNvSpPr>
            <a:spLocks noGrp="1"/>
          </p:cNvSpPr>
          <p:nvPr>
            <p:ph type="title" hasCustomPrompt="1"/>
          </p:nvPr>
        </p:nvSpPr>
        <p:spPr>
          <a:xfrm>
            <a:off x="1017320" y="3683000"/>
            <a:ext cx="14857680" cy="3175000"/>
          </a:xfrm>
        </p:spPr>
        <p:txBody>
          <a:bodyPr anchor="b"/>
          <a:lstStyle>
            <a:lvl1pPr>
              <a:lnSpc>
                <a:spcPct val="80000"/>
              </a:lnSpc>
              <a:defRPr sz="11000"/>
            </a:lvl1pPr>
          </a:lstStyle>
          <a:p>
            <a:r>
              <a:rPr lang="en-US" dirty="0"/>
              <a:t>Title slide with picture</a:t>
            </a:r>
            <a:endParaRPr dirty="0"/>
          </a:p>
        </p:txBody>
      </p:sp>
      <p:sp>
        <p:nvSpPr>
          <p:cNvPr id="13" name="Subtitle 2"/>
          <p:cNvSpPr>
            <a:spLocks noGrp="1"/>
          </p:cNvSpPr>
          <p:nvPr>
            <p:ph type="subTitle" idx="1" hasCustomPrompt="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dirty="0"/>
              <a:t>Speaker name and title</a:t>
            </a:r>
            <a:endParaRPr dirty="0"/>
          </a:p>
        </p:txBody>
      </p:sp>
      <p:sp>
        <p:nvSpPr>
          <p:cNvPr id="14"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tx1"/>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lang="en-US" dirty="0"/>
              <a:t>Month day, year</a:t>
            </a:r>
            <a:endParaRPr dirty="0"/>
          </a:p>
        </p:txBody>
      </p:sp>
    </p:spTree>
    <p:extLst>
      <p:ext uri="{BB962C8B-B14F-4D97-AF65-F5344CB8AC3E}">
        <p14:creationId xmlns:p14="http://schemas.microsoft.com/office/powerpoint/2010/main" val="1986977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0" y="455028"/>
            <a:ext cx="6685280" cy="1933842"/>
          </a:xfrm>
        </p:spPr>
        <p:txBody>
          <a:bodyPr anchor="b"/>
          <a:lstStyle>
            <a:lvl1pPr algn="l">
              <a:defRPr sz="4320" b="1"/>
            </a:lvl1pPr>
          </a:lstStyle>
          <a:p>
            <a:r>
              <a:t>Click to edit Master title style</a:t>
            </a:r>
          </a:p>
        </p:txBody>
      </p:sp>
      <p:sp>
        <p:nvSpPr>
          <p:cNvPr id="3" name="Content Placeholder 2"/>
          <p:cNvSpPr>
            <a:spLocks noGrp="1"/>
          </p:cNvSpPr>
          <p:nvPr>
            <p:ph idx="1"/>
          </p:nvPr>
        </p:nvSpPr>
        <p:spPr>
          <a:xfrm>
            <a:off x="7943088" y="455028"/>
            <a:ext cx="11360912" cy="9717672"/>
          </a:xfrm>
        </p:spPr>
        <p:txBody>
          <a:bodyPr/>
          <a:lstStyle>
            <a:lvl1pPr>
              <a:defRPr sz="7040"/>
            </a:lvl1pPr>
            <a:lvl2pPr>
              <a:defRPr sz="6079"/>
            </a:lvl2pPr>
            <a:lvl3pPr>
              <a:defRPr sz="5279"/>
            </a:lvl3pPr>
            <a:lvl4pPr>
              <a:defRPr sz="4320"/>
            </a:lvl4pPr>
            <a:lvl5pPr>
              <a:defRPr sz="4320"/>
            </a:lvl5pPr>
            <a:lvl6pPr>
              <a:defRPr sz="4320"/>
            </a:lvl6pPr>
            <a:lvl7pPr>
              <a:defRPr sz="4320"/>
            </a:lvl7pPr>
            <a:lvl8pPr>
              <a:defRPr sz="4320"/>
            </a:lvl8pPr>
            <a:lvl9pPr>
              <a:defRPr sz="4320"/>
            </a:lvl9pPr>
          </a:lstStyle>
          <a:p>
            <a:pPr lvl="0"/>
            <a:r>
              <a:t>Click to edit Master text style</a:t>
            </a:r>
          </a:p>
          <a:p>
            <a:pPr lvl="1"/>
            <a:r>
              <a:t>Second Level</a:t>
            </a:r>
          </a:p>
          <a:p>
            <a:pPr lvl="2"/>
            <a:r>
              <a:t>Third Level</a:t>
            </a:r>
          </a:p>
          <a:p>
            <a:pPr lvl="3"/>
            <a:r>
              <a:t>Fourth Level</a:t>
            </a:r>
          </a:p>
          <a:p>
            <a:pPr lvl="4"/>
            <a:r>
              <a:t>Fifth Level</a:t>
            </a:r>
          </a:p>
        </p:txBody>
      </p:sp>
      <p:sp>
        <p:nvSpPr>
          <p:cNvPr id="4" name="Text Placeholder 3"/>
          <p:cNvSpPr>
            <a:spLocks noGrp="1"/>
          </p:cNvSpPr>
          <p:nvPr>
            <p:ph type="body" idx="2"/>
          </p:nvPr>
        </p:nvSpPr>
        <p:spPr>
          <a:xfrm>
            <a:off x="1016000" y="2388870"/>
            <a:ext cx="6683248" cy="7783830"/>
          </a:xfrm>
        </p:spPr>
        <p:txBody>
          <a:bodyPr/>
          <a:lstStyle>
            <a:lvl1pPr marL="0" indent="0">
              <a:buNone/>
              <a:defRPr sz="3039"/>
            </a:lvl1pPr>
            <a:lvl2pPr marL="1016000" indent="0">
              <a:buNone/>
              <a:defRPr sz="2560"/>
            </a:lvl2pPr>
            <a:lvl3pPr marL="2032000" indent="0">
              <a:buNone/>
              <a:defRPr sz="2207"/>
            </a:lvl3pPr>
            <a:lvl4pPr marL="3046476" indent="0">
              <a:buNone/>
              <a:defRPr sz="2000"/>
            </a:lvl4pPr>
            <a:lvl5pPr marL="4064000" indent="0">
              <a:buNone/>
              <a:defRPr sz="2000"/>
            </a:lvl5pPr>
            <a:lvl6pPr marL="5080000" indent="0">
              <a:buNone/>
              <a:defRPr sz="2000"/>
            </a:lvl6pPr>
            <a:lvl7pPr marL="6102102" indent="0">
              <a:buNone/>
              <a:defRPr sz="2000"/>
            </a:lvl7pPr>
            <a:lvl8pPr marL="7104895" indent="0">
              <a:buNone/>
              <a:defRPr sz="2000"/>
            </a:lvl8pPr>
            <a:lvl9pPr marL="8128000" indent="0">
              <a:buNone/>
              <a:defRPr sz="2000"/>
            </a:lvl9pPr>
          </a:lstStyle>
          <a:p>
            <a:pPr lvl="0"/>
            <a:r>
              <a:t>Click to edit Master text style</a:t>
            </a:r>
          </a:p>
        </p:txBody>
      </p:sp>
      <p:sp>
        <p:nvSpPr>
          <p:cNvPr id="5" name="Date Placeholder 4"/>
          <p:cNvSpPr>
            <a:spLocks noGrp="1"/>
          </p:cNvSpPr>
          <p:nvPr>
            <p:ph type="dt" sz="half" idx="10"/>
          </p:nvPr>
        </p:nvSpPr>
        <p:spPr/>
        <p:txBody>
          <a:bodyPr/>
          <a:lstStyle/>
          <a:p>
            <a:fld id="{92B2091E-9D08-7067-06E7-6B325EE31172}" type="datetimeFigureOut">
              <a:t>7/11/2019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71C564A8-BCA5-9586-3167-13C7AC3A3516}" type="slidenum">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232823"/>
            <a:ext cx="15236032" cy="1165178"/>
          </a:xfrm>
        </p:spPr>
        <p:txBody>
          <a:bodyPr wrap="square">
            <a:noAutofit/>
          </a:bodyPr>
          <a:lstStyle>
            <a:lvl1pPr marL="0" indent="0">
              <a:spcBef>
                <a:spcPts val="0"/>
              </a:spcBef>
              <a:buFontTx/>
              <a:buNone/>
              <a:defRPr sz="7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1" name="Text Placeholder 9"/>
          <p:cNvSpPr>
            <a:spLocks noGrp="1"/>
          </p:cNvSpPr>
          <p:nvPr>
            <p:ph type="body" sz="quarter" idx="14"/>
          </p:nvPr>
        </p:nvSpPr>
        <p:spPr>
          <a:xfrm>
            <a:off x="1013356" y="9652000"/>
            <a:ext cx="15236032" cy="762000"/>
          </a:xfrm>
        </p:spPr>
        <p:txBody>
          <a:bodyPr wrap="square">
            <a:noAutofit/>
          </a:bodyPr>
          <a:lstStyle>
            <a:lvl1pPr marL="0" indent="0">
              <a:spcBef>
                <a:spcPts val="0"/>
              </a:spcBef>
              <a:buFontTx/>
              <a:buNone/>
              <a:defRPr sz="4667"/>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2" name="Text Placeholder 7"/>
          <p:cNvSpPr>
            <a:spLocks noGrp="1"/>
          </p:cNvSpPr>
          <p:nvPr>
            <p:ph type="body" sz="quarter" idx="15" hasCustomPrompt="1"/>
          </p:nvPr>
        </p:nvSpPr>
        <p:spPr>
          <a:xfrm>
            <a:off x="13225871" y="762001"/>
            <a:ext cx="6078128" cy="590188"/>
          </a:xfrm>
        </p:spPr>
        <p:txBody>
          <a:bodyPr>
            <a:noAutofit/>
          </a:bodyPr>
          <a:lstStyle>
            <a:lvl1pPr marL="0" indent="0" algn="r">
              <a:spcBef>
                <a:spcPts val="0"/>
              </a:spcBef>
              <a:buNone/>
              <a:defRPr sz="3333" baseline="0">
                <a:solidFill>
                  <a:schemeClr val="accent4"/>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dirty="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dirty="0">
                <a:solidFill>
                  <a:prstClr val="black"/>
                </a:solidFill>
              </a:endParaRPr>
            </a:p>
          </p:txBody>
        </p:sp>
      </p:grpSp>
    </p:spTree>
    <p:extLst>
      <p:ext uri="{BB962C8B-B14F-4D97-AF65-F5344CB8AC3E}">
        <p14:creationId xmlns:p14="http://schemas.microsoft.com/office/powerpoint/2010/main" val="40096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1" y="1016000"/>
            <a:ext cx="13713352" cy="3226693"/>
          </a:xfrm>
        </p:spPr>
        <p:txBody>
          <a:bodyPr anchor="t">
            <a:noAutofit/>
          </a:bodyPr>
          <a:lstStyle>
            <a:lvl1pPr>
              <a:lnSpc>
                <a:spcPct val="80000"/>
              </a:lnSpc>
              <a:defRPr sz="12000"/>
            </a:lvl1pPr>
          </a:lstStyle>
          <a:p>
            <a:r>
              <a:rPr lang="en-US"/>
              <a:t>Click to edit Master title style</a:t>
            </a:r>
            <a:endParaRPr/>
          </a:p>
        </p:txBody>
      </p:sp>
      <p:sp>
        <p:nvSpPr>
          <p:cNvPr id="3" name="Text Placeholder 2"/>
          <p:cNvSpPr>
            <a:spLocks noGrp="1"/>
          </p:cNvSpPr>
          <p:nvPr>
            <p:ph type="body" idx="1"/>
          </p:nvPr>
        </p:nvSpPr>
        <p:spPr>
          <a:xfrm>
            <a:off x="1016002" y="4242694"/>
            <a:ext cx="13713352" cy="1014043"/>
          </a:xfrm>
        </p:spPr>
        <p:txBody>
          <a:bodyPr>
            <a:noAutofit/>
          </a:bodyPr>
          <a:lstStyle>
            <a:lvl1pPr marL="0" indent="0">
              <a:spcBef>
                <a:spcPts val="1000"/>
              </a:spcBef>
              <a:buNone/>
              <a:defRPr sz="3000">
                <a:solidFill>
                  <a:schemeClr val="tx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6C20DA-C7E5-449C-8E85-773FF0D7E444}" type="datetime4">
              <a:rPr lang="en-US" smtClean="0">
                <a:solidFill>
                  <a:prstClr val="black"/>
                </a:solidFill>
              </a:rPr>
              <a:pPr/>
              <a:t>July 11, 2019</a:t>
            </a:fld>
            <a:endParaRPr dirty="0">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HPE Confidential | For Training Purposes Only</a:t>
            </a:r>
            <a:endParaRPr dirty="0">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213106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white"/>
                </a:solidFill>
              </a:endParaRPr>
            </a:p>
          </p:txBody>
        </p:sp>
      </p:grpSp>
      <p:sp>
        <p:nvSpPr>
          <p:cNvPr id="3" name="Date Placeholder 2"/>
          <p:cNvSpPr>
            <a:spLocks noGrp="1"/>
          </p:cNvSpPr>
          <p:nvPr>
            <p:ph type="dt" sz="half" idx="10"/>
          </p:nvPr>
        </p:nvSpPr>
        <p:spPr/>
        <p:txBody>
          <a:bodyPr/>
          <a:lstStyle/>
          <a:p>
            <a:fld id="{0CD43065-CA49-4787-BAC0-9132791F0E08}" type="datetime4">
              <a:rPr lang="en-US" smtClean="0">
                <a:solidFill>
                  <a:prstClr val="white"/>
                </a:solidFill>
              </a:rPr>
              <a:pPr/>
              <a:t>July 11, 2019</a:t>
            </a:fld>
            <a:endParaRPr dirty="0">
              <a:solidFill>
                <a:prstClr val="white"/>
              </a:solidFill>
            </a:endParaRPr>
          </a:p>
        </p:txBody>
      </p:sp>
      <p:sp>
        <p:nvSpPr>
          <p:cNvPr id="4" name="Footer Placeholder 3"/>
          <p:cNvSpPr>
            <a:spLocks noGrp="1"/>
          </p:cNvSpPr>
          <p:nvPr>
            <p:ph type="ftr" sz="quarter" idx="11"/>
          </p:nvPr>
        </p:nvSpPr>
        <p:spPr/>
        <p:txBody>
          <a:bodyPr/>
          <a:lstStyle/>
          <a:p>
            <a:r>
              <a:rPr lang="en-US" dirty="0">
                <a:solidFill>
                  <a:prstClr val="white"/>
                </a:solidFill>
              </a:rPr>
              <a:t>HPE Confidential | For Training Purposes Only</a:t>
            </a:r>
            <a:endParaRPr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dirty="0">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dirty="0">
              <a:solidFill>
                <a:prstClr val="white"/>
              </a:solidFill>
            </a:endParaRPr>
          </a:p>
        </p:txBody>
      </p:sp>
    </p:spTree>
    <p:extLst>
      <p:ext uri="{BB962C8B-B14F-4D97-AF65-F5344CB8AC3E}">
        <p14:creationId xmlns:p14="http://schemas.microsoft.com/office/powerpoint/2010/main" val="35876303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5F44A36D-673E-4D0E-A3E9-6BDEAE5335DC}" type="datetime4">
              <a:rPr lang="en-US" smtClean="0">
                <a:solidFill>
                  <a:prstClr val="black"/>
                </a:solidFill>
              </a:rPr>
              <a:pPr/>
              <a:t>July 11, 2019</a:t>
            </a:fld>
            <a:endParaRPr dirty="0">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HPE Confidential | For Training Purposes Only</a:t>
            </a:r>
            <a:endParaRPr dirty="0">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249501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Content Placeholder 2"/>
          <p:cNvSpPr>
            <a:spLocks noGrp="1"/>
          </p:cNvSpPr>
          <p:nvPr>
            <p:ph idx="1"/>
          </p:nvPr>
        </p:nvSpPr>
        <p:spPr>
          <a:xfrm>
            <a:off x="1016000" y="2540001"/>
            <a:ext cx="18282973" cy="7619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D4417BA-FB86-4E51-84F3-B80AE332664C}" type="datetime4">
              <a:rPr lang="en-US" smtClean="0">
                <a:solidFill>
                  <a:prstClr val="black"/>
                </a:solidFill>
              </a:rPr>
              <a:pPr/>
              <a:t>July 11, 2019</a:t>
            </a:fld>
            <a:endParaRPr dirty="0">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HPE Confidential | For Training Purposes Only</a:t>
            </a:r>
            <a:endParaRPr dirty="0">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86217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BCD11BA-C481-4C34-A084-AA65D3CCCE04}" type="datetime4">
              <a:rPr lang="en-US" smtClean="0">
                <a:solidFill>
                  <a:prstClr val="black"/>
                </a:solidFill>
              </a:rPr>
              <a:pPr/>
              <a:t>July 11, 2019</a:t>
            </a:fld>
            <a:endParaRPr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HPE Confidential | For Training Purposes Only</a:t>
            </a:r>
            <a:endParaRPr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4013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Date Placeholder 2"/>
          <p:cNvSpPr>
            <a:spLocks noGrp="1"/>
          </p:cNvSpPr>
          <p:nvPr>
            <p:ph type="dt" sz="half" idx="10"/>
          </p:nvPr>
        </p:nvSpPr>
        <p:spPr/>
        <p:txBody>
          <a:bodyPr/>
          <a:lstStyle/>
          <a:p>
            <a:fld id="{6514AAC8-3DD4-4D54-A301-1C992C16BBFA}" type="datetime4">
              <a:rPr lang="en-US" smtClean="0">
                <a:solidFill>
                  <a:prstClr val="black"/>
                </a:solidFill>
              </a:rPr>
              <a:pPr/>
              <a:t>July 11, 2019</a:t>
            </a:fld>
            <a:endParaRPr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HPE Confidential | For Training Purposes Only</a:t>
            </a:r>
            <a:endParaRPr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232287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A8C9C11E-C27E-4FD2-88A6-AFB9C5DE219D}" type="datetime4">
              <a:rPr lang="en-US" smtClean="0">
                <a:solidFill>
                  <a:prstClr val="black"/>
                </a:solidFill>
              </a:rPr>
              <a:pPr/>
              <a:t>July 11, 2019</a:t>
            </a:fld>
            <a:endParaRPr dirty="0">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HPE Confidential | For Training Purposes Only</a:t>
            </a:r>
            <a:endParaRPr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5154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359823"/>
            <a:ext cx="15236032" cy="1800178"/>
          </a:xfrm>
        </p:spPr>
        <p:txBody>
          <a:bodyPr wrap="square">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dirty="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dirty="0">
                <a:solidFill>
                  <a:prstClr val="black"/>
                </a:solidFill>
              </a:endParaRPr>
            </a:p>
          </p:txBody>
        </p:sp>
      </p:grpSp>
      <p:sp>
        <p:nvSpPr>
          <p:cNvPr id="9" name="Date Placeholder 8"/>
          <p:cNvSpPr>
            <a:spLocks noGrp="1"/>
          </p:cNvSpPr>
          <p:nvPr>
            <p:ph type="dt" sz="half" idx="15"/>
          </p:nvPr>
        </p:nvSpPr>
        <p:spPr/>
        <p:txBody>
          <a:bodyPr/>
          <a:lstStyle/>
          <a:p>
            <a:fld id="{A6E16365-8439-4E6A-9A4B-384643527147}" type="datetime4">
              <a:rPr lang="en-US" smtClean="0">
                <a:solidFill>
                  <a:prstClr val="black"/>
                </a:solidFill>
              </a:rPr>
              <a:pPr/>
              <a:t>July 11, 2019</a:t>
            </a:fld>
            <a:endParaRPr dirty="0">
              <a:solidFill>
                <a:prstClr val="black"/>
              </a:solidFill>
            </a:endParaRPr>
          </a:p>
        </p:txBody>
      </p:sp>
      <p:sp>
        <p:nvSpPr>
          <p:cNvPr id="12" name="Footer Placeholder 11"/>
          <p:cNvSpPr>
            <a:spLocks noGrp="1"/>
          </p:cNvSpPr>
          <p:nvPr>
            <p:ph type="ftr" sz="quarter" idx="16"/>
          </p:nvPr>
        </p:nvSpPr>
        <p:spPr/>
        <p:txBody>
          <a:bodyPr/>
          <a:lstStyle/>
          <a:p>
            <a:r>
              <a:rPr lang="en-US" dirty="0">
                <a:solidFill>
                  <a:prstClr val="black"/>
                </a:solidFill>
              </a:rPr>
              <a:t>HPE Confidential | For Training Purposes Only</a:t>
            </a:r>
            <a:endParaRPr dirty="0">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252737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1015744" y="4445000"/>
            <a:ext cx="15236032" cy="3810000"/>
          </a:xfrm>
        </p:spPr>
        <p:txBody>
          <a:bodyPr anchor="b">
            <a:noAutofit/>
          </a:bodyPr>
          <a:lstStyle>
            <a:lvl1pPr>
              <a:lnSpc>
                <a:spcPct val="80000"/>
              </a:lnSpc>
              <a:defRPr sz="13327"/>
            </a:lvl1pPr>
          </a:lstStyle>
          <a:p>
            <a:r>
              <a:rPr lang="en-US"/>
              <a:t>Click to edit Master title style</a:t>
            </a:r>
            <a:endParaRPr dirty="0"/>
          </a:p>
        </p:txBody>
      </p:sp>
      <p:sp>
        <p:nvSpPr>
          <p:cNvPr id="10" name="Text Placeholder 9"/>
          <p:cNvSpPr>
            <a:spLocks noGrp="1"/>
          </p:cNvSpPr>
          <p:nvPr>
            <p:ph type="body" sz="quarter" idx="13"/>
          </p:nvPr>
        </p:nvSpPr>
        <p:spPr>
          <a:xfrm>
            <a:off x="1013362" y="8232838"/>
            <a:ext cx="15236032" cy="1165178"/>
          </a:xfrm>
        </p:spPr>
        <p:txBody>
          <a:bodyPr wrap="square">
            <a:noAutofit/>
          </a:bodyPr>
          <a:lstStyle>
            <a:lvl1pPr marL="0" indent="0">
              <a:spcBef>
                <a:spcPts val="0"/>
              </a:spcBef>
              <a:buFontTx/>
              <a:buNone/>
              <a:defRPr sz="733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1" name="Text Placeholder 9"/>
          <p:cNvSpPr>
            <a:spLocks noGrp="1"/>
          </p:cNvSpPr>
          <p:nvPr>
            <p:ph type="body" sz="quarter" idx="14"/>
          </p:nvPr>
        </p:nvSpPr>
        <p:spPr>
          <a:xfrm>
            <a:off x="1013362" y="9652000"/>
            <a:ext cx="15236032" cy="762000"/>
          </a:xfrm>
        </p:spPr>
        <p:txBody>
          <a:bodyPr wrap="square">
            <a:noAutofit/>
          </a:bodyPr>
          <a:lstStyle>
            <a:lvl1pPr marL="0" indent="0">
              <a:spcBef>
                <a:spcPts val="0"/>
              </a:spcBef>
              <a:buFontTx/>
              <a:buNone/>
              <a:defRPr sz="466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2" name="Text Placeholder 7"/>
          <p:cNvSpPr>
            <a:spLocks noGrp="1"/>
          </p:cNvSpPr>
          <p:nvPr>
            <p:ph type="body" sz="quarter" idx="15" hasCustomPrompt="1"/>
          </p:nvPr>
        </p:nvSpPr>
        <p:spPr>
          <a:xfrm>
            <a:off x="13225878" y="762016"/>
            <a:ext cx="6078128" cy="590188"/>
          </a:xfrm>
        </p:spPr>
        <p:txBody>
          <a:bodyPr>
            <a:noAutofit/>
          </a:bodyPr>
          <a:lstStyle>
            <a:lvl1pPr marL="0" indent="0" algn="r">
              <a:spcBef>
                <a:spcPts val="0"/>
              </a:spcBef>
              <a:buNone/>
              <a:defRPr sz="3333" baseline="0">
                <a:solidFill>
                  <a:schemeClr val="accent5"/>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6" name="Group 5"/>
          <p:cNvGrpSpPr/>
          <p:nvPr/>
        </p:nvGrpSpPr>
        <p:grpSpPr>
          <a:xfrm>
            <a:off x="1010707" y="761678"/>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523420"/>
              <a:endParaRPr sz="3000" dirty="0">
                <a:solidFill>
                  <a:prstClr val="black"/>
                </a:solidFill>
                <a:latin typeface="Aria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523420"/>
              <a:endParaRPr sz="3000" dirty="0">
                <a:solidFill>
                  <a:prstClr val="black"/>
                </a:solidFill>
                <a:latin typeface="Arial"/>
              </a:endParaRPr>
            </a:p>
          </p:txBody>
        </p:sp>
      </p:grpSp>
    </p:spTree>
    <p:extLst>
      <p:ext uri="{BB962C8B-B14F-4D97-AF65-F5344CB8AC3E}">
        <p14:creationId xmlns:p14="http://schemas.microsoft.com/office/powerpoint/2010/main" val="3209989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82720" y="8001000"/>
            <a:ext cx="12192000" cy="914400"/>
          </a:xfrm>
        </p:spPr>
        <p:txBody>
          <a:bodyPr anchor="b"/>
          <a:lstStyle>
            <a:lvl1pPr algn="l">
              <a:defRPr sz="4320" b="1"/>
            </a:lvl1pPr>
          </a:lstStyle>
          <a:p>
            <a:r>
              <a:t>Click to edit Master title style</a:t>
            </a:r>
          </a:p>
        </p:txBody>
      </p:sp>
      <p:sp>
        <p:nvSpPr>
          <p:cNvPr id="3" name="Vertical Title 2"/>
          <p:cNvSpPr>
            <a:spLocks noGrp="1"/>
          </p:cNvSpPr>
          <p:nvPr>
            <p:ph type="pic" idx="1"/>
          </p:nvPr>
        </p:nvSpPr>
        <p:spPr>
          <a:xfrm>
            <a:off x="3982720" y="1017269"/>
            <a:ext cx="12192000" cy="6861430"/>
          </a:xfrm>
        </p:spPr>
        <p:txBody>
          <a:bodyPr/>
          <a:lstStyle/>
          <a:p>
            <a:endParaRPr/>
          </a:p>
        </p:txBody>
      </p:sp>
      <p:sp>
        <p:nvSpPr>
          <p:cNvPr id="4" name="Text Placeholder 3"/>
          <p:cNvSpPr>
            <a:spLocks noGrp="1"/>
          </p:cNvSpPr>
          <p:nvPr>
            <p:ph type="body" idx="2"/>
          </p:nvPr>
        </p:nvSpPr>
        <p:spPr>
          <a:xfrm>
            <a:off x="3982720" y="8915400"/>
            <a:ext cx="12192000" cy="1257300"/>
          </a:xfrm>
        </p:spPr>
        <p:txBody>
          <a:bodyPr/>
          <a:lstStyle>
            <a:lvl1pPr marL="0" indent="0">
              <a:buNone/>
              <a:defRPr sz="3039"/>
            </a:lvl1pPr>
            <a:lvl2pPr marL="1016000" indent="0">
              <a:buNone/>
              <a:defRPr sz="2560"/>
            </a:lvl2pPr>
            <a:lvl3pPr marL="2032000" indent="0">
              <a:buNone/>
              <a:defRPr sz="2207"/>
            </a:lvl3pPr>
            <a:lvl4pPr marL="3046476" indent="0">
              <a:buNone/>
              <a:defRPr sz="2000"/>
            </a:lvl4pPr>
            <a:lvl5pPr marL="4064000" indent="0">
              <a:buNone/>
              <a:defRPr sz="2000"/>
            </a:lvl5pPr>
            <a:lvl6pPr marL="5080000" indent="0">
              <a:buNone/>
              <a:defRPr sz="2000"/>
            </a:lvl6pPr>
            <a:lvl7pPr marL="6102102" indent="0">
              <a:buNone/>
              <a:defRPr sz="2000"/>
            </a:lvl7pPr>
            <a:lvl8pPr marL="7104895" indent="0">
              <a:buNone/>
              <a:defRPr sz="2000"/>
            </a:lvl8pPr>
            <a:lvl9pPr marL="8128000" indent="0">
              <a:buNone/>
              <a:defRPr sz="2000"/>
            </a:lvl9pPr>
          </a:lstStyle>
          <a:p>
            <a:pPr lvl="0"/>
            <a:r>
              <a:t>Click to edit Master text style</a:t>
            </a:r>
          </a:p>
        </p:txBody>
      </p:sp>
      <p:sp>
        <p:nvSpPr>
          <p:cNvPr id="5" name="Date Placeholder 4"/>
          <p:cNvSpPr>
            <a:spLocks noGrp="1"/>
          </p:cNvSpPr>
          <p:nvPr>
            <p:ph type="dt" sz="half" idx="10"/>
          </p:nvPr>
        </p:nvSpPr>
        <p:spPr/>
        <p:txBody>
          <a:bodyPr/>
          <a:lstStyle/>
          <a:p>
            <a:fld id="{3B703962-2BE2-0547-CA4C-002B07D331AA}" type="datetimeFigureOut">
              <a:t>7/11/2019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73A53367-E607-B8C4-866E-CD42E97DAC88}" type="slidenum">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4" y="1016000"/>
            <a:ext cx="13713352" cy="3226693"/>
          </a:xfrm>
        </p:spPr>
        <p:txBody>
          <a:bodyPr anchor="t">
            <a:noAutofit/>
          </a:bodyPr>
          <a:lstStyle>
            <a:lvl1pPr>
              <a:lnSpc>
                <a:spcPct val="80000"/>
              </a:lnSpc>
              <a:defRPr sz="11997"/>
            </a:lvl1pPr>
          </a:lstStyle>
          <a:p>
            <a:r>
              <a:rPr lang="en-US"/>
              <a:t>Click to edit Master title style</a:t>
            </a:r>
            <a:endParaRPr/>
          </a:p>
        </p:txBody>
      </p:sp>
      <p:sp>
        <p:nvSpPr>
          <p:cNvPr id="3" name="Text Placeholder 2"/>
          <p:cNvSpPr>
            <a:spLocks noGrp="1"/>
          </p:cNvSpPr>
          <p:nvPr>
            <p:ph type="body" idx="1"/>
          </p:nvPr>
        </p:nvSpPr>
        <p:spPr>
          <a:xfrm>
            <a:off x="1016006" y="4242694"/>
            <a:ext cx="13713352" cy="1014043"/>
          </a:xfrm>
        </p:spPr>
        <p:txBody>
          <a:bodyPr>
            <a:noAutofit/>
          </a:bodyPr>
          <a:lstStyle>
            <a:lvl1pPr marL="0" indent="0">
              <a:spcBef>
                <a:spcPts val="1000"/>
              </a:spcBef>
              <a:buNone/>
              <a:defRPr sz="3000">
                <a:solidFill>
                  <a:schemeClr val="tx1"/>
                </a:solidFill>
              </a:defRPr>
            </a:lvl1pPr>
            <a:lvl2pPr marL="761712" indent="0">
              <a:buNone/>
              <a:defRPr sz="3333">
                <a:solidFill>
                  <a:schemeClr val="tx1">
                    <a:tint val="75000"/>
                  </a:schemeClr>
                </a:solidFill>
              </a:defRPr>
            </a:lvl2pPr>
            <a:lvl3pPr marL="1523420" indent="0">
              <a:buNone/>
              <a:defRPr sz="3000">
                <a:solidFill>
                  <a:schemeClr val="tx1">
                    <a:tint val="75000"/>
                  </a:schemeClr>
                </a:solidFill>
              </a:defRPr>
            </a:lvl3pPr>
            <a:lvl4pPr marL="2285132" indent="0">
              <a:buNone/>
              <a:defRPr sz="2667">
                <a:solidFill>
                  <a:schemeClr val="tx1">
                    <a:tint val="75000"/>
                  </a:schemeClr>
                </a:solidFill>
              </a:defRPr>
            </a:lvl4pPr>
            <a:lvl5pPr marL="3046841" indent="0">
              <a:buNone/>
              <a:defRPr sz="2667">
                <a:solidFill>
                  <a:schemeClr val="tx1">
                    <a:tint val="75000"/>
                  </a:schemeClr>
                </a:solidFill>
              </a:defRPr>
            </a:lvl5pPr>
            <a:lvl6pPr marL="3808553" indent="0">
              <a:buNone/>
              <a:defRPr sz="2667">
                <a:solidFill>
                  <a:schemeClr val="tx1">
                    <a:tint val="75000"/>
                  </a:schemeClr>
                </a:solidFill>
              </a:defRPr>
            </a:lvl6pPr>
            <a:lvl7pPr marL="4570261" indent="0">
              <a:buNone/>
              <a:defRPr sz="2667">
                <a:solidFill>
                  <a:schemeClr val="tx1">
                    <a:tint val="75000"/>
                  </a:schemeClr>
                </a:solidFill>
              </a:defRPr>
            </a:lvl7pPr>
            <a:lvl8pPr marL="5331973" indent="0">
              <a:buNone/>
              <a:defRPr sz="2667">
                <a:solidFill>
                  <a:schemeClr val="tx1">
                    <a:tint val="75000"/>
                  </a:schemeClr>
                </a:solidFill>
              </a:defRPr>
            </a:lvl8pPr>
            <a:lvl9pPr marL="6093684"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4388735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1013357" y="1014677"/>
            <a:ext cx="18285617" cy="9144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420">
              <a:lnSpc>
                <a:spcPct val="90000"/>
              </a:lnSpc>
            </a:pPr>
            <a:endParaRPr sz="3000" dirty="0">
              <a:solidFill>
                <a:prstClr val="white"/>
              </a:solidFill>
              <a:latin typeface="Arial"/>
            </a:endParaRPr>
          </a:p>
        </p:txBody>
      </p:sp>
      <p:sp>
        <p:nvSpPr>
          <p:cNvPr id="2" name="Title 1"/>
          <p:cNvSpPr>
            <a:spLocks noGrp="1"/>
          </p:cNvSpPr>
          <p:nvPr>
            <p:ph type="title"/>
          </p:nvPr>
        </p:nvSpPr>
        <p:spPr>
          <a:xfrm>
            <a:off x="1648361" y="1651014"/>
            <a:ext cx="13713352" cy="1006428"/>
          </a:xfrm>
        </p:spPr>
        <p:txBody>
          <a:bodyPr anchor="t">
            <a:noAutofit/>
          </a:bodyPr>
          <a:lstStyle>
            <a:lvl1pPr>
              <a:lnSpc>
                <a:spcPct val="90000"/>
              </a:lnSpc>
              <a:defRPr sz="6663">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1648362" y="2668142"/>
            <a:ext cx="13713352" cy="889000"/>
          </a:xfrm>
        </p:spPr>
        <p:txBody>
          <a:bodyPr>
            <a:noAutofit/>
          </a:bodyPr>
          <a:lstStyle>
            <a:lvl1pPr marL="0" indent="0">
              <a:spcBef>
                <a:spcPts val="0"/>
              </a:spcBef>
              <a:buNone/>
              <a:defRPr sz="5330">
                <a:solidFill>
                  <a:schemeClr val="bg1"/>
                </a:solidFill>
              </a:defRPr>
            </a:lvl1pPr>
            <a:lvl2pPr marL="761712" indent="0">
              <a:buNone/>
              <a:defRPr sz="3333">
                <a:solidFill>
                  <a:schemeClr val="tx1">
                    <a:tint val="75000"/>
                  </a:schemeClr>
                </a:solidFill>
              </a:defRPr>
            </a:lvl2pPr>
            <a:lvl3pPr marL="1523420" indent="0">
              <a:buNone/>
              <a:defRPr sz="3000">
                <a:solidFill>
                  <a:schemeClr val="tx1">
                    <a:tint val="75000"/>
                  </a:schemeClr>
                </a:solidFill>
              </a:defRPr>
            </a:lvl3pPr>
            <a:lvl4pPr marL="2285132" indent="0">
              <a:buNone/>
              <a:defRPr sz="2667">
                <a:solidFill>
                  <a:schemeClr val="tx1">
                    <a:tint val="75000"/>
                  </a:schemeClr>
                </a:solidFill>
              </a:defRPr>
            </a:lvl4pPr>
            <a:lvl5pPr marL="3046841" indent="0">
              <a:buNone/>
              <a:defRPr sz="2667">
                <a:solidFill>
                  <a:schemeClr val="tx1">
                    <a:tint val="75000"/>
                  </a:schemeClr>
                </a:solidFill>
              </a:defRPr>
            </a:lvl5pPr>
            <a:lvl6pPr marL="3808553" indent="0">
              <a:buNone/>
              <a:defRPr sz="2667">
                <a:solidFill>
                  <a:schemeClr val="tx1">
                    <a:tint val="75000"/>
                  </a:schemeClr>
                </a:solidFill>
              </a:defRPr>
            </a:lvl6pPr>
            <a:lvl7pPr marL="4570261" indent="0">
              <a:buNone/>
              <a:defRPr sz="2667">
                <a:solidFill>
                  <a:schemeClr val="tx1">
                    <a:tint val="75000"/>
                  </a:schemeClr>
                </a:solidFill>
              </a:defRPr>
            </a:lvl7pPr>
            <a:lvl8pPr marL="5331973" indent="0">
              <a:buNone/>
              <a:defRPr sz="2667">
                <a:solidFill>
                  <a:schemeClr val="tx1">
                    <a:tint val="75000"/>
                  </a:schemeClr>
                </a:solidFill>
              </a:defRPr>
            </a:lvl8pPr>
            <a:lvl9pPr marL="6093684"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861423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7" y="4286259"/>
            <a:ext cx="13713352" cy="960438"/>
          </a:xfrm>
        </p:spPr>
        <p:txBody>
          <a:bodyPr>
            <a:noAutofit/>
          </a:bodyPr>
          <a:lstStyle>
            <a:lvl1pPr>
              <a:defRPr sz="6663"/>
            </a:lvl1pPr>
          </a:lstStyle>
          <a:p>
            <a:r>
              <a:rPr lang="en-US"/>
              <a:t>Click to edit Master title style</a:t>
            </a:r>
            <a:endParaRPr dirty="0"/>
          </a:p>
        </p:txBody>
      </p:sp>
      <p:sp>
        <p:nvSpPr>
          <p:cNvPr id="11" name="Text Placeholder 9"/>
          <p:cNvSpPr>
            <a:spLocks noGrp="1"/>
          </p:cNvSpPr>
          <p:nvPr>
            <p:ph type="body" sz="quarter" idx="14"/>
          </p:nvPr>
        </p:nvSpPr>
        <p:spPr>
          <a:xfrm>
            <a:off x="1013359" y="5248668"/>
            <a:ext cx="13713352" cy="889000"/>
          </a:xfrm>
        </p:spPr>
        <p:txBody>
          <a:bodyPr>
            <a:noAutofit/>
          </a:bodyPr>
          <a:lstStyle>
            <a:lvl1pPr marL="0" indent="0">
              <a:spcBef>
                <a:spcPts val="0"/>
              </a:spcBef>
              <a:buFontTx/>
              <a:buNone/>
              <a:defRPr sz="533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
        <p:nvSpPr>
          <p:cNvPr id="10" name="Freeform 9"/>
          <p:cNvSpPr/>
          <p:nvPr/>
        </p:nvSpPr>
        <p:spPr>
          <a:xfrm>
            <a:off x="1013362"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523420">
              <a:lnSpc>
                <a:spcPct val="90000"/>
              </a:lnSpc>
            </a:pPr>
            <a:endParaRPr sz="3000" dirty="0">
              <a:solidFill>
                <a:prstClr val="white"/>
              </a:solidFill>
              <a:latin typeface="Arial"/>
            </a:endParaRPr>
          </a:p>
        </p:txBody>
      </p:sp>
      <p:grpSp>
        <p:nvGrpSpPr>
          <p:cNvPr id="12" name="Group 11"/>
          <p:cNvGrpSpPr/>
          <p:nvPr/>
        </p:nvGrpSpPr>
        <p:grpSpPr>
          <a:xfrm>
            <a:off x="1017128" y="10414002"/>
            <a:ext cx="1615785" cy="650873"/>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black"/>
                </a:solidFill>
                <a:latin typeface="Aria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black"/>
                </a:solidFill>
                <a:latin typeface="Arial"/>
              </a:endParaRPr>
            </a:p>
          </p:txBody>
        </p:sp>
      </p:grpSp>
    </p:spTree>
    <p:extLst>
      <p:ext uri="{BB962C8B-B14F-4D97-AF65-F5344CB8AC3E}">
        <p14:creationId xmlns:p14="http://schemas.microsoft.com/office/powerpoint/2010/main" val="23276129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7" y="4286259"/>
            <a:ext cx="13713352" cy="960438"/>
          </a:xfrm>
        </p:spPr>
        <p:txBody>
          <a:bodyPr>
            <a:noAutofit/>
          </a:bodyPr>
          <a:lstStyle>
            <a:lvl1pPr>
              <a:defRPr sz="6663"/>
            </a:lvl1pPr>
          </a:lstStyle>
          <a:p>
            <a:r>
              <a:rPr lang="en-US"/>
              <a:t>Click to edit Master title style</a:t>
            </a:r>
            <a:endParaRPr dirty="0"/>
          </a:p>
        </p:txBody>
      </p:sp>
      <p:sp>
        <p:nvSpPr>
          <p:cNvPr id="11" name="Text Placeholder 9"/>
          <p:cNvSpPr>
            <a:spLocks noGrp="1"/>
          </p:cNvSpPr>
          <p:nvPr>
            <p:ph type="body" sz="quarter" idx="14"/>
          </p:nvPr>
        </p:nvSpPr>
        <p:spPr>
          <a:xfrm>
            <a:off x="1013359" y="5248668"/>
            <a:ext cx="13713352" cy="889000"/>
          </a:xfrm>
        </p:spPr>
        <p:txBody>
          <a:bodyPr>
            <a:noAutofit/>
          </a:bodyPr>
          <a:lstStyle>
            <a:lvl1pPr marL="0" indent="0">
              <a:spcBef>
                <a:spcPts val="0"/>
              </a:spcBef>
              <a:buFontTx/>
              <a:buNone/>
              <a:defRPr sz="533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
        <p:nvSpPr>
          <p:cNvPr id="10" name="Freeform 9"/>
          <p:cNvSpPr/>
          <p:nvPr/>
        </p:nvSpPr>
        <p:spPr>
          <a:xfrm>
            <a:off x="1013362"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523420">
              <a:lnSpc>
                <a:spcPct val="90000"/>
              </a:lnSpc>
            </a:pPr>
            <a:endParaRPr sz="3000" dirty="0">
              <a:solidFill>
                <a:prstClr val="white"/>
              </a:solidFill>
              <a:latin typeface="Arial"/>
            </a:endParaRPr>
          </a:p>
        </p:txBody>
      </p:sp>
      <p:grpSp>
        <p:nvGrpSpPr>
          <p:cNvPr id="8" name="Group 7"/>
          <p:cNvGrpSpPr/>
          <p:nvPr/>
        </p:nvGrpSpPr>
        <p:grpSpPr>
          <a:xfrm>
            <a:off x="1017128"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black"/>
                </a:solidFill>
                <a:latin typeface="Aria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black"/>
                </a:solidFill>
                <a:latin typeface="Arial"/>
              </a:endParaRPr>
            </a:p>
          </p:txBody>
        </p:sp>
      </p:grpSp>
    </p:spTree>
    <p:extLst>
      <p:ext uri="{BB962C8B-B14F-4D97-AF65-F5344CB8AC3E}">
        <p14:creationId xmlns:p14="http://schemas.microsoft.com/office/powerpoint/2010/main" val="22636289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13357" y="4286259"/>
            <a:ext cx="13713352" cy="960438"/>
          </a:xfrm>
        </p:spPr>
        <p:txBody>
          <a:bodyPr>
            <a:noAutofit/>
          </a:bodyPr>
          <a:lstStyle>
            <a:lvl1pPr>
              <a:defRPr sz="6663"/>
            </a:lvl1pPr>
          </a:lstStyle>
          <a:p>
            <a:r>
              <a:rPr lang="en-US"/>
              <a:t>Click to edit Master title style</a:t>
            </a:r>
            <a:endParaRPr dirty="0"/>
          </a:p>
        </p:txBody>
      </p:sp>
      <p:sp>
        <p:nvSpPr>
          <p:cNvPr id="11" name="Text Placeholder 9"/>
          <p:cNvSpPr>
            <a:spLocks noGrp="1"/>
          </p:cNvSpPr>
          <p:nvPr>
            <p:ph type="body" sz="quarter" idx="14"/>
          </p:nvPr>
        </p:nvSpPr>
        <p:spPr>
          <a:xfrm>
            <a:off x="1013359" y="5248668"/>
            <a:ext cx="13713352" cy="889000"/>
          </a:xfrm>
        </p:spPr>
        <p:txBody>
          <a:bodyPr>
            <a:noAutofit/>
          </a:bodyPr>
          <a:lstStyle>
            <a:lvl1pPr marL="0" indent="0">
              <a:spcBef>
                <a:spcPts val="0"/>
              </a:spcBef>
              <a:buFontTx/>
              <a:buNone/>
              <a:defRPr sz="533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8"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white"/>
                </a:solidFill>
                <a:latin typeface="Aria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white"/>
                </a:solidFill>
                <a:latin typeface="Arial"/>
              </a:endParaRPr>
            </a:p>
          </p:txBody>
        </p:sp>
      </p:grpSp>
      <p:sp>
        <p:nvSpPr>
          <p:cNvPr id="3" name="Date Placeholder 2"/>
          <p:cNvSpPr>
            <a:spLocks noGrp="1"/>
          </p:cNvSpPr>
          <p:nvPr>
            <p:ph type="dt" sz="half" idx="10"/>
          </p:nvPr>
        </p:nvSpPr>
        <p:spPr/>
        <p:txBody>
          <a:bodyPr/>
          <a:lstStyle/>
          <a:p>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lang="en-US" smtClean="0">
                <a:solidFill>
                  <a:prstClr val="white"/>
                </a:solidFill>
              </a:rPr>
              <a:pPr/>
              <a:t>‹#›</a:t>
            </a:fld>
            <a:endParaRPr lang="en-US" dirty="0">
              <a:solidFill>
                <a:prstClr val="white"/>
              </a:solidFill>
            </a:endParaRPr>
          </a:p>
        </p:txBody>
      </p:sp>
      <p:sp>
        <p:nvSpPr>
          <p:cNvPr id="10" name="Freeform 9"/>
          <p:cNvSpPr/>
          <p:nvPr/>
        </p:nvSpPr>
        <p:spPr>
          <a:xfrm>
            <a:off x="1013362"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523420">
              <a:lnSpc>
                <a:spcPct val="90000"/>
              </a:lnSpc>
            </a:pPr>
            <a:endParaRPr sz="3000" dirty="0">
              <a:solidFill>
                <a:prstClr val="white"/>
              </a:solidFill>
              <a:latin typeface="Arial"/>
            </a:endParaRPr>
          </a:p>
        </p:txBody>
      </p:sp>
    </p:spTree>
    <p:extLst>
      <p:ext uri="{BB962C8B-B14F-4D97-AF65-F5344CB8AC3E}">
        <p14:creationId xmlns:p14="http://schemas.microsoft.com/office/powerpoint/2010/main" val="1582598145"/>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13357" y="4286259"/>
            <a:ext cx="13713352" cy="960438"/>
          </a:xfrm>
        </p:spPr>
        <p:txBody>
          <a:bodyPr>
            <a:noAutofit/>
          </a:bodyPr>
          <a:lstStyle>
            <a:lvl1pPr>
              <a:defRPr sz="6663"/>
            </a:lvl1pPr>
          </a:lstStyle>
          <a:p>
            <a:r>
              <a:rPr lang="en-US"/>
              <a:t>Click to edit Master title style</a:t>
            </a:r>
            <a:endParaRPr dirty="0"/>
          </a:p>
        </p:txBody>
      </p:sp>
      <p:sp>
        <p:nvSpPr>
          <p:cNvPr id="11" name="Text Placeholder 9"/>
          <p:cNvSpPr>
            <a:spLocks noGrp="1"/>
          </p:cNvSpPr>
          <p:nvPr>
            <p:ph type="body" sz="quarter" idx="14"/>
          </p:nvPr>
        </p:nvSpPr>
        <p:spPr>
          <a:xfrm>
            <a:off x="1013359" y="5248668"/>
            <a:ext cx="13713352" cy="889000"/>
          </a:xfrm>
        </p:spPr>
        <p:txBody>
          <a:bodyPr>
            <a:noAutofit/>
          </a:bodyPr>
          <a:lstStyle>
            <a:lvl1pPr marL="0" indent="0">
              <a:spcBef>
                <a:spcPts val="0"/>
              </a:spcBef>
              <a:buFontTx/>
              <a:buNone/>
              <a:defRPr sz="533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8"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white"/>
                </a:solidFill>
                <a:latin typeface="Aria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white"/>
                </a:solidFill>
                <a:latin typeface="Arial"/>
              </a:endParaRPr>
            </a:p>
          </p:txBody>
        </p:sp>
      </p:grpSp>
      <p:sp>
        <p:nvSpPr>
          <p:cNvPr id="3" name="Date Placeholder 2"/>
          <p:cNvSpPr>
            <a:spLocks noGrp="1"/>
          </p:cNvSpPr>
          <p:nvPr>
            <p:ph type="dt" sz="half" idx="10"/>
          </p:nvPr>
        </p:nvSpPr>
        <p:spPr/>
        <p:txBody>
          <a:bodyPr/>
          <a:lstStyle/>
          <a:p>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lang="en-US" smtClean="0">
                <a:solidFill>
                  <a:prstClr val="white"/>
                </a:solidFill>
              </a:rPr>
              <a:pPr/>
              <a:t>‹#›</a:t>
            </a:fld>
            <a:endParaRPr lang="en-US" dirty="0">
              <a:solidFill>
                <a:prstClr val="white"/>
              </a:solidFill>
            </a:endParaRPr>
          </a:p>
        </p:txBody>
      </p:sp>
      <p:sp>
        <p:nvSpPr>
          <p:cNvPr id="10" name="Freeform 9"/>
          <p:cNvSpPr/>
          <p:nvPr/>
        </p:nvSpPr>
        <p:spPr>
          <a:xfrm>
            <a:off x="1013362"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523420">
              <a:lnSpc>
                <a:spcPct val="90000"/>
              </a:lnSpc>
            </a:pPr>
            <a:endParaRPr sz="3000" dirty="0">
              <a:solidFill>
                <a:prstClr val="white"/>
              </a:solidFill>
              <a:latin typeface="Arial"/>
            </a:endParaRPr>
          </a:p>
        </p:txBody>
      </p:sp>
    </p:spTree>
    <p:extLst>
      <p:ext uri="{BB962C8B-B14F-4D97-AF65-F5344CB8AC3E}">
        <p14:creationId xmlns:p14="http://schemas.microsoft.com/office/powerpoint/2010/main" val="806506370"/>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9" y="635000"/>
            <a:ext cx="15761228" cy="3810000"/>
          </a:xfrm>
        </p:spPr>
        <p:txBody>
          <a:bodyPr>
            <a:noAutofit/>
          </a:bodyPr>
          <a:lstStyle>
            <a:lvl1pPr marL="547479" indent="-547479">
              <a:lnSpc>
                <a:spcPct val="80000"/>
              </a:lnSpc>
              <a:defRPr sz="9997"/>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9" y="4699000"/>
            <a:ext cx="15053162" cy="2286000"/>
          </a:xfrm>
        </p:spPr>
        <p:txBody>
          <a:bodyPr>
            <a:noAutofit/>
          </a:bodyPr>
          <a:lstStyle>
            <a:lvl1pPr marL="0" indent="0">
              <a:spcBef>
                <a:spcPts val="0"/>
              </a:spcBef>
              <a:buFontTx/>
              <a:buNone/>
              <a:defRPr sz="3333" baseline="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dirty="0"/>
              <a:t>Click </a:t>
            </a:r>
            <a:r>
              <a:rPr lang="en-US" dirty="0"/>
              <a:t>to add quoted person’s name, title, company</a:t>
            </a:r>
            <a:endParaRPr dirty="0"/>
          </a:p>
        </p:txBody>
      </p:sp>
      <p:grpSp>
        <p:nvGrpSpPr>
          <p:cNvPr id="7" name="Group 6"/>
          <p:cNvGrpSpPr/>
          <p:nvPr/>
        </p:nvGrpSpPr>
        <p:grpSpPr>
          <a:xfrm>
            <a:off x="1017128" y="10414002"/>
            <a:ext cx="1615785" cy="65087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black"/>
                </a:solidFill>
                <a:latin typeface="Aria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black"/>
                </a:solidFill>
                <a:latin typeface="Arial"/>
              </a:endParaRPr>
            </a:p>
          </p:txBody>
        </p:sp>
      </p:grpSp>
      <p:sp>
        <p:nvSpPr>
          <p:cNvPr id="3" name="Date Placeholder 2"/>
          <p:cNvSpPr>
            <a:spLocks noGrp="1"/>
          </p:cNvSpPr>
          <p:nvPr>
            <p:ph type="dt" sz="half" idx="10"/>
          </p:nvPr>
        </p:nvSpPr>
        <p:spPr/>
        <p:txBody>
          <a:bodyPr/>
          <a:lstStyle/>
          <a:p>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3844552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9" y="635000"/>
            <a:ext cx="15761228" cy="3810000"/>
          </a:xfrm>
        </p:spPr>
        <p:txBody>
          <a:bodyPr>
            <a:noAutofit/>
          </a:bodyPr>
          <a:lstStyle>
            <a:lvl1pPr marL="548431" indent="-548431">
              <a:lnSpc>
                <a:spcPct val="80000"/>
              </a:lnSpc>
              <a:defRPr sz="9997"/>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9" y="4699000"/>
            <a:ext cx="15053162" cy="2286000"/>
          </a:xfrm>
        </p:spPr>
        <p:txBody>
          <a:bodyPr>
            <a:noAutofit/>
          </a:bodyPr>
          <a:lstStyle>
            <a:lvl1pPr marL="0" indent="0">
              <a:spcBef>
                <a:spcPts val="0"/>
              </a:spcBef>
              <a:buFontTx/>
              <a:buNone/>
              <a:defRPr sz="3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dirty="0"/>
              <a:t>Click to add quoted person’s name, title, company</a:t>
            </a:r>
          </a:p>
        </p:txBody>
      </p:sp>
      <p:grpSp>
        <p:nvGrpSpPr>
          <p:cNvPr id="7" name="Group 6"/>
          <p:cNvGrpSpPr/>
          <p:nvPr/>
        </p:nvGrpSpPr>
        <p:grpSpPr>
          <a:xfrm>
            <a:off x="1013366" y="10414002"/>
            <a:ext cx="1615785" cy="650873"/>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white"/>
                </a:solidFill>
                <a:latin typeface="Aria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white"/>
                </a:solidFill>
                <a:latin typeface="Arial"/>
              </a:endParaRPr>
            </a:p>
          </p:txBody>
        </p:sp>
      </p:grpSp>
      <p:sp>
        <p:nvSpPr>
          <p:cNvPr id="3" name="Date Placeholder 2"/>
          <p:cNvSpPr>
            <a:spLocks noGrp="1"/>
          </p:cNvSpPr>
          <p:nvPr>
            <p:ph type="dt" sz="half" idx="10"/>
          </p:nvPr>
        </p:nvSpPr>
        <p:spPr/>
        <p:txBody>
          <a:bodyPr/>
          <a:lstStyle/>
          <a:p>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31950045"/>
      </p:ext>
    </p:extLst>
  </p:cSld>
  <p:clrMapOvr>
    <a:overrideClrMapping bg1="dk1" tx1="lt1" bg2="dk2" tx2="lt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42325257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44"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43"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Content Placeholder 2"/>
          <p:cNvSpPr>
            <a:spLocks noGrp="1"/>
          </p:cNvSpPr>
          <p:nvPr>
            <p:ph idx="1"/>
          </p:nvPr>
        </p:nvSpPr>
        <p:spPr>
          <a:xfrm>
            <a:off x="1016002" y="2540011"/>
            <a:ext cx="18282973" cy="7619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056920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itle 2"/>
          <p:cNvSpPr>
            <a:spLocks noGrp="1"/>
          </p:cNvSpPr>
          <p:nvPr>
            <p:ph type="body" orient="vert" idx="1"/>
          </p:nvPr>
        </p:nvSpPr>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2EC20511-08C7-BA02-502D-5820ABA18DD6}"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7CD9A772-847A-189A-8862-A00740315889}" type="slidenum">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44"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43"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9" name="Text Placeholder 7"/>
          <p:cNvSpPr>
            <a:spLocks noGrp="1"/>
          </p:cNvSpPr>
          <p:nvPr>
            <p:ph type="body" sz="quarter" idx="14" hasCustomPrompt="1"/>
          </p:nvPr>
        </p:nvSpPr>
        <p:spPr>
          <a:xfrm>
            <a:off x="1016009" y="2540000"/>
            <a:ext cx="18283238" cy="635000"/>
          </a:xfrm>
        </p:spPr>
        <p:txBody>
          <a:bodyPr>
            <a:noAutofit/>
          </a:bodyPr>
          <a:lstStyle>
            <a:lvl1pPr marL="0" indent="0">
              <a:spcBef>
                <a:spcPts val="0"/>
              </a:spcBef>
              <a:buNone/>
              <a:defRPr sz="4000" b="0" baseline="0">
                <a:latin typeface="Aria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one-line heading</a:t>
            </a:r>
          </a:p>
        </p:txBody>
      </p:sp>
      <p:sp>
        <p:nvSpPr>
          <p:cNvPr id="3" name="Content Placeholder 2"/>
          <p:cNvSpPr>
            <a:spLocks noGrp="1"/>
          </p:cNvSpPr>
          <p:nvPr>
            <p:ph idx="1"/>
          </p:nvPr>
        </p:nvSpPr>
        <p:spPr>
          <a:xfrm>
            <a:off x="1016002" y="3296928"/>
            <a:ext cx="18282973" cy="6863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266192337"/>
      </p:ext>
    </p:extLst>
  </p:cSld>
  <p:clrMapOvr>
    <a:masterClrMapping/>
  </p:clrMapOvr>
  <p:extLst mod="1">
    <p:ext uri="{DCECCB84-F9BA-43D5-87BE-67443E8EF086}">
      <p15:sldGuideLst xmlns:p15="http://schemas.microsoft.com/office/powerpoint/2012/main">
        <p15:guide id="1" orient="horz" pos="108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654" y="2659"/>
          <a:ext cx="2645" cy="2645"/>
        </p:xfrm>
        <a:graphic>
          <a:graphicData uri="http://schemas.openxmlformats.org/presentationml/2006/ole">
            <mc:AlternateContent xmlns:mc="http://schemas.openxmlformats.org/markup-compatibility/2006">
              <mc:Choice xmlns:v="urn:schemas-microsoft-com:vml" Requires="v">
                <p:oleObj spid="_x0000_s3075" name="think-cell Slide" r:id="rId4" imgW="216" imgH="216" progId="TCLayout.ActiveDocument.1">
                  <p:embed/>
                </p:oleObj>
              </mc:Choice>
              <mc:Fallback>
                <p:oleObj name="think-cell Slide" r:id="rId4" imgW="216" imgH="216" progId="TCLayout.ActiveDocument.1">
                  <p:embed/>
                  <p:pic>
                    <p:nvPicPr>
                      <p:cNvPr id="2" name="Object 1" hidden="1"/>
                      <p:cNvPicPr/>
                      <p:nvPr/>
                    </p:nvPicPr>
                    <p:blipFill>
                      <a:blip r:embed="rId5"/>
                      <a:stretch>
                        <a:fillRect/>
                      </a:stretch>
                    </p:blipFill>
                    <p:spPr>
                      <a:xfrm>
                        <a:off x="2654" y="2659"/>
                        <a:ext cx="2645" cy="2645"/>
                      </a:xfrm>
                      <a:prstGeom prst="rect">
                        <a:avLst/>
                      </a:prstGeom>
                    </p:spPr>
                  </p:pic>
                </p:oleObj>
              </mc:Fallback>
            </mc:AlternateContent>
          </a:graphicData>
        </a:graphic>
      </p:graphicFrame>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404627798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331" y="1324"/>
          <a:ext cx="1322" cy="1323"/>
        </p:xfrm>
        <a:graphic>
          <a:graphicData uri="http://schemas.openxmlformats.org/presentationml/2006/ole">
            <mc:AlternateContent xmlns:mc="http://schemas.openxmlformats.org/markup-compatibility/2006">
              <mc:Choice xmlns:v="urn:schemas-microsoft-com:vml" Requires="v">
                <p:oleObj spid="_x0000_s409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331" y="1324"/>
                        <a:ext cx="1322" cy="1323"/>
                      </a:xfrm>
                      <a:prstGeom prst="rect">
                        <a:avLst/>
                      </a:prstGeom>
                    </p:spPr>
                  </p:pic>
                </p:oleObj>
              </mc:Fallback>
            </mc:AlternateContent>
          </a:graphicData>
        </a:graphic>
      </p:graphicFrame>
      <p:sp>
        <p:nvSpPr>
          <p:cNvPr id="6" name="Title 5"/>
          <p:cNvSpPr>
            <a:spLocks noGrp="1"/>
          </p:cNvSpPr>
          <p:nvPr>
            <p:ph type="title" hasCustomPrompt="1"/>
          </p:nvPr>
        </p:nvSpPr>
        <p:spPr>
          <a:xfrm>
            <a:off x="1015744" y="868680"/>
            <a:ext cx="18283238" cy="685800"/>
          </a:xfrm>
        </p:spPr>
        <p:txBody>
          <a:bodyPr/>
          <a:lstStyle>
            <a:lvl1pPr>
              <a:defRPr/>
            </a:lvl1pPr>
          </a:lstStyle>
          <a:p>
            <a:r>
              <a:rPr dirty="0"/>
              <a:t>Click to add one-line title</a:t>
            </a:r>
          </a:p>
        </p:txBody>
      </p:sp>
      <p:sp>
        <p:nvSpPr>
          <p:cNvPr id="7" name="Text Placeholder 7"/>
          <p:cNvSpPr>
            <a:spLocks noGrp="1"/>
          </p:cNvSpPr>
          <p:nvPr>
            <p:ph type="body" sz="quarter" idx="13" hasCustomPrompt="1"/>
          </p:nvPr>
        </p:nvSpPr>
        <p:spPr>
          <a:xfrm>
            <a:off x="1015743"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one-line subtitle</a:t>
            </a:r>
          </a:p>
        </p:txBody>
      </p:sp>
      <p:sp>
        <p:nvSpPr>
          <p:cNvPr id="3" name="Date Placeholder 2"/>
          <p:cNvSpPr>
            <a:spLocks noGrp="1"/>
          </p:cNvSpPr>
          <p:nvPr>
            <p:ph type="dt" sz="half" idx="10"/>
          </p:nvPr>
        </p:nvSpPr>
        <p:spPr/>
        <p:txBody>
          <a:bodyPr/>
          <a:lstStyle/>
          <a:p>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5005779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3836195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44" y="865393"/>
            <a:ext cx="18283238" cy="1420607"/>
          </a:xfrm>
        </p:spPr>
        <p:txBody>
          <a:bodyPr/>
          <a:lstStyle/>
          <a:p>
            <a:r>
              <a:rPr lang="en-US"/>
              <a:t>Click to edit Master title style</a:t>
            </a:r>
            <a:endParaRPr/>
          </a:p>
        </p:txBody>
      </p:sp>
      <p:sp>
        <p:nvSpPr>
          <p:cNvPr id="3" name="Content Placeholder 2"/>
          <p:cNvSpPr>
            <a:spLocks noGrp="1"/>
          </p:cNvSpPr>
          <p:nvPr>
            <p:ph sz="half" idx="1"/>
          </p:nvPr>
        </p:nvSpPr>
        <p:spPr>
          <a:xfrm>
            <a:off x="1015737"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10459775"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8293738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44" y="865393"/>
            <a:ext cx="18283238" cy="1420607"/>
          </a:xfrm>
        </p:spPr>
        <p:txBody>
          <a:bodyPr/>
          <a:lstStyle/>
          <a:p>
            <a:r>
              <a:rPr lang="en-US"/>
              <a:t>Click to edit Master title style</a:t>
            </a:r>
            <a:endParaRPr/>
          </a:p>
        </p:txBody>
      </p:sp>
      <p:sp>
        <p:nvSpPr>
          <p:cNvPr id="3" name="Text Placeholder 2"/>
          <p:cNvSpPr>
            <a:spLocks noGrp="1"/>
          </p:cNvSpPr>
          <p:nvPr>
            <p:ph type="body" idx="1" hasCustomPrompt="1"/>
          </p:nvPr>
        </p:nvSpPr>
        <p:spPr>
          <a:xfrm>
            <a:off x="1016002" y="2539998"/>
            <a:ext cx="8839200" cy="533400"/>
          </a:xfrm>
        </p:spPr>
        <p:txBody>
          <a:bodyPr anchor="t">
            <a:noAutofit/>
          </a:bodyPr>
          <a:lstStyle>
            <a:lvl1pPr marL="0" indent="0">
              <a:spcBef>
                <a:spcPts val="0"/>
              </a:spcBef>
              <a:buNone/>
              <a:defRPr sz="3333" b="0">
                <a:latin typeface="Arial"/>
              </a:defRPr>
            </a:lvl1pPr>
            <a:lvl2pPr marL="761712" indent="0">
              <a:buNone/>
              <a:defRPr sz="3333" b="1"/>
            </a:lvl2pPr>
            <a:lvl3pPr marL="1523420" indent="0">
              <a:buNone/>
              <a:defRPr sz="3000" b="1"/>
            </a:lvl3pPr>
            <a:lvl4pPr marL="2285132" indent="0">
              <a:buNone/>
              <a:defRPr sz="2667" b="1"/>
            </a:lvl4pPr>
            <a:lvl5pPr marL="3046841" indent="0">
              <a:buNone/>
              <a:defRPr sz="2667" b="1"/>
            </a:lvl5pPr>
            <a:lvl6pPr marL="3808553" indent="0">
              <a:buNone/>
              <a:defRPr sz="2667" b="1"/>
            </a:lvl6pPr>
            <a:lvl7pPr marL="4570261" indent="0">
              <a:buNone/>
              <a:defRPr sz="2667" b="1"/>
            </a:lvl7pPr>
            <a:lvl8pPr marL="5331973" indent="0">
              <a:buNone/>
              <a:defRPr sz="2667" b="1"/>
            </a:lvl8pPr>
            <a:lvl9pPr marL="6093684" indent="0">
              <a:buNone/>
              <a:defRPr sz="2667" b="1"/>
            </a:lvl9pPr>
          </a:lstStyle>
          <a:p>
            <a:pPr lvl="0"/>
            <a:r>
              <a:rPr dirty="0"/>
              <a:t>Click to add heading</a:t>
            </a:r>
          </a:p>
        </p:txBody>
      </p:sp>
      <p:sp>
        <p:nvSpPr>
          <p:cNvPr id="4" name="Content Placeholder 3"/>
          <p:cNvSpPr>
            <a:spLocks noGrp="1"/>
          </p:cNvSpPr>
          <p:nvPr>
            <p:ph sz="half" idx="2"/>
          </p:nvPr>
        </p:nvSpPr>
        <p:spPr>
          <a:xfrm>
            <a:off x="1015737"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5" y="2539998"/>
            <a:ext cx="8839200" cy="533400"/>
          </a:xfrm>
        </p:spPr>
        <p:txBody>
          <a:bodyPr anchor="t">
            <a:noAutofit/>
          </a:bodyPr>
          <a:lstStyle>
            <a:lvl1pPr marL="0" indent="0">
              <a:spcBef>
                <a:spcPts val="0"/>
              </a:spcBef>
              <a:buNone/>
              <a:defRPr sz="3333" b="0">
                <a:latin typeface="Arial"/>
              </a:defRPr>
            </a:lvl1pPr>
            <a:lvl2pPr marL="761712" indent="0">
              <a:buNone/>
              <a:defRPr sz="3333" b="1"/>
            </a:lvl2pPr>
            <a:lvl3pPr marL="1523420" indent="0">
              <a:buNone/>
              <a:defRPr sz="3000" b="1"/>
            </a:lvl3pPr>
            <a:lvl4pPr marL="2285132" indent="0">
              <a:buNone/>
              <a:defRPr sz="2667" b="1"/>
            </a:lvl4pPr>
            <a:lvl5pPr marL="3046841" indent="0">
              <a:buNone/>
              <a:defRPr sz="2667" b="1"/>
            </a:lvl5pPr>
            <a:lvl6pPr marL="3808553" indent="0">
              <a:buNone/>
              <a:defRPr sz="2667" b="1"/>
            </a:lvl6pPr>
            <a:lvl7pPr marL="4570261" indent="0">
              <a:buNone/>
              <a:defRPr sz="2667" b="1"/>
            </a:lvl7pPr>
            <a:lvl8pPr marL="5331973" indent="0">
              <a:buNone/>
              <a:defRPr sz="2667" b="1"/>
            </a:lvl8pPr>
            <a:lvl9pPr marL="6093684" indent="0">
              <a:buNone/>
              <a:defRPr sz="2667" b="1"/>
            </a:lvl9pPr>
          </a:lstStyle>
          <a:p>
            <a:pPr lvl="0"/>
            <a:r>
              <a:rPr dirty="0"/>
              <a:t>Click to add heading</a:t>
            </a:r>
          </a:p>
        </p:txBody>
      </p:sp>
      <p:sp>
        <p:nvSpPr>
          <p:cNvPr id="6" name="Content Placeholder 5"/>
          <p:cNvSpPr>
            <a:spLocks noGrp="1"/>
          </p:cNvSpPr>
          <p:nvPr>
            <p:ph sz="quarter" idx="4"/>
          </p:nvPr>
        </p:nvSpPr>
        <p:spPr>
          <a:xfrm>
            <a:off x="10459775"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8515631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44" y="868680"/>
            <a:ext cx="18283238" cy="68580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1015743"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Text Placeholder 2"/>
          <p:cNvSpPr>
            <a:spLocks noGrp="1"/>
          </p:cNvSpPr>
          <p:nvPr>
            <p:ph type="body" idx="1" hasCustomPrompt="1"/>
          </p:nvPr>
        </p:nvSpPr>
        <p:spPr>
          <a:xfrm>
            <a:off x="1016002" y="2540000"/>
            <a:ext cx="8839200" cy="533400"/>
          </a:xfrm>
        </p:spPr>
        <p:txBody>
          <a:bodyPr anchor="t">
            <a:noAutofit/>
          </a:bodyPr>
          <a:lstStyle>
            <a:lvl1pPr marL="0" indent="0">
              <a:spcBef>
                <a:spcPts val="0"/>
              </a:spcBef>
              <a:buNone/>
              <a:defRPr sz="3333" b="0">
                <a:latin typeface="Arial"/>
              </a:defRPr>
            </a:lvl1pPr>
            <a:lvl2pPr marL="761712" indent="0">
              <a:buNone/>
              <a:defRPr sz="3333" b="1"/>
            </a:lvl2pPr>
            <a:lvl3pPr marL="1523420" indent="0">
              <a:buNone/>
              <a:defRPr sz="3000" b="1"/>
            </a:lvl3pPr>
            <a:lvl4pPr marL="2285132" indent="0">
              <a:buNone/>
              <a:defRPr sz="2667" b="1"/>
            </a:lvl4pPr>
            <a:lvl5pPr marL="3046841" indent="0">
              <a:buNone/>
              <a:defRPr sz="2667" b="1"/>
            </a:lvl5pPr>
            <a:lvl6pPr marL="3808553" indent="0">
              <a:buNone/>
              <a:defRPr sz="2667" b="1"/>
            </a:lvl6pPr>
            <a:lvl7pPr marL="4570261" indent="0">
              <a:buNone/>
              <a:defRPr sz="2667" b="1"/>
            </a:lvl7pPr>
            <a:lvl8pPr marL="5331973" indent="0">
              <a:buNone/>
              <a:defRPr sz="2667" b="1"/>
            </a:lvl8pPr>
            <a:lvl9pPr marL="6093684" indent="0">
              <a:buNone/>
              <a:defRPr sz="2667" b="1"/>
            </a:lvl9pPr>
          </a:lstStyle>
          <a:p>
            <a:pPr lvl="0"/>
            <a:r>
              <a:rPr dirty="0"/>
              <a:t>Click to add heading</a:t>
            </a:r>
          </a:p>
        </p:txBody>
      </p:sp>
      <p:sp>
        <p:nvSpPr>
          <p:cNvPr id="4" name="Content Placeholder 3"/>
          <p:cNvSpPr>
            <a:spLocks noGrp="1"/>
          </p:cNvSpPr>
          <p:nvPr>
            <p:ph sz="half" idx="2"/>
          </p:nvPr>
        </p:nvSpPr>
        <p:spPr>
          <a:xfrm>
            <a:off x="1015737"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5" y="2540000"/>
            <a:ext cx="8839200" cy="533400"/>
          </a:xfrm>
        </p:spPr>
        <p:txBody>
          <a:bodyPr anchor="t">
            <a:noAutofit/>
          </a:bodyPr>
          <a:lstStyle>
            <a:lvl1pPr marL="0" indent="0">
              <a:spcBef>
                <a:spcPts val="0"/>
              </a:spcBef>
              <a:buNone/>
              <a:defRPr sz="3333" b="0">
                <a:latin typeface="Arial"/>
              </a:defRPr>
            </a:lvl1pPr>
            <a:lvl2pPr marL="761712" indent="0">
              <a:buNone/>
              <a:defRPr sz="3333" b="1"/>
            </a:lvl2pPr>
            <a:lvl3pPr marL="1523420" indent="0">
              <a:buNone/>
              <a:defRPr sz="3000" b="1"/>
            </a:lvl3pPr>
            <a:lvl4pPr marL="2285132" indent="0">
              <a:buNone/>
              <a:defRPr sz="2667" b="1"/>
            </a:lvl4pPr>
            <a:lvl5pPr marL="3046841" indent="0">
              <a:buNone/>
              <a:defRPr sz="2667" b="1"/>
            </a:lvl5pPr>
            <a:lvl6pPr marL="3808553" indent="0">
              <a:buNone/>
              <a:defRPr sz="2667" b="1"/>
            </a:lvl6pPr>
            <a:lvl7pPr marL="4570261" indent="0">
              <a:buNone/>
              <a:defRPr sz="2667" b="1"/>
            </a:lvl7pPr>
            <a:lvl8pPr marL="5331973" indent="0">
              <a:buNone/>
              <a:defRPr sz="2667" b="1"/>
            </a:lvl8pPr>
            <a:lvl9pPr marL="6093684" indent="0">
              <a:buNone/>
              <a:defRPr sz="2667" b="1"/>
            </a:lvl9pPr>
          </a:lstStyle>
          <a:p>
            <a:pPr lvl="0"/>
            <a:r>
              <a:rPr dirty="0"/>
              <a:t>Click to add heading</a:t>
            </a:r>
          </a:p>
        </p:txBody>
      </p:sp>
      <p:sp>
        <p:nvSpPr>
          <p:cNvPr id="6" name="Content Placeholder 5"/>
          <p:cNvSpPr>
            <a:spLocks noGrp="1"/>
          </p:cNvSpPr>
          <p:nvPr>
            <p:ph sz="quarter" idx="4"/>
          </p:nvPr>
        </p:nvSpPr>
        <p:spPr>
          <a:xfrm>
            <a:off x="10459775"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3845284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44" y="865393"/>
            <a:ext cx="18283238" cy="1420607"/>
          </a:xfrm>
        </p:spPr>
        <p:txBody>
          <a:bodyPr/>
          <a:lstStyle/>
          <a:p>
            <a:r>
              <a:rPr lang="en-US"/>
              <a:t>Click to edit Master title style</a:t>
            </a:r>
            <a:endParaRPr/>
          </a:p>
        </p:txBody>
      </p:sp>
      <p:sp>
        <p:nvSpPr>
          <p:cNvPr id="10" name="Text Placeholder 9"/>
          <p:cNvSpPr>
            <a:spLocks noGrp="1"/>
          </p:cNvSpPr>
          <p:nvPr>
            <p:ph type="body" sz="quarter" idx="14"/>
          </p:nvPr>
        </p:nvSpPr>
        <p:spPr>
          <a:xfrm>
            <a:off x="1015737"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7302502"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13583980"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8610780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44" y="865393"/>
            <a:ext cx="18283238" cy="1420607"/>
          </a:xfrm>
        </p:spPr>
        <p:txBody>
          <a:bodyPr/>
          <a:lstStyle/>
          <a:p>
            <a:r>
              <a:rPr lang="en-US"/>
              <a:t>Click to edit Master title style</a:t>
            </a:r>
            <a:endParaRPr/>
          </a:p>
        </p:txBody>
      </p:sp>
      <p:sp>
        <p:nvSpPr>
          <p:cNvPr id="9" name="Text Placeholder 2"/>
          <p:cNvSpPr>
            <a:spLocks noGrp="1"/>
          </p:cNvSpPr>
          <p:nvPr>
            <p:ph type="body" idx="1" hasCustomPrompt="1"/>
          </p:nvPr>
        </p:nvSpPr>
        <p:spPr>
          <a:xfrm>
            <a:off x="1016009" y="2539998"/>
            <a:ext cx="5714735" cy="533400"/>
          </a:xfrm>
        </p:spPr>
        <p:txBody>
          <a:bodyPr anchor="t">
            <a:noAutofit/>
          </a:bodyPr>
          <a:lstStyle>
            <a:lvl1pPr marL="0" indent="0">
              <a:spcBef>
                <a:spcPts val="0"/>
              </a:spcBef>
              <a:buNone/>
              <a:defRPr sz="3333" b="0">
                <a:latin typeface="Arial"/>
              </a:defRPr>
            </a:lvl1pPr>
            <a:lvl2pPr marL="761712" indent="0">
              <a:buNone/>
              <a:defRPr sz="3333" b="1"/>
            </a:lvl2pPr>
            <a:lvl3pPr marL="1523420" indent="0">
              <a:buNone/>
              <a:defRPr sz="3000" b="1"/>
            </a:lvl3pPr>
            <a:lvl4pPr marL="2285132" indent="0">
              <a:buNone/>
              <a:defRPr sz="2667" b="1"/>
            </a:lvl4pPr>
            <a:lvl5pPr marL="3046841" indent="0">
              <a:buNone/>
              <a:defRPr sz="2667" b="1"/>
            </a:lvl5pPr>
            <a:lvl6pPr marL="3808553" indent="0">
              <a:buNone/>
              <a:defRPr sz="2667" b="1"/>
            </a:lvl6pPr>
            <a:lvl7pPr marL="4570261" indent="0">
              <a:buNone/>
              <a:defRPr sz="2667" b="1"/>
            </a:lvl7pPr>
            <a:lvl8pPr marL="5331973" indent="0">
              <a:buNone/>
              <a:defRPr sz="2667" b="1"/>
            </a:lvl8pPr>
            <a:lvl9pPr marL="6093684" indent="0">
              <a:buNone/>
              <a:defRPr sz="2667" b="1"/>
            </a:lvl9pPr>
          </a:lstStyle>
          <a:p>
            <a:pPr lvl="0"/>
            <a:r>
              <a:rPr dirty="0"/>
              <a:t>Click to add heading</a:t>
            </a:r>
          </a:p>
        </p:txBody>
      </p:sp>
      <p:sp>
        <p:nvSpPr>
          <p:cNvPr id="10" name="Text Placeholder 9"/>
          <p:cNvSpPr>
            <a:spLocks noGrp="1"/>
          </p:cNvSpPr>
          <p:nvPr>
            <p:ph type="body" sz="quarter" idx="14"/>
          </p:nvPr>
        </p:nvSpPr>
        <p:spPr>
          <a:xfrm>
            <a:off x="1015737"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73" y="2539998"/>
            <a:ext cx="5714735" cy="533400"/>
          </a:xfrm>
        </p:spPr>
        <p:txBody>
          <a:bodyPr anchor="t">
            <a:noAutofit/>
          </a:bodyPr>
          <a:lstStyle>
            <a:lvl1pPr marL="0" indent="0">
              <a:spcBef>
                <a:spcPts val="0"/>
              </a:spcBef>
              <a:buNone/>
              <a:defRPr sz="3333" b="0">
                <a:latin typeface="Arial"/>
              </a:defRPr>
            </a:lvl1pPr>
            <a:lvl2pPr marL="761712" indent="0">
              <a:buNone/>
              <a:defRPr sz="3333" b="1"/>
            </a:lvl2pPr>
            <a:lvl3pPr marL="1523420" indent="0">
              <a:buNone/>
              <a:defRPr sz="3000" b="1"/>
            </a:lvl3pPr>
            <a:lvl4pPr marL="2285132" indent="0">
              <a:buNone/>
              <a:defRPr sz="2667" b="1"/>
            </a:lvl4pPr>
            <a:lvl5pPr marL="3046841" indent="0">
              <a:buNone/>
              <a:defRPr sz="2667" b="1"/>
            </a:lvl5pPr>
            <a:lvl6pPr marL="3808553" indent="0">
              <a:buNone/>
              <a:defRPr sz="2667" b="1"/>
            </a:lvl6pPr>
            <a:lvl7pPr marL="4570261" indent="0">
              <a:buNone/>
              <a:defRPr sz="2667" b="1"/>
            </a:lvl7pPr>
            <a:lvl8pPr marL="5331973" indent="0">
              <a:buNone/>
              <a:defRPr sz="2667" b="1"/>
            </a:lvl8pPr>
            <a:lvl9pPr marL="6093684" indent="0">
              <a:buNone/>
              <a:defRPr sz="2667" b="1"/>
            </a:lvl9pPr>
          </a:lstStyle>
          <a:p>
            <a:pPr lvl="0"/>
            <a:r>
              <a:rPr dirty="0"/>
              <a:t>Click to add heading</a:t>
            </a:r>
          </a:p>
        </p:txBody>
      </p:sp>
      <p:sp>
        <p:nvSpPr>
          <p:cNvPr id="11" name="Text Placeholder 9"/>
          <p:cNvSpPr>
            <a:spLocks noGrp="1"/>
          </p:cNvSpPr>
          <p:nvPr>
            <p:ph type="body" sz="quarter" idx="15"/>
          </p:nvPr>
        </p:nvSpPr>
        <p:spPr>
          <a:xfrm>
            <a:off x="7302502"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8" y="2539998"/>
            <a:ext cx="5714735" cy="533400"/>
          </a:xfrm>
        </p:spPr>
        <p:txBody>
          <a:bodyPr anchor="t">
            <a:noAutofit/>
          </a:bodyPr>
          <a:lstStyle>
            <a:lvl1pPr marL="0" indent="0">
              <a:spcBef>
                <a:spcPts val="0"/>
              </a:spcBef>
              <a:buNone/>
              <a:defRPr sz="3333" b="0">
                <a:latin typeface="Arial"/>
              </a:defRPr>
            </a:lvl1pPr>
            <a:lvl2pPr marL="761712" indent="0">
              <a:buNone/>
              <a:defRPr sz="3333" b="1"/>
            </a:lvl2pPr>
            <a:lvl3pPr marL="1523420" indent="0">
              <a:buNone/>
              <a:defRPr sz="3000" b="1"/>
            </a:lvl3pPr>
            <a:lvl4pPr marL="2285132" indent="0">
              <a:buNone/>
              <a:defRPr sz="2667" b="1"/>
            </a:lvl4pPr>
            <a:lvl5pPr marL="3046841" indent="0">
              <a:buNone/>
              <a:defRPr sz="2667" b="1"/>
            </a:lvl5pPr>
            <a:lvl6pPr marL="3808553" indent="0">
              <a:buNone/>
              <a:defRPr sz="2667" b="1"/>
            </a:lvl6pPr>
            <a:lvl7pPr marL="4570261" indent="0">
              <a:buNone/>
              <a:defRPr sz="2667" b="1"/>
            </a:lvl7pPr>
            <a:lvl8pPr marL="5331973" indent="0">
              <a:buNone/>
              <a:defRPr sz="2667" b="1"/>
            </a:lvl8pPr>
            <a:lvl9pPr marL="6093684" indent="0">
              <a:buNone/>
              <a:defRPr sz="2667" b="1"/>
            </a:lvl9pPr>
          </a:lstStyle>
          <a:p>
            <a:pPr lvl="0"/>
            <a:r>
              <a:rPr dirty="0"/>
              <a:t>Click to add heading</a:t>
            </a:r>
          </a:p>
        </p:txBody>
      </p:sp>
      <p:sp>
        <p:nvSpPr>
          <p:cNvPr id="12" name="Text Placeholder 9"/>
          <p:cNvSpPr>
            <a:spLocks noGrp="1"/>
          </p:cNvSpPr>
          <p:nvPr>
            <p:ph type="body" sz="quarter" idx="16"/>
          </p:nvPr>
        </p:nvSpPr>
        <p:spPr>
          <a:xfrm>
            <a:off x="1358398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9312811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44" y="868680"/>
            <a:ext cx="18283238" cy="68580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1015743"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one-line subtitle</a:t>
            </a:r>
          </a:p>
        </p:txBody>
      </p:sp>
      <p:sp>
        <p:nvSpPr>
          <p:cNvPr id="9" name="Text Placeholder 2"/>
          <p:cNvSpPr>
            <a:spLocks noGrp="1"/>
          </p:cNvSpPr>
          <p:nvPr>
            <p:ph type="body" idx="1" hasCustomPrompt="1"/>
          </p:nvPr>
        </p:nvSpPr>
        <p:spPr>
          <a:xfrm>
            <a:off x="1016009" y="2539998"/>
            <a:ext cx="5714735" cy="533400"/>
          </a:xfrm>
        </p:spPr>
        <p:txBody>
          <a:bodyPr anchor="t">
            <a:noAutofit/>
          </a:bodyPr>
          <a:lstStyle>
            <a:lvl1pPr marL="0" indent="0">
              <a:spcBef>
                <a:spcPts val="0"/>
              </a:spcBef>
              <a:buNone/>
              <a:defRPr sz="3333" b="0">
                <a:latin typeface="Arial"/>
              </a:defRPr>
            </a:lvl1pPr>
            <a:lvl2pPr marL="761712" indent="0">
              <a:buNone/>
              <a:defRPr sz="3333" b="1"/>
            </a:lvl2pPr>
            <a:lvl3pPr marL="1523420" indent="0">
              <a:buNone/>
              <a:defRPr sz="3000" b="1"/>
            </a:lvl3pPr>
            <a:lvl4pPr marL="2285132" indent="0">
              <a:buNone/>
              <a:defRPr sz="2667" b="1"/>
            </a:lvl4pPr>
            <a:lvl5pPr marL="3046841" indent="0">
              <a:buNone/>
              <a:defRPr sz="2667" b="1"/>
            </a:lvl5pPr>
            <a:lvl6pPr marL="3808553" indent="0">
              <a:buNone/>
              <a:defRPr sz="2667" b="1"/>
            </a:lvl6pPr>
            <a:lvl7pPr marL="4570261" indent="0">
              <a:buNone/>
              <a:defRPr sz="2667" b="1"/>
            </a:lvl7pPr>
            <a:lvl8pPr marL="5331973" indent="0">
              <a:buNone/>
              <a:defRPr sz="2667" b="1"/>
            </a:lvl8pPr>
            <a:lvl9pPr marL="6093684" indent="0">
              <a:buNone/>
              <a:defRPr sz="2667" b="1"/>
            </a:lvl9pPr>
          </a:lstStyle>
          <a:p>
            <a:pPr lvl="0"/>
            <a:r>
              <a:rPr dirty="0"/>
              <a:t>Click to add heading</a:t>
            </a:r>
          </a:p>
        </p:txBody>
      </p:sp>
      <p:sp>
        <p:nvSpPr>
          <p:cNvPr id="10" name="Text Placeholder 9"/>
          <p:cNvSpPr>
            <a:spLocks noGrp="1"/>
          </p:cNvSpPr>
          <p:nvPr>
            <p:ph type="body" sz="quarter" idx="14"/>
          </p:nvPr>
        </p:nvSpPr>
        <p:spPr>
          <a:xfrm>
            <a:off x="1015737"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73" y="2539998"/>
            <a:ext cx="5714735" cy="533400"/>
          </a:xfrm>
        </p:spPr>
        <p:txBody>
          <a:bodyPr anchor="t">
            <a:noAutofit/>
          </a:bodyPr>
          <a:lstStyle>
            <a:lvl1pPr marL="0" indent="0">
              <a:spcBef>
                <a:spcPts val="0"/>
              </a:spcBef>
              <a:buNone/>
              <a:defRPr sz="3333" b="0">
                <a:latin typeface="Arial"/>
              </a:defRPr>
            </a:lvl1pPr>
            <a:lvl2pPr marL="761712" indent="0">
              <a:buNone/>
              <a:defRPr sz="3333" b="1"/>
            </a:lvl2pPr>
            <a:lvl3pPr marL="1523420" indent="0">
              <a:buNone/>
              <a:defRPr sz="3000" b="1"/>
            </a:lvl3pPr>
            <a:lvl4pPr marL="2285132" indent="0">
              <a:buNone/>
              <a:defRPr sz="2667" b="1"/>
            </a:lvl4pPr>
            <a:lvl5pPr marL="3046841" indent="0">
              <a:buNone/>
              <a:defRPr sz="2667" b="1"/>
            </a:lvl5pPr>
            <a:lvl6pPr marL="3808553" indent="0">
              <a:buNone/>
              <a:defRPr sz="2667" b="1"/>
            </a:lvl6pPr>
            <a:lvl7pPr marL="4570261" indent="0">
              <a:buNone/>
              <a:defRPr sz="2667" b="1"/>
            </a:lvl7pPr>
            <a:lvl8pPr marL="5331973" indent="0">
              <a:buNone/>
              <a:defRPr sz="2667" b="1"/>
            </a:lvl8pPr>
            <a:lvl9pPr marL="6093684" indent="0">
              <a:buNone/>
              <a:defRPr sz="2667" b="1"/>
            </a:lvl9pPr>
          </a:lstStyle>
          <a:p>
            <a:pPr lvl="0"/>
            <a:r>
              <a:rPr dirty="0"/>
              <a:t>Click to add heading</a:t>
            </a:r>
          </a:p>
        </p:txBody>
      </p:sp>
      <p:sp>
        <p:nvSpPr>
          <p:cNvPr id="11" name="Text Placeholder 9"/>
          <p:cNvSpPr>
            <a:spLocks noGrp="1"/>
          </p:cNvSpPr>
          <p:nvPr>
            <p:ph type="body" sz="quarter" idx="15"/>
          </p:nvPr>
        </p:nvSpPr>
        <p:spPr>
          <a:xfrm>
            <a:off x="7302502"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8" y="2539998"/>
            <a:ext cx="5714735" cy="533400"/>
          </a:xfrm>
        </p:spPr>
        <p:txBody>
          <a:bodyPr anchor="t">
            <a:noAutofit/>
          </a:bodyPr>
          <a:lstStyle>
            <a:lvl1pPr marL="0" indent="0">
              <a:spcBef>
                <a:spcPts val="0"/>
              </a:spcBef>
              <a:buNone/>
              <a:defRPr sz="3333" b="0">
                <a:latin typeface="Arial"/>
              </a:defRPr>
            </a:lvl1pPr>
            <a:lvl2pPr marL="761712" indent="0">
              <a:buNone/>
              <a:defRPr sz="3333" b="1"/>
            </a:lvl2pPr>
            <a:lvl3pPr marL="1523420" indent="0">
              <a:buNone/>
              <a:defRPr sz="3000" b="1"/>
            </a:lvl3pPr>
            <a:lvl4pPr marL="2285132" indent="0">
              <a:buNone/>
              <a:defRPr sz="2667" b="1"/>
            </a:lvl4pPr>
            <a:lvl5pPr marL="3046841" indent="0">
              <a:buNone/>
              <a:defRPr sz="2667" b="1"/>
            </a:lvl5pPr>
            <a:lvl6pPr marL="3808553" indent="0">
              <a:buNone/>
              <a:defRPr sz="2667" b="1"/>
            </a:lvl6pPr>
            <a:lvl7pPr marL="4570261" indent="0">
              <a:buNone/>
              <a:defRPr sz="2667" b="1"/>
            </a:lvl7pPr>
            <a:lvl8pPr marL="5331973" indent="0">
              <a:buNone/>
              <a:defRPr sz="2667" b="1"/>
            </a:lvl8pPr>
            <a:lvl9pPr marL="6093684" indent="0">
              <a:buNone/>
              <a:defRPr sz="2667" b="1"/>
            </a:lvl9pPr>
          </a:lstStyle>
          <a:p>
            <a:pPr lvl="0"/>
            <a:r>
              <a:rPr dirty="0"/>
              <a:t>Click to add heading</a:t>
            </a:r>
          </a:p>
        </p:txBody>
      </p:sp>
      <p:sp>
        <p:nvSpPr>
          <p:cNvPr id="12" name="Text Placeholder 9"/>
          <p:cNvSpPr>
            <a:spLocks noGrp="1"/>
          </p:cNvSpPr>
          <p:nvPr>
            <p:ph type="body" sz="quarter" idx="16"/>
          </p:nvPr>
        </p:nvSpPr>
        <p:spPr>
          <a:xfrm>
            <a:off x="1358398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317633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732000" y="457200"/>
            <a:ext cx="4572000" cy="9715500"/>
          </a:xfrm>
        </p:spPr>
        <p:txBody>
          <a:bodyPr vert="eaVert" anchor="t"/>
          <a:lstStyle/>
          <a:p>
            <a:r>
              <a:t>Click to edit Master title style</a:t>
            </a:r>
          </a:p>
        </p:txBody>
      </p:sp>
      <p:sp>
        <p:nvSpPr>
          <p:cNvPr id="3" name="Vertical Title 2"/>
          <p:cNvSpPr>
            <a:spLocks noGrp="1"/>
          </p:cNvSpPr>
          <p:nvPr>
            <p:ph type="body" orient="vert" idx="1"/>
          </p:nvPr>
        </p:nvSpPr>
        <p:spPr>
          <a:xfrm>
            <a:off x="1016000" y="457200"/>
            <a:ext cx="13370560" cy="9715500"/>
          </a:xfrm>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EB779A67-A849-A7E3-8BDA-732D390E4C4E}"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716A61B1-54B5-0873-EC75-220275D66940}" type="slidenum">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a:xfrm>
            <a:off x="1016000" y="2540000"/>
            <a:ext cx="13081000" cy="7620000"/>
          </a:xfrm>
        </p:spPr>
        <p:txBody>
          <a:bodyPr>
            <a:normAutofit/>
          </a:bodyPr>
          <a:lstStyle>
            <a:lvl1pPr>
              <a:defRPr sz="3000"/>
            </a:lvl1pPr>
            <a:lvl2pPr>
              <a:defRPr sz="2667"/>
            </a:lvl2pPr>
            <a:lvl3pPr>
              <a:defRPr sz="2333"/>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14351002" y="2540000"/>
            <a:ext cx="4947973" cy="7620000"/>
          </a:xfrm>
          <a:solidFill>
            <a:schemeClr val="accent6"/>
          </a:solidFill>
        </p:spPr>
        <p:txBody>
          <a:bodyPr lIns="91440" tIns="91440" rIns="91440" bIns="91440">
            <a:noAutofit/>
          </a:bodyPr>
          <a:lstStyle>
            <a:lvl1pPr marL="0" indent="0">
              <a:spcBef>
                <a:spcPts val="1500"/>
              </a:spcBef>
              <a:buNone/>
              <a:defRPr sz="3000"/>
            </a:lvl1pPr>
            <a:lvl2pPr marL="761712" indent="0">
              <a:buNone/>
              <a:defRPr sz="2333"/>
            </a:lvl2pPr>
            <a:lvl3pPr marL="1523420" indent="0">
              <a:buNone/>
              <a:defRPr sz="2000"/>
            </a:lvl3pPr>
            <a:lvl4pPr marL="2285132" indent="0">
              <a:buNone/>
              <a:defRPr sz="1667"/>
            </a:lvl4pPr>
            <a:lvl5pPr marL="3046841" indent="0">
              <a:buNone/>
              <a:defRPr sz="1667"/>
            </a:lvl5pPr>
            <a:lvl6pPr marL="3808553" indent="0">
              <a:buNone/>
              <a:defRPr sz="1667"/>
            </a:lvl6pPr>
            <a:lvl7pPr marL="4570261" indent="0">
              <a:buNone/>
              <a:defRPr sz="1667"/>
            </a:lvl7pPr>
            <a:lvl8pPr marL="5331973" indent="0">
              <a:buNone/>
              <a:defRPr sz="1667"/>
            </a:lvl8pPr>
            <a:lvl9pPr marL="6093684"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9085686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1712" indent="0">
              <a:buNone/>
              <a:defRPr sz="4663"/>
            </a:lvl2pPr>
            <a:lvl3pPr marL="1523420" indent="0">
              <a:buNone/>
              <a:defRPr sz="4000"/>
            </a:lvl3pPr>
            <a:lvl4pPr marL="2285132" indent="0">
              <a:buNone/>
              <a:defRPr sz="3333"/>
            </a:lvl4pPr>
            <a:lvl5pPr marL="3046841" indent="0">
              <a:buNone/>
              <a:defRPr sz="3333"/>
            </a:lvl5pPr>
            <a:lvl6pPr marL="3808553" indent="0">
              <a:buNone/>
              <a:defRPr sz="3333"/>
            </a:lvl6pPr>
            <a:lvl7pPr marL="4570261" indent="0">
              <a:buNone/>
              <a:defRPr sz="3333"/>
            </a:lvl7pPr>
            <a:lvl8pPr marL="5331973" indent="0">
              <a:buNone/>
              <a:defRPr sz="3333"/>
            </a:lvl8pPr>
            <a:lvl9pPr marL="6093684" indent="0">
              <a:buNone/>
              <a:defRPr sz="3333"/>
            </a:lvl9pPr>
          </a:lstStyle>
          <a:p>
            <a:r>
              <a:rPr lang="en-US" dirty="0"/>
              <a:t>Click icon to add picture</a:t>
            </a:r>
            <a:endParaRPr dirty="0"/>
          </a:p>
        </p:txBody>
      </p:sp>
      <p:sp>
        <p:nvSpPr>
          <p:cNvPr id="8" name="Text Placeholder 9"/>
          <p:cNvSpPr>
            <a:spLocks noGrp="1"/>
          </p:cNvSpPr>
          <p:nvPr>
            <p:ph type="body" sz="quarter" idx="16"/>
          </p:nvPr>
        </p:nvSpPr>
        <p:spPr>
          <a:xfrm>
            <a:off x="12446002" y="2540000"/>
            <a:ext cx="6852973"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273395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1712" indent="0">
              <a:buNone/>
              <a:defRPr sz="4663"/>
            </a:lvl2pPr>
            <a:lvl3pPr marL="1523420" indent="0">
              <a:buNone/>
              <a:defRPr sz="4000"/>
            </a:lvl3pPr>
            <a:lvl4pPr marL="2285132" indent="0">
              <a:buNone/>
              <a:defRPr sz="3333"/>
            </a:lvl4pPr>
            <a:lvl5pPr marL="3046841" indent="0">
              <a:buNone/>
              <a:defRPr sz="3333"/>
            </a:lvl5pPr>
            <a:lvl6pPr marL="3808553" indent="0">
              <a:buNone/>
              <a:defRPr sz="3333"/>
            </a:lvl6pPr>
            <a:lvl7pPr marL="4570261" indent="0">
              <a:buNone/>
              <a:defRPr sz="3333"/>
            </a:lvl7pPr>
            <a:lvl8pPr marL="5331973" indent="0">
              <a:buNone/>
              <a:defRPr sz="3333"/>
            </a:lvl8pPr>
            <a:lvl9pPr marL="6093684" indent="0">
              <a:buNone/>
              <a:defRPr sz="3333"/>
            </a:lvl9pPr>
          </a:lstStyle>
          <a:p>
            <a:r>
              <a:rPr lang="en-US" dirty="0"/>
              <a:t>Click icon to add picture</a:t>
            </a:r>
            <a:endParaRPr dirty="0"/>
          </a:p>
        </p:txBody>
      </p:sp>
      <p:sp>
        <p:nvSpPr>
          <p:cNvPr id="4" name="Text Placeholder 3"/>
          <p:cNvSpPr>
            <a:spLocks noGrp="1"/>
          </p:cNvSpPr>
          <p:nvPr>
            <p:ph type="body" sz="half" idx="2"/>
          </p:nvPr>
        </p:nvSpPr>
        <p:spPr bwMode="ltGray">
          <a:xfrm>
            <a:off x="12446004" y="2540000"/>
            <a:ext cx="6852973" cy="7620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1712" indent="0">
              <a:buNone/>
              <a:defRPr sz="2333"/>
            </a:lvl2pPr>
            <a:lvl3pPr marL="1523420" indent="0">
              <a:buNone/>
              <a:defRPr sz="2000"/>
            </a:lvl3pPr>
            <a:lvl4pPr marL="2285132" indent="0">
              <a:buNone/>
              <a:defRPr sz="1667"/>
            </a:lvl4pPr>
            <a:lvl5pPr marL="3046841" indent="0">
              <a:buNone/>
              <a:defRPr sz="1667"/>
            </a:lvl5pPr>
            <a:lvl6pPr marL="3808553" indent="0">
              <a:buNone/>
              <a:defRPr sz="1667"/>
            </a:lvl6pPr>
            <a:lvl7pPr marL="4570261" indent="0">
              <a:buNone/>
              <a:defRPr sz="1667"/>
            </a:lvl7pPr>
            <a:lvl8pPr marL="5331973" indent="0">
              <a:buNone/>
              <a:defRPr sz="1667"/>
            </a:lvl8pPr>
            <a:lvl9pPr marL="6093684"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4019433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5737" y="865393"/>
            <a:ext cx="8763000" cy="1420607"/>
          </a:xfrm>
        </p:spPr>
        <p:txBody>
          <a:bodyPr anchor="t"/>
          <a:lstStyle>
            <a:lvl1pPr>
              <a:defRPr sz="4663"/>
            </a:lvl1pPr>
          </a:lstStyle>
          <a:p>
            <a:r>
              <a:rPr lang="en-US"/>
              <a:t>Click to edit Master title style</a:t>
            </a:r>
            <a:endParaRPr dirty="0"/>
          </a:p>
        </p:txBody>
      </p:sp>
      <p:sp>
        <p:nvSpPr>
          <p:cNvPr id="4" name="Text Placeholder 3"/>
          <p:cNvSpPr>
            <a:spLocks noGrp="1"/>
          </p:cNvSpPr>
          <p:nvPr>
            <p:ph type="body" sz="half" idx="2"/>
          </p:nvPr>
        </p:nvSpPr>
        <p:spPr>
          <a:xfrm>
            <a:off x="1015739" y="4699000"/>
            <a:ext cx="6096002" cy="3302000"/>
          </a:xfrm>
          <a:noFill/>
        </p:spPr>
        <p:txBody>
          <a:bodyPr lIns="0" tIns="0" rIns="0" bIns="0">
            <a:noAutofit/>
          </a:bodyPr>
          <a:lstStyle>
            <a:lvl1pPr marL="0" indent="0">
              <a:spcBef>
                <a:spcPts val="1500"/>
              </a:spcBef>
              <a:buNone/>
              <a:defRPr sz="3000">
                <a:solidFill>
                  <a:schemeClr val="tx1"/>
                </a:solidFill>
              </a:defRPr>
            </a:lvl1pPr>
            <a:lvl2pPr marL="761712" indent="0">
              <a:buNone/>
              <a:defRPr sz="2333"/>
            </a:lvl2pPr>
            <a:lvl3pPr marL="1523420" indent="0">
              <a:buNone/>
              <a:defRPr sz="2000"/>
            </a:lvl3pPr>
            <a:lvl4pPr marL="2285132" indent="0">
              <a:buNone/>
              <a:defRPr sz="1667"/>
            </a:lvl4pPr>
            <a:lvl5pPr marL="3046841" indent="0">
              <a:buNone/>
              <a:defRPr sz="1667"/>
            </a:lvl5pPr>
            <a:lvl6pPr marL="3808553" indent="0">
              <a:buNone/>
              <a:defRPr sz="1667"/>
            </a:lvl6pPr>
            <a:lvl7pPr marL="4570261" indent="0">
              <a:buNone/>
              <a:defRPr sz="1667"/>
            </a:lvl7pPr>
            <a:lvl8pPr marL="5331973" indent="0">
              <a:buNone/>
              <a:defRPr sz="1667"/>
            </a:lvl8pPr>
            <a:lvl9pPr marL="6093684" indent="0">
              <a:buNone/>
              <a:defRPr sz="1667"/>
            </a:lvl9pPr>
          </a:lstStyle>
          <a:p>
            <a:pPr lvl="0"/>
            <a:r>
              <a:rPr lang="en-US"/>
              <a:t>Click to edit Master text styles</a:t>
            </a:r>
          </a:p>
        </p:txBody>
      </p:sp>
      <p:sp>
        <p:nvSpPr>
          <p:cNvPr id="3" name="Picture Placeholder 2"/>
          <p:cNvSpPr>
            <a:spLocks noGrp="1"/>
          </p:cNvSpPr>
          <p:nvPr>
            <p:ph type="pic" idx="1"/>
          </p:nvPr>
        </p:nvSpPr>
        <p:spPr bwMode="ltGray">
          <a:xfrm>
            <a:off x="10160006" y="865393"/>
            <a:ext cx="9143998" cy="9294607"/>
          </a:xfrm>
        </p:spPr>
        <p:txBody>
          <a:bodyPr lIns="0" tIns="457200">
            <a:normAutofit/>
          </a:bodyPr>
          <a:lstStyle>
            <a:lvl1pPr marL="0" indent="0" algn="ctr">
              <a:buNone/>
              <a:defRPr sz="3000"/>
            </a:lvl1pPr>
            <a:lvl2pPr marL="761712" indent="0">
              <a:buNone/>
              <a:defRPr sz="4663"/>
            </a:lvl2pPr>
            <a:lvl3pPr marL="1523420" indent="0">
              <a:buNone/>
              <a:defRPr sz="4000"/>
            </a:lvl3pPr>
            <a:lvl4pPr marL="2285132" indent="0">
              <a:buNone/>
              <a:defRPr sz="3333"/>
            </a:lvl4pPr>
            <a:lvl5pPr marL="3046841" indent="0">
              <a:buNone/>
              <a:defRPr sz="3333"/>
            </a:lvl5pPr>
            <a:lvl6pPr marL="3808553" indent="0">
              <a:buNone/>
              <a:defRPr sz="3333"/>
            </a:lvl6pPr>
            <a:lvl7pPr marL="4570261" indent="0">
              <a:buNone/>
              <a:defRPr sz="3333"/>
            </a:lvl7pPr>
            <a:lvl8pPr marL="5331973" indent="0">
              <a:buNone/>
              <a:defRPr sz="3333"/>
            </a:lvl8pPr>
            <a:lvl9pPr marL="6093684" indent="0">
              <a:buNone/>
              <a:defRPr sz="3333"/>
            </a:lvl9pPr>
          </a:lstStyle>
          <a:p>
            <a:r>
              <a:rPr lang="en-US" dirty="0"/>
              <a:t>Click icon to add picture</a:t>
            </a:r>
            <a:endParaRPr dirty="0"/>
          </a:p>
        </p:txBody>
      </p:sp>
      <p:sp>
        <p:nvSpPr>
          <p:cNvPr id="5" name="Date Placeholder 4"/>
          <p:cNvSpPr>
            <a:spLocks noGrp="1"/>
          </p:cNvSpPr>
          <p:nvPr>
            <p:ph type="dt" sz="half" idx="10"/>
          </p:nvPr>
        </p:nvSpPr>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31421564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1015744" y="865393"/>
            <a:ext cx="18283238" cy="1420607"/>
          </a:xfrm>
        </p:spPr>
        <p:txBody>
          <a:bodyPr/>
          <a:lstStyle/>
          <a:p>
            <a:r>
              <a:rPr lang="en-US"/>
              <a:t>Click to edit Master title style</a:t>
            </a:r>
            <a:endParaRPr/>
          </a:p>
        </p:txBody>
      </p:sp>
      <p:sp>
        <p:nvSpPr>
          <p:cNvPr id="3" name="Picture Placeholder 2"/>
          <p:cNvSpPr>
            <a:spLocks noGrp="1"/>
          </p:cNvSpPr>
          <p:nvPr>
            <p:ph type="pic" idx="1"/>
          </p:nvPr>
        </p:nvSpPr>
        <p:spPr bwMode="ltGray">
          <a:xfrm>
            <a:off x="1013360" y="2540000"/>
            <a:ext cx="8854440" cy="5588000"/>
          </a:xfrm>
        </p:spPr>
        <p:txBody>
          <a:bodyPr lIns="0" tIns="457200">
            <a:normAutofit/>
          </a:bodyPr>
          <a:lstStyle>
            <a:lvl1pPr marL="0" indent="0" algn="ctr">
              <a:buNone/>
              <a:defRPr sz="3000"/>
            </a:lvl1pPr>
            <a:lvl2pPr marL="761712" indent="0">
              <a:buNone/>
              <a:defRPr sz="4663"/>
            </a:lvl2pPr>
            <a:lvl3pPr marL="1523420" indent="0">
              <a:buNone/>
              <a:defRPr sz="4000"/>
            </a:lvl3pPr>
            <a:lvl4pPr marL="2285132" indent="0">
              <a:buNone/>
              <a:defRPr sz="3333"/>
            </a:lvl4pPr>
            <a:lvl5pPr marL="3046841" indent="0">
              <a:buNone/>
              <a:defRPr sz="3333"/>
            </a:lvl5pPr>
            <a:lvl6pPr marL="3808553" indent="0">
              <a:buNone/>
              <a:defRPr sz="3333"/>
            </a:lvl6pPr>
            <a:lvl7pPr marL="4570261" indent="0">
              <a:buNone/>
              <a:defRPr sz="3333"/>
            </a:lvl7pPr>
            <a:lvl8pPr marL="5331973" indent="0">
              <a:buNone/>
              <a:defRPr sz="3333"/>
            </a:lvl8pPr>
            <a:lvl9pPr marL="6093684" indent="0">
              <a:buNone/>
              <a:defRPr sz="3333"/>
            </a:lvl9pPr>
          </a:lstStyle>
          <a:p>
            <a:r>
              <a:rPr lang="en-US" dirty="0"/>
              <a:t>Click icon to add picture</a:t>
            </a:r>
            <a:endParaRPr dirty="0"/>
          </a:p>
        </p:txBody>
      </p:sp>
      <p:sp>
        <p:nvSpPr>
          <p:cNvPr id="4" name="Text Placeholder 3"/>
          <p:cNvSpPr>
            <a:spLocks noGrp="1"/>
          </p:cNvSpPr>
          <p:nvPr>
            <p:ph type="body" sz="half" idx="2"/>
          </p:nvPr>
        </p:nvSpPr>
        <p:spPr bwMode="ltGray">
          <a:xfrm>
            <a:off x="1015733" y="8255000"/>
            <a:ext cx="8854440" cy="1905000"/>
          </a:xfrm>
          <a:solidFill>
            <a:schemeClr val="accent5"/>
          </a:solidFill>
        </p:spPr>
        <p:txBody>
          <a:bodyPr lIns="91440" tIns="91440" rIns="91440" bIns="91440">
            <a:noAutofit/>
          </a:bodyPr>
          <a:lstStyle>
            <a:lvl1pPr marL="0" indent="0">
              <a:spcBef>
                <a:spcPts val="1500"/>
              </a:spcBef>
              <a:buNone/>
              <a:defRPr sz="3000">
                <a:solidFill>
                  <a:schemeClr val="bg1"/>
                </a:solidFill>
              </a:defRPr>
            </a:lvl1pPr>
            <a:lvl2pPr marL="761712" indent="0">
              <a:buNone/>
              <a:defRPr sz="2333"/>
            </a:lvl2pPr>
            <a:lvl3pPr marL="1523420" indent="0">
              <a:buNone/>
              <a:defRPr sz="2000"/>
            </a:lvl3pPr>
            <a:lvl4pPr marL="2285132" indent="0">
              <a:buNone/>
              <a:defRPr sz="1667"/>
            </a:lvl4pPr>
            <a:lvl5pPr marL="3046841" indent="0">
              <a:buNone/>
              <a:defRPr sz="1667"/>
            </a:lvl5pPr>
            <a:lvl6pPr marL="3808553" indent="0">
              <a:buNone/>
              <a:defRPr sz="1667"/>
            </a:lvl6pPr>
            <a:lvl7pPr marL="4570261" indent="0">
              <a:buNone/>
              <a:defRPr sz="1667"/>
            </a:lvl7pPr>
            <a:lvl8pPr marL="5331973" indent="0">
              <a:buNone/>
              <a:defRPr sz="1667"/>
            </a:lvl8pPr>
            <a:lvl9pPr marL="6093684"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10444538" y="2540000"/>
            <a:ext cx="8854440" cy="5588000"/>
          </a:xfrm>
        </p:spPr>
        <p:txBody>
          <a:bodyPr lIns="0" tIns="457200">
            <a:normAutofit/>
          </a:bodyPr>
          <a:lstStyle>
            <a:lvl1pPr marL="0" indent="0" algn="ctr">
              <a:buNone/>
              <a:defRPr sz="3000"/>
            </a:lvl1pPr>
            <a:lvl2pPr marL="761712" indent="0">
              <a:buNone/>
              <a:defRPr sz="4663"/>
            </a:lvl2pPr>
            <a:lvl3pPr marL="1523420" indent="0">
              <a:buNone/>
              <a:defRPr sz="4000"/>
            </a:lvl3pPr>
            <a:lvl4pPr marL="2285132" indent="0">
              <a:buNone/>
              <a:defRPr sz="3333"/>
            </a:lvl4pPr>
            <a:lvl5pPr marL="3046841" indent="0">
              <a:buNone/>
              <a:defRPr sz="3333"/>
            </a:lvl5pPr>
            <a:lvl6pPr marL="3808553" indent="0">
              <a:buNone/>
              <a:defRPr sz="3333"/>
            </a:lvl6pPr>
            <a:lvl7pPr marL="4570261" indent="0">
              <a:buNone/>
              <a:defRPr sz="3333"/>
            </a:lvl7pPr>
            <a:lvl8pPr marL="5331973" indent="0">
              <a:buNone/>
              <a:defRPr sz="3333"/>
            </a:lvl8pPr>
            <a:lvl9pPr marL="6093684" indent="0">
              <a:buNone/>
              <a:defRPr sz="3333"/>
            </a:lvl9pPr>
          </a:lstStyle>
          <a:p>
            <a:r>
              <a:rPr lang="en-US" dirty="0"/>
              <a:t>Click icon to add picture</a:t>
            </a:r>
            <a:endParaRPr dirty="0"/>
          </a:p>
        </p:txBody>
      </p:sp>
      <p:sp>
        <p:nvSpPr>
          <p:cNvPr id="9" name="Text Placeholder 3"/>
          <p:cNvSpPr>
            <a:spLocks noGrp="1"/>
          </p:cNvSpPr>
          <p:nvPr>
            <p:ph type="body" sz="half" idx="14"/>
          </p:nvPr>
        </p:nvSpPr>
        <p:spPr bwMode="ltGray">
          <a:xfrm>
            <a:off x="10444538" y="8255000"/>
            <a:ext cx="8854440" cy="1905000"/>
          </a:xfrm>
          <a:solidFill>
            <a:schemeClr val="accent5"/>
          </a:solidFill>
        </p:spPr>
        <p:txBody>
          <a:bodyPr lIns="91440" tIns="91440" rIns="91440" bIns="91440">
            <a:noAutofit/>
          </a:bodyPr>
          <a:lstStyle>
            <a:lvl1pPr marL="0" indent="0">
              <a:spcBef>
                <a:spcPts val="1500"/>
              </a:spcBef>
              <a:buNone/>
              <a:defRPr sz="3000">
                <a:solidFill>
                  <a:schemeClr val="bg1"/>
                </a:solidFill>
              </a:defRPr>
            </a:lvl1pPr>
            <a:lvl2pPr marL="761712" indent="0">
              <a:buNone/>
              <a:defRPr sz="2333"/>
            </a:lvl2pPr>
            <a:lvl3pPr marL="1523420" indent="0">
              <a:buNone/>
              <a:defRPr sz="2000"/>
            </a:lvl3pPr>
            <a:lvl4pPr marL="2285132" indent="0">
              <a:buNone/>
              <a:defRPr sz="1667"/>
            </a:lvl4pPr>
            <a:lvl5pPr marL="3046841" indent="0">
              <a:buNone/>
              <a:defRPr sz="1667"/>
            </a:lvl5pPr>
            <a:lvl6pPr marL="3808553" indent="0">
              <a:buNone/>
              <a:defRPr sz="1667"/>
            </a:lvl6pPr>
            <a:lvl7pPr marL="4570261" indent="0">
              <a:buNone/>
              <a:defRPr sz="1667"/>
            </a:lvl7pPr>
            <a:lvl8pPr marL="5331973" indent="0">
              <a:buNone/>
              <a:defRPr sz="1667"/>
            </a:lvl8pPr>
            <a:lvl9pPr marL="6093684"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9016989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3362" y="2540000"/>
            <a:ext cx="5715000" cy="4445000"/>
          </a:xfrm>
        </p:spPr>
        <p:txBody>
          <a:bodyPr lIns="0" tIns="457200">
            <a:normAutofit/>
          </a:bodyPr>
          <a:lstStyle>
            <a:lvl1pPr marL="0" indent="0" algn="ctr">
              <a:buNone/>
              <a:defRPr sz="3000"/>
            </a:lvl1pPr>
            <a:lvl2pPr marL="761712" indent="0">
              <a:buNone/>
              <a:defRPr sz="4663"/>
            </a:lvl2pPr>
            <a:lvl3pPr marL="1523420" indent="0">
              <a:buNone/>
              <a:defRPr sz="4000"/>
            </a:lvl3pPr>
            <a:lvl4pPr marL="2285132" indent="0">
              <a:buNone/>
              <a:defRPr sz="3333"/>
            </a:lvl4pPr>
            <a:lvl5pPr marL="3046841" indent="0">
              <a:buNone/>
              <a:defRPr sz="3333"/>
            </a:lvl5pPr>
            <a:lvl6pPr marL="3808553" indent="0">
              <a:buNone/>
              <a:defRPr sz="3333"/>
            </a:lvl6pPr>
            <a:lvl7pPr marL="4570261" indent="0">
              <a:buNone/>
              <a:defRPr sz="3333"/>
            </a:lvl7pPr>
            <a:lvl8pPr marL="5331973" indent="0">
              <a:buNone/>
              <a:defRPr sz="3333"/>
            </a:lvl8pPr>
            <a:lvl9pPr marL="6093684" indent="0">
              <a:buNone/>
              <a:defRPr sz="3333"/>
            </a:lvl9pPr>
          </a:lstStyle>
          <a:p>
            <a:r>
              <a:rPr lang="en-US" dirty="0"/>
              <a:t>Click icon to add picture</a:t>
            </a:r>
            <a:endParaRPr dirty="0"/>
          </a:p>
        </p:txBody>
      </p:sp>
      <p:sp>
        <p:nvSpPr>
          <p:cNvPr id="4" name="Text Placeholder 3"/>
          <p:cNvSpPr>
            <a:spLocks noGrp="1"/>
          </p:cNvSpPr>
          <p:nvPr>
            <p:ph type="body" sz="half" idx="2"/>
          </p:nvPr>
        </p:nvSpPr>
        <p:spPr bwMode="ltGray">
          <a:xfrm>
            <a:off x="1015735" y="7112000"/>
            <a:ext cx="5715000" cy="3048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1712" indent="0">
              <a:buNone/>
              <a:defRPr sz="2333"/>
            </a:lvl2pPr>
            <a:lvl3pPr marL="1523420" indent="0">
              <a:buNone/>
              <a:defRPr sz="2000"/>
            </a:lvl3pPr>
            <a:lvl4pPr marL="2285132" indent="0">
              <a:buNone/>
              <a:defRPr sz="1667"/>
            </a:lvl4pPr>
            <a:lvl5pPr marL="3046841" indent="0">
              <a:buNone/>
              <a:defRPr sz="1667"/>
            </a:lvl5pPr>
            <a:lvl6pPr marL="3808553" indent="0">
              <a:buNone/>
              <a:defRPr sz="1667"/>
            </a:lvl6pPr>
            <a:lvl7pPr marL="4570261" indent="0">
              <a:buNone/>
              <a:defRPr sz="1667"/>
            </a:lvl7pPr>
            <a:lvl8pPr marL="5331973" indent="0">
              <a:buNone/>
              <a:defRPr sz="1667"/>
            </a:lvl8pPr>
            <a:lvl9pPr marL="6093684"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7302502" y="2540000"/>
            <a:ext cx="5715000" cy="4445000"/>
          </a:xfrm>
        </p:spPr>
        <p:txBody>
          <a:bodyPr lIns="0" tIns="457200">
            <a:normAutofit/>
          </a:bodyPr>
          <a:lstStyle>
            <a:lvl1pPr marL="0" indent="0" algn="ctr">
              <a:buNone/>
              <a:defRPr sz="3000"/>
            </a:lvl1pPr>
            <a:lvl2pPr marL="761712" indent="0">
              <a:buNone/>
              <a:defRPr sz="4663"/>
            </a:lvl2pPr>
            <a:lvl3pPr marL="1523420" indent="0">
              <a:buNone/>
              <a:defRPr sz="4000"/>
            </a:lvl3pPr>
            <a:lvl4pPr marL="2285132" indent="0">
              <a:buNone/>
              <a:defRPr sz="3333"/>
            </a:lvl4pPr>
            <a:lvl5pPr marL="3046841" indent="0">
              <a:buNone/>
              <a:defRPr sz="3333"/>
            </a:lvl5pPr>
            <a:lvl6pPr marL="3808553" indent="0">
              <a:buNone/>
              <a:defRPr sz="3333"/>
            </a:lvl6pPr>
            <a:lvl7pPr marL="4570261" indent="0">
              <a:buNone/>
              <a:defRPr sz="3333"/>
            </a:lvl7pPr>
            <a:lvl8pPr marL="5331973" indent="0">
              <a:buNone/>
              <a:defRPr sz="3333"/>
            </a:lvl8pPr>
            <a:lvl9pPr marL="6093684" indent="0">
              <a:buNone/>
              <a:defRPr sz="3333"/>
            </a:lvl9pPr>
          </a:lstStyle>
          <a:p>
            <a:r>
              <a:rPr lang="en-US" dirty="0"/>
              <a:t>Click icon to add picture</a:t>
            </a:r>
            <a:endParaRPr dirty="0"/>
          </a:p>
        </p:txBody>
      </p:sp>
      <p:sp>
        <p:nvSpPr>
          <p:cNvPr id="9" name="Text Placeholder 3"/>
          <p:cNvSpPr>
            <a:spLocks noGrp="1"/>
          </p:cNvSpPr>
          <p:nvPr>
            <p:ph type="body" sz="half" idx="14"/>
          </p:nvPr>
        </p:nvSpPr>
        <p:spPr bwMode="ltGray">
          <a:xfrm>
            <a:off x="7302502" y="7112000"/>
            <a:ext cx="5715000" cy="3048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1712" indent="0">
              <a:buNone/>
              <a:defRPr sz="2333"/>
            </a:lvl2pPr>
            <a:lvl3pPr marL="1523420" indent="0">
              <a:buNone/>
              <a:defRPr sz="2000"/>
            </a:lvl3pPr>
            <a:lvl4pPr marL="2285132" indent="0">
              <a:buNone/>
              <a:defRPr sz="1667"/>
            </a:lvl4pPr>
            <a:lvl5pPr marL="3046841" indent="0">
              <a:buNone/>
              <a:defRPr sz="1667"/>
            </a:lvl5pPr>
            <a:lvl6pPr marL="3808553" indent="0">
              <a:buNone/>
              <a:defRPr sz="1667"/>
            </a:lvl6pPr>
            <a:lvl7pPr marL="4570261" indent="0">
              <a:buNone/>
              <a:defRPr sz="1667"/>
            </a:lvl7pPr>
            <a:lvl8pPr marL="5331973" indent="0">
              <a:buNone/>
              <a:defRPr sz="1667"/>
            </a:lvl8pPr>
            <a:lvl9pPr marL="6093684" indent="0">
              <a:buNone/>
              <a:defRPr sz="1667"/>
            </a:lvl9pPr>
          </a:lstStyle>
          <a:p>
            <a:pPr lvl="0"/>
            <a:r>
              <a:rPr lang="en-US"/>
              <a:t>Click to edit Master text styles</a:t>
            </a:r>
          </a:p>
        </p:txBody>
      </p:sp>
      <p:sp>
        <p:nvSpPr>
          <p:cNvPr id="10" name="Picture Placeholder 2"/>
          <p:cNvSpPr>
            <a:spLocks noGrp="1"/>
          </p:cNvSpPr>
          <p:nvPr>
            <p:ph type="pic" idx="15"/>
          </p:nvPr>
        </p:nvSpPr>
        <p:spPr bwMode="ltGray">
          <a:xfrm>
            <a:off x="13583980" y="2540000"/>
            <a:ext cx="5715000" cy="4445000"/>
          </a:xfrm>
        </p:spPr>
        <p:txBody>
          <a:bodyPr lIns="0" tIns="457200">
            <a:normAutofit/>
          </a:bodyPr>
          <a:lstStyle>
            <a:lvl1pPr marL="0" indent="0" algn="ctr">
              <a:buNone/>
              <a:defRPr sz="3000"/>
            </a:lvl1pPr>
            <a:lvl2pPr marL="761712" indent="0">
              <a:buNone/>
              <a:defRPr sz="4663"/>
            </a:lvl2pPr>
            <a:lvl3pPr marL="1523420" indent="0">
              <a:buNone/>
              <a:defRPr sz="4000"/>
            </a:lvl3pPr>
            <a:lvl4pPr marL="2285132" indent="0">
              <a:buNone/>
              <a:defRPr sz="3333"/>
            </a:lvl4pPr>
            <a:lvl5pPr marL="3046841" indent="0">
              <a:buNone/>
              <a:defRPr sz="3333"/>
            </a:lvl5pPr>
            <a:lvl6pPr marL="3808553" indent="0">
              <a:buNone/>
              <a:defRPr sz="3333"/>
            </a:lvl6pPr>
            <a:lvl7pPr marL="4570261" indent="0">
              <a:buNone/>
              <a:defRPr sz="3333"/>
            </a:lvl7pPr>
            <a:lvl8pPr marL="5331973" indent="0">
              <a:buNone/>
              <a:defRPr sz="3333"/>
            </a:lvl8pPr>
            <a:lvl9pPr marL="6093684" indent="0">
              <a:buNone/>
              <a:defRPr sz="3333"/>
            </a:lvl9pPr>
          </a:lstStyle>
          <a:p>
            <a:r>
              <a:rPr lang="en-US" dirty="0"/>
              <a:t>Click icon to add picture</a:t>
            </a:r>
            <a:endParaRPr dirty="0"/>
          </a:p>
        </p:txBody>
      </p:sp>
      <p:sp>
        <p:nvSpPr>
          <p:cNvPr id="11" name="Text Placeholder 3"/>
          <p:cNvSpPr>
            <a:spLocks noGrp="1"/>
          </p:cNvSpPr>
          <p:nvPr>
            <p:ph type="body" sz="half" idx="16"/>
          </p:nvPr>
        </p:nvSpPr>
        <p:spPr bwMode="ltGray">
          <a:xfrm>
            <a:off x="13583980" y="7112000"/>
            <a:ext cx="5715000" cy="3048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1712" indent="0">
              <a:buNone/>
              <a:defRPr sz="2333"/>
            </a:lvl2pPr>
            <a:lvl3pPr marL="1523420" indent="0">
              <a:buNone/>
              <a:defRPr sz="2000"/>
            </a:lvl3pPr>
            <a:lvl4pPr marL="2285132" indent="0">
              <a:buNone/>
              <a:defRPr sz="1667"/>
            </a:lvl4pPr>
            <a:lvl5pPr marL="3046841" indent="0">
              <a:buNone/>
              <a:defRPr sz="1667"/>
            </a:lvl5pPr>
            <a:lvl6pPr marL="3808553" indent="0">
              <a:buNone/>
              <a:defRPr sz="1667"/>
            </a:lvl6pPr>
            <a:lvl7pPr marL="4570261" indent="0">
              <a:buNone/>
              <a:defRPr sz="1667"/>
            </a:lvl7pPr>
            <a:lvl8pPr marL="5331973" indent="0">
              <a:buNone/>
              <a:defRPr sz="1667"/>
            </a:lvl8pPr>
            <a:lvl9pPr marL="6093684"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8572552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015744" y="4445000"/>
            <a:ext cx="15236032" cy="3810000"/>
          </a:xfrm>
        </p:spPr>
        <p:txBody>
          <a:bodyPr anchor="b">
            <a:noAutofit/>
          </a:bodyPr>
          <a:lstStyle>
            <a:lvl1pPr>
              <a:lnSpc>
                <a:spcPct val="80000"/>
              </a:lnSpc>
              <a:defRPr sz="13327"/>
            </a:lvl1pPr>
          </a:lstStyle>
          <a:p>
            <a:r>
              <a:rPr lang="en-US"/>
              <a:t>Click to edit Master title style</a:t>
            </a:r>
            <a:endParaRPr dirty="0"/>
          </a:p>
        </p:txBody>
      </p:sp>
      <p:sp>
        <p:nvSpPr>
          <p:cNvPr id="10" name="Text Placeholder 9"/>
          <p:cNvSpPr>
            <a:spLocks noGrp="1"/>
          </p:cNvSpPr>
          <p:nvPr>
            <p:ph type="body" sz="quarter" idx="13"/>
          </p:nvPr>
        </p:nvSpPr>
        <p:spPr>
          <a:xfrm>
            <a:off x="1013362" y="8359838"/>
            <a:ext cx="15236032" cy="1800178"/>
          </a:xfrm>
        </p:spPr>
        <p:txBody>
          <a:bodyPr wrap="square">
            <a:noAutofit/>
          </a:bodyPr>
          <a:lstStyle>
            <a:lvl1pPr marL="0" indent="0">
              <a:spcBef>
                <a:spcPts val="0"/>
              </a:spcBef>
              <a:buFontTx/>
              <a:buNone/>
              <a:defRPr sz="533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6" name="Group 5"/>
          <p:cNvGrpSpPr/>
          <p:nvPr/>
        </p:nvGrpSpPr>
        <p:grpSpPr>
          <a:xfrm>
            <a:off x="1010707" y="761678"/>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523420"/>
              <a:endParaRPr sz="3000" dirty="0">
                <a:solidFill>
                  <a:prstClr val="black"/>
                </a:solidFill>
                <a:latin typeface="Aria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523420"/>
              <a:endParaRPr sz="3000" dirty="0">
                <a:solidFill>
                  <a:prstClr val="black"/>
                </a:solidFill>
                <a:latin typeface="Arial"/>
              </a:endParaRPr>
            </a:p>
          </p:txBody>
        </p:sp>
      </p:grpSp>
      <p:sp>
        <p:nvSpPr>
          <p:cNvPr id="9" name="Date Placeholder 8"/>
          <p:cNvSpPr>
            <a:spLocks noGrp="1"/>
          </p:cNvSpPr>
          <p:nvPr>
            <p:ph type="dt" sz="half" idx="15"/>
          </p:nvPr>
        </p:nvSpPr>
        <p:spPr/>
        <p:txBody>
          <a:bodyPr/>
          <a:lstStyle/>
          <a:p>
            <a:endParaRPr lang="en-US" dirty="0">
              <a:solidFill>
                <a:prstClr val="black"/>
              </a:solidFill>
            </a:endParaRPr>
          </a:p>
        </p:txBody>
      </p:sp>
      <p:sp>
        <p:nvSpPr>
          <p:cNvPr id="12" name="Footer Placeholder 11"/>
          <p:cNvSpPr>
            <a:spLocks noGrp="1"/>
          </p:cNvSpPr>
          <p:nvPr>
            <p:ph type="ftr" sz="quarter" idx="16"/>
          </p:nvPr>
        </p:nvSpPr>
        <p:spPr/>
        <p:txBody>
          <a:bodyPr/>
          <a:lstStyle/>
          <a:p>
            <a:endParaRPr lang="en-US" dirty="0">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9702208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8" y="3683000"/>
            <a:ext cx="13716000" cy="3175000"/>
          </a:xfrm>
        </p:spPr>
        <p:txBody>
          <a:bodyPr anchor="b"/>
          <a:lstStyle>
            <a:lvl1pPr>
              <a:lnSpc>
                <a:spcPct val="80000"/>
              </a:lnSpc>
              <a:defRPr sz="10997"/>
            </a:lvl1pPr>
          </a:lstStyle>
          <a:p>
            <a:r>
              <a:rPr lang="en-US"/>
              <a:t>Click to edit Master title style</a:t>
            </a:r>
            <a:endParaRPr/>
          </a:p>
        </p:txBody>
      </p:sp>
      <p:sp>
        <p:nvSpPr>
          <p:cNvPr id="3" name="Subtitle 2"/>
          <p:cNvSpPr>
            <a:spLocks noGrp="1"/>
          </p:cNvSpPr>
          <p:nvPr>
            <p:ph type="subTitle" idx="1"/>
          </p:nvPr>
        </p:nvSpPr>
        <p:spPr>
          <a:xfrm>
            <a:off x="1013362" y="7112000"/>
            <a:ext cx="13716000" cy="1524000"/>
          </a:xfrm>
        </p:spPr>
        <p:txBody>
          <a:bodyPr>
            <a:noAutofit/>
          </a:bodyPr>
          <a:lstStyle>
            <a:lvl1pPr marL="0" indent="0" algn="l">
              <a:spcBef>
                <a:spcPts val="0"/>
              </a:spcBef>
              <a:buNone/>
              <a:defRPr sz="5330"/>
            </a:lvl1pPr>
            <a:lvl2pPr marL="761712" indent="0" algn="ctr">
              <a:buNone/>
              <a:defRPr sz="3333"/>
            </a:lvl2pPr>
            <a:lvl3pPr marL="1523420" indent="0" algn="ctr">
              <a:buNone/>
              <a:defRPr sz="3000"/>
            </a:lvl3pPr>
            <a:lvl4pPr marL="2285132" indent="0" algn="ctr">
              <a:buNone/>
              <a:defRPr sz="2667"/>
            </a:lvl4pPr>
            <a:lvl5pPr marL="3046841" indent="0" algn="ctr">
              <a:buNone/>
              <a:defRPr sz="2667"/>
            </a:lvl5pPr>
            <a:lvl6pPr marL="3808553" indent="0" algn="ctr">
              <a:buNone/>
              <a:defRPr sz="2667"/>
            </a:lvl6pPr>
            <a:lvl7pPr marL="4570261" indent="0" algn="ctr">
              <a:buNone/>
              <a:defRPr sz="2667"/>
            </a:lvl7pPr>
            <a:lvl8pPr marL="5331973" indent="0" algn="ctr">
              <a:buNone/>
              <a:defRPr sz="2667"/>
            </a:lvl8pPr>
            <a:lvl9pPr marL="6093684" indent="0" algn="ctr">
              <a:buNone/>
              <a:defRPr sz="2667"/>
            </a:lvl9pPr>
          </a:lstStyle>
          <a:p>
            <a:r>
              <a:rPr lang="en-US"/>
              <a:t>Click to edit Master subtitle style</a:t>
            </a:r>
            <a:endParaRPr/>
          </a:p>
        </p:txBody>
      </p:sp>
      <p:grpSp>
        <p:nvGrpSpPr>
          <p:cNvPr id="7" name="Group 6"/>
          <p:cNvGrpSpPr/>
          <p:nvPr/>
        </p:nvGrpSpPr>
        <p:grpSpPr>
          <a:xfrm>
            <a:off x="1010707" y="761678"/>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523420"/>
              <a:endParaRPr sz="3000" dirty="0">
                <a:solidFill>
                  <a:prstClr val="black"/>
                </a:solidFill>
                <a:latin typeface="Aria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523420"/>
              <a:endParaRPr sz="3000" dirty="0">
                <a:solidFill>
                  <a:prstClr val="black"/>
                </a:solidFill>
                <a:latin typeface="Arial"/>
              </a:endParaRPr>
            </a:p>
          </p:txBody>
        </p:sp>
      </p:grpSp>
    </p:spTree>
    <p:extLst>
      <p:ext uri="{BB962C8B-B14F-4D97-AF65-F5344CB8AC3E}">
        <p14:creationId xmlns:p14="http://schemas.microsoft.com/office/powerpoint/2010/main" val="7121664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2242243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72003" y="865393"/>
            <a:ext cx="2031997" cy="9294607"/>
          </a:xfrm>
        </p:spPr>
        <p:txBody>
          <a:bodyPr vert="eaVert"/>
          <a:lstStyle>
            <a:lvl1pPr>
              <a:defRPr/>
            </a:lvl1pPr>
          </a:lstStyle>
          <a:p>
            <a:r>
              <a:rPr lang="en-US"/>
              <a:t>Click to edit Master title style</a:t>
            </a:r>
            <a:endParaRPr dirty="0"/>
          </a:p>
        </p:txBody>
      </p:sp>
      <p:sp>
        <p:nvSpPr>
          <p:cNvPr id="3" name="Vertical Text Placeholder 2"/>
          <p:cNvSpPr>
            <a:spLocks noGrp="1"/>
          </p:cNvSpPr>
          <p:nvPr>
            <p:ph type="body" orient="vert" idx="1"/>
          </p:nvPr>
        </p:nvSpPr>
        <p:spPr>
          <a:xfrm>
            <a:off x="1016005" y="865408"/>
            <a:ext cx="16129000" cy="92946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dirty="0">
              <a:solidFill>
                <a:srgbClr val="617D78"/>
              </a:solidFill>
            </a:endParaRPr>
          </a:p>
        </p:txBody>
      </p:sp>
    </p:spTree>
    <p:extLst>
      <p:ext uri="{BB962C8B-B14F-4D97-AF65-F5344CB8AC3E}">
        <p14:creationId xmlns:p14="http://schemas.microsoft.com/office/powerpoint/2010/main" val="13016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56000"/>
            <a:extLst>
              <a:ext uri="{BEBA8EAE-BF5A-486C-A8C5-ECC9F3942E4B}">
                <a14:imgProps xmlns:a14="http://schemas.microsoft.com/office/drawing/2010/main">
                  <a14:imgLayer r:embed="rId3">
                    <a14:imgEffect>
                      <a14:sharpenSoften amount="-3000"/>
                    </a14:imgEffect>
                    <a14:imgEffect>
                      <a14:colorTemperature colorTemp="6544"/>
                    </a14:imgEffect>
                    <a14:imgEffect>
                      <a14:saturation sat="62000"/>
                    </a14:imgEffect>
                    <a14:imgEffect>
                      <a14:brightnessContrast bright="30000" contrast="6000"/>
                    </a14:imgEffect>
                  </a14:imgLayer>
                </a14:imgProps>
              </a:ext>
              <a:ext uri="{28A0092B-C50C-407E-A947-70E740481C1C}">
                <a14:useLocalDpi xmlns:a14="http://schemas.microsoft.com/office/drawing/2010/main"/>
              </a:ext>
            </a:extLst>
          </a:blip>
          <a:stretch>
            <a:fillRect/>
          </a:stretch>
        </p:blipFill>
        <p:spPr>
          <a:xfrm>
            <a:off x="0" y="0"/>
            <a:ext cx="20320000" cy="11430000"/>
          </a:xfrm>
          <a:prstGeom prst="rect">
            <a:avLst/>
          </a:prstGeom>
          <a:solidFill>
            <a:srgbClr val="0F5270"/>
          </a:solidFill>
        </p:spPr>
      </p:pic>
      <p:pic>
        <p:nvPicPr>
          <p:cNvPr id="7" name="Picture 6"/>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441359" y="10107488"/>
            <a:ext cx="1374386" cy="858664"/>
          </a:xfrm>
          <a:prstGeom prst="rect">
            <a:avLst/>
          </a:prstGeom>
        </p:spPr>
      </p:pic>
      <p:sp>
        <p:nvSpPr>
          <p:cNvPr id="4" name="Title 1"/>
          <p:cNvSpPr>
            <a:spLocks noGrp="1"/>
          </p:cNvSpPr>
          <p:nvPr>
            <p:ph type="title"/>
          </p:nvPr>
        </p:nvSpPr>
        <p:spPr>
          <a:xfrm>
            <a:off x="1016000" y="457200"/>
            <a:ext cx="18288000" cy="1905495"/>
          </a:xfrm>
        </p:spPr>
        <p:txBody>
          <a:bodyPr>
            <a:normAutofit/>
          </a:bodyPr>
          <a:lstStyle>
            <a:lvl1pPr algn="l">
              <a:defRPr sz="6390" b="0" i="0">
                <a:solidFill>
                  <a:schemeClr val="bg1"/>
                </a:solidFill>
                <a:latin typeface="Arial" charset="0"/>
                <a:ea typeface="Arial" charset="0"/>
                <a:cs typeface="Arial" charset="0"/>
              </a:defRPr>
            </a:lvl1pPr>
          </a:lstStyle>
          <a:p>
            <a:r>
              <a:t>Click to edit Master title style</a:t>
            </a:r>
          </a:p>
        </p:txBody>
      </p:sp>
      <p:sp>
        <p:nvSpPr>
          <p:cNvPr id="5" name="Content Placeholder 2"/>
          <p:cNvSpPr>
            <a:spLocks noGrp="1"/>
          </p:cNvSpPr>
          <p:nvPr>
            <p:ph idx="1"/>
          </p:nvPr>
        </p:nvSpPr>
        <p:spPr>
          <a:xfrm>
            <a:off x="1016000" y="2663190"/>
            <a:ext cx="18288000" cy="750951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690981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w/sub ">
    <p:spTree>
      <p:nvGrpSpPr>
        <p:cNvPr id="1" name=""/>
        <p:cNvGrpSpPr/>
        <p:nvPr/>
      </p:nvGrpSpPr>
      <p:grpSpPr>
        <a:xfrm>
          <a:off x="0" y="0"/>
          <a:ext cx="0" cy="0"/>
          <a:chOff x="0" y="0"/>
          <a:chExt cx="0" cy="0"/>
        </a:xfrm>
      </p:grpSpPr>
      <p:sp>
        <p:nvSpPr>
          <p:cNvPr id="2" name="Title 1"/>
          <p:cNvSpPr>
            <a:spLocks noGrp="1"/>
          </p:cNvSpPr>
          <p:nvPr>
            <p:ph type="title"/>
          </p:nvPr>
        </p:nvSpPr>
        <p:spPr>
          <a:xfrm>
            <a:off x="1016000" y="746194"/>
            <a:ext cx="18288000" cy="677108"/>
          </a:xfrm>
        </p:spPr>
        <p:txBody>
          <a:bodyPr vert="horz" lIns="91440" tIns="0" rIns="91440" bIns="0" rtlCol="0" anchor="ctr">
            <a:spAutoFit/>
          </a:bodyPr>
          <a:lstStyle>
            <a:lvl1pPr>
              <a:defRPr lang="en-US"/>
            </a:lvl1pPr>
          </a:lstStyle>
          <a:p>
            <a:pPr lvl="0"/>
            <a:r>
              <a:rPr lang="en-US"/>
              <a:t>Click to edit Master title style</a:t>
            </a:r>
          </a:p>
        </p:txBody>
      </p:sp>
      <p:sp>
        <p:nvSpPr>
          <p:cNvPr id="4" name="Content Placeholder 3"/>
          <p:cNvSpPr>
            <a:spLocks noGrp="1"/>
          </p:cNvSpPr>
          <p:nvPr>
            <p:ph sz="quarter" idx="10"/>
          </p:nvPr>
        </p:nvSpPr>
        <p:spPr>
          <a:xfrm>
            <a:off x="1016000" y="2661923"/>
            <a:ext cx="182880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5"/>
          <p:cNvSpPr>
            <a:spLocks noGrp="1"/>
          </p:cNvSpPr>
          <p:nvPr>
            <p:ph type="body" sz="quarter" idx="11" hasCustomPrompt="1"/>
          </p:nvPr>
        </p:nvSpPr>
        <p:spPr>
          <a:xfrm>
            <a:off x="1017720" y="1564642"/>
            <a:ext cx="18286280" cy="461665"/>
          </a:xfrm>
        </p:spPr>
        <p:txBody>
          <a:bodyPr vert="horz" lIns="91440" tIns="0" rIns="91440" bIns="0" rtlCol="0">
            <a:spAutoFit/>
          </a:bodyPr>
          <a:lstStyle>
            <a:lvl1pPr marL="476260" indent="-476260">
              <a:buNone/>
              <a:defRPr lang="en-US" sz="3000" baseline="0" dirty="0">
                <a:solidFill>
                  <a:schemeClr val="accent1"/>
                </a:solidFill>
                <a:latin typeface="Arial" panose="020B0604020202020204" pitchFamily="34" charset="0"/>
                <a:cs typeface="Arial" panose="020B0604020202020204" pitchFamily="34" charset="0"/>
              </a:defRPr>
            </a:lvl1pPr>
          </a:lstStyle>
          <a:p>
            <a:pPr marL="0" lvl="0" indent="0"/>
            <a:r>
              <a:rPr lang="en-US"/>
              <a:t>Subtitle</a:t>
            </a:r>
          </a:p>
        </p:txBody>
      </p:sp>
    </p:spTree>
    <p:extLst>
      <p:ext uri="{BB962C8B-B14F-4D97-AF65-F5344CB8AC3E}">
        <p14:creationId xmlns:p14="http://schemas.microsoft.com/office/powerpoint/2010/main" val="146962814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itle with content">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736603" y="522365"/>
            <a:ext cx="18038235" cy="957527"/>
          </a:xfrm>
        </p:spPr>
        <p:txBody>
          <a:bodyPr wrap="square">
            <a:noAutofit/>
          </a:bodyPr>
          <a:lstStyle>
            <a:lvl1pPr>
              <a:defRPr b="1" i="0">
                <a:solidFill>
                  <a:srgbClr val="000000"/>
                </a:solidFill>
                <a:latin typeface="Arial"/>
                <a:cs typeface="Arial"/>
              </a:defRPr>
            </a:lvl1pPr>
          </a:lstStyle>
          <a:p>
            <a:r>
              <a:rPr lang="en-US" noProof="0" dirty="0"/>
              <a:t>Click to edit master title style</a:t>
            </a:r>
          </a:p>
        </p:txBody>
      </p:sp>
      <p:sp>
        <p:nvSpPr>
          <p:cNvPr id="6" name="Content Placeholder 5"/>
          <p:cNvSpPr>
            <a:spLocks noGrp="1"/>
          </p:cNvSpPr>
          <p:nvPr>
            <p:ph sz="quarter" idx="10"/>
          </p:nvPr>
        </p:nvSpPr>
        <p:spPr>
          <a:xfrm>
            <a:off x="731523" y="2641603"/>
            <a:ext cx="18044160" cy="7175500"/>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1"/>
          </p:nvPr>
        </p:nvSpPr>
        <p:spPr>
          <a:xfrm>
            <a:off x="12236114" y="10647807"/>
            <a:ext cx="4054038" cy="325120"/>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2451116570"/>
      </p:ext>
    </p:extLst>
  </p:cSld>
  <p:clrMapOvr>
    <a:masterClrMapping/>
  </p:clrMapOvr>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_Table Slide">
    <p:spTree>
      <p:nvGrpSpPr>
        <p:cNvPr id="1" name=""/>
        <p:cNvGrpSpPr/>
        <p:nvPr/>
      </p:nvGrpSpPr>
      <p:grpSpPr>
        <a:xfrm>
          <a:off x="0" y="0"/>
          <a:ext cx="0" cy="0"/>
          <a:chOff x="0" y="0"/>
          <a:chExt cx="0" cy="0"/>
        </a:xfrm>
      </p:grpSpPr>
      <p:sp>
        <p:nvSpPr>
          <p:cNvPr id="16" name="Text Placeholder 15"/>
          <p:cNvSpPr>
            <a:spLocks noGrp="1"/>
          </p:cNvSpPr>
          <p:nvPr>
            <p:ph type="body" sz="quarter" idx="10" hasCustomPrompt="1"/>
          </p:nvPr>
        </p:nvSpPr>
        <p:spPr>
          <a:xfrm>
            <a:off x="2" y="711630"/>
            <a:ext cx="19417553" cy="897037"/>
          </a:xfrm>
          <a:prstGeom prst="rect">
            <a:avLst/>
          </a:prstGeom>
        </p:spPr>
        <p:txBody>
          <a:bodyPr lIns="457200" rIns="457200"/>
          <a:lstStyle>
            <a:lvl1pPr marL="0" indent="0" algn="l">
              <a:buNone/>
              <a:defRPr sz="4663" b="1" baseline="0">
                <a:latin typeface="Trebuchet MS" panose="020B0603020202020204" pitchFamily="34" charset="0"/>
                <a:cs typeface="Arial"/>
              </a:defRPr>
            </a:lvl1pPr>
            <a:lvl2pPr marL="761712" indent="0" algn="l">
              <a:buNone/>
              <a:defRPr sz="4000">
                <a:latin typeface="Trebuchet MS" panose="020B0603020202020204" pitchFamily="34" charset="0"/>
                <a:cs typeface="Segoe UI Light" panose="020B0502040204020203" pitchFamily="34" charset="0"/>
              </a:defRPr>
            </a:lvl2pPr>
            <a:lvl3pPr marL="1523420" indent="0" algn="l">
              <a:buNone/>
              <a:defRPr sz="5330">
                <a:latin typeface="Segoe UI" panose="020B0502040204020203" pitchFamily="34" charset="0"/>
                <a:cs typeface="Segoe UI" panose="020B0502040204020203" pitchFamily="34" charset="0"/>
              </a:defRPr>
            </a:lvl3pPr>
            <a:lvl4pPr marL="2285132" indent="0" algn="l">
              <a:buNone/>
              <a:defRPr sz="4663">
                <a:latin typeface="Segoe UI" panose="020B0502040204020203" pitchFamily="34" charset="0"/>
                <a:cs typeface="Segoe UI" panose="020B0502040204020203" pitchFamily="34" charset="0"/>
              </a:defRPr>
            </a:lvl4pPr>
            <a:lvl5pPr marL="3046841" indent="0" algn="l">
              <a:buNone/>
              <a:defRPr sz="4663">
                <a:latin typeface="Segoe UI" panose="020B0502040204020203" pitchFamily="34" charset="0"/>
                <a:cs typeface="Segoe UI" panose="020B0502040204020203" pitchFamily="34" charset="0"/>
              </a:defRPr>
            </a:lvl5pPr>
          </a:lstStyle>
          <a:p>
            <a:pPr lvl="0"/>
            <a:r>
              <a:rPr lang="en-US" dirty="0"/>
              <a:t>TABLE HEADLINE GOES HERE</a:t>
            </a:r>
          </a:p>
        </p:txBody>
      </p:sp>
      <p:grpSp>
        <p:nvGrpSpPr>
          <p:cNvPr id="5" name="Group 4"/>
          <p:cNvGrpSpPr/>
          <p:nvPr userDrawn="1"/>
        </p:nvGrpSpPr>
        <p:grpSpPr>
          <a:xfrm>
            <a:off x="16912176" y="10288949"/>
            <a:ext cx="2715628" cy="506053"/>
            <a:chOff x="742660" y="2077131"/>
            <a:chExt cx="2067102" cy="385202"/>
          </a:xfrm>
        </p:grpSpPr>
        <p:pic>
          <p:nvPicPr>
            <p:cNvPr id="6" name="Picture 5" descr="http://graphics8.nytimes.com/images/2015/06/03/technology/03bits-hp/03bits-hp-master315.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90531" y="2077131"/>
              <a:ext cx="919231" cy="38520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http://blogs.unity3d.com/wp-content/uploads/2013/12/New-Microsoft-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2660" y="2176635"/>
              <a:ext cx="872713" cy="186195"/>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11806164" y="16"/>
            <a:ext cx="9339343" cy="5275338"/>
          </a:xfrm>
          <a:prstGeom prst="rect">
            <a:avLst/>
          </a:prstGeom>
        </p:spPr>
      </p:pic>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3030" t="47575" r="20606" b="12055"/>
          <a:stretch/>
        </p:blipFill>
        <p:spPr>
          <a:xfrm>
            <a:off x="14986008" y="0"/>
            <a:ext cx="5333998" cy="2819870"/>
          </a:xfrm>
          <a:prstGeom prst="rect">
            <a:avLst/>
          </a:prstGeom>
        </p:spPr>
      </p:pic>
    </p:spTree>
    <p:extLst>
      <p:ext uri="{BB962C8B-B14F-4D97-AF65-F5344CB8AC3E}">
        <p14:creationId xmlns:p14="http://schemas.microsoft.com/office/powerpoint/2010/main" val="30016926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Empower_No Sub">
    <p:spTree>
      <p:nvGrpSpPr>
        <p:cNvPr id="1" name=""/>
        <p:cNvGrpSpPr/>
        <p:nvPr/>
      </p:nvGrpSpPr>
      <p:grpSpPr>
        <a:xfrm>
          <a:off x="0" y="0"/>
          <a:ext cx="0" cy="0"/>
          <a:chOff x="0" y="0"/>
          <a:chExt cx="0" cy="0"/>
        </a:xfrm>
      </p:grpSpPr>
      <p:sp>
        <p:nvSpPr>
          <p:cNvPr id="2" name="Title 1"/>
          <p:cNvSpPr>
            <a:spLocks noGrp="1"/>
          </p:cNvSpPr>
          <p:nvPr>
            <p:ph type="title"/>
          </p:nvPr>
        </p:nvSpPr>
        <p:spPr>
          <a:xfrm>
            <a:off x="509263" y="683560"/>
            <a:ext cx="18794745" cy="978647"/>
          </a:xfrm>
          <a:noFill/>
        </p:spPr>
        <p:txBody>
          <a:bodyPr vert="horz" lIns="217728" tIns="109728" rIns="217728" bIns="108864" rtlCol="0" anchor="ctr" anchorCtr="0">
            <a:normAutofit/>
          </a:bodyPr>
          <a:lstStyle>
            <a:lvl1pPr>
              <a:defRPr lang="en-US" dirty="0"/>
            </a:lvl1pPr>
          </a:lstStyle>
          <a:p>
            <a:pPr marL="0" lvl="0">
              <a:lnSpc>
                <a:spcPct val="90000"/>
              </a:lnSpc>
            </a:pPr>
            <a:r>
              <a:rPr lang="en-US" dirty="0"/>
              <a:t>Click to edit Master title style</a:t>
            </a:r>
          </a:p>
        </p:txBody>
      </p:sp>
      <p:pic>
        <p:nvPicPr>
          <p:cNvPr id="7" name="Empower Black"/>
          <p:cNvPicPr>
            <a:picLocks/>
          </p:cNvPicPr>
          <p:nvPr userDrawn="1">
            <p:custDataLst>
              <p:tags r:id="rId1"/>
            </p:custDataLst>
          </p:nvPr>
        </p:nvPicPr>
        <p:blipFill>
          <a:blip r:embed="rId3">
            <a:extLst>
              <a:ext uri="{28A0092B-C50C-407E-A947-70E740481C1C}">
                <a14:useLocalDpi xmlns:a14="http://schemas.microsoft.com/office/drawing/2010/main"/>
              </a:ext>
            </a:extLst>
          </a:blip>
          <a:stretch>
            <a:fillRect/>
          </a:stretch>
        </p:blipFill>
        <p:spPr bwMode="ltGray">
          <a:xfrm>
            <a:off x="15111034" y="10096500"/>
            <a:ext cx="4560823" cy="762000"/>
          </a:xfrm>
          <a:prstGeom prst="rect">
            <a:avLst/>
          </a:prstGeom>
        </p:spPr>
      </p:pic>
    </p:spTree>
    <p:extLst>
      <p:ext uri="{BB962C8B-B14F-4D97-AF65-F5344CB8AC3E}">
        <p14:creationId xmlns:p14="http://schemas.microsoft.com/office/powerpoint/2010/main" val="3695844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Title + 1 Content">
    <p:spTree>
      <p:nvGrpSpPr>
        <p:cNvPr id="1" name=""/>
        <p:cNvGrpSpPr/>
        <p:nvPr/>
      </p:nvGrpSpPr>
      <p:grpSpPr>
        <a:xfrm>
          <a:off x="0" y="0"/>
          <a:ext cx="0" cy="0"/>
          <a:chOff x="0" y="0"/>
          <a:chExt cx="0" cy="0"/>
        </a:xfrm>
      </p:grpSpPr>
      <p:sp>
        <p:nvSpPr>
          <p:cNvPr id="4" name="Content Placeholder 3"/>
          <p:cNvSpPr>
            <a:spLocks noGrp="1"/>
          </p:cNvSpPr>
          <p:nvPr>
            <p:ph sz="quarter" idx="14"/>
          </p:nvPr>
        </p:nvSpPr>
        <p:spPr>
          <a:xfrm>
            <a:off x="549048" y="1432560"/>
            <a:ext cx="19097245" cy="8611023"/>
          </a:xfrm>
          <a:prstGeom prst="rect">
            <a:avLst/>
          </a:prstGeom>
        </p:spPr>
        <p:txBody>
          <a:bodyPr/>
          <a:lstStyle>
            <a:lvl1pPr marL="472449" marR="0" indent="-472449" algn="l" defTabSz="1012469" rtl="0" eaLnBrk="1" fontAlgn="auto" latinLnBrk="0" hangingPunct="1">
              <a:lnSpc>
                <a:spcPct val="100000"/>
              </a:lnSpc>
              <a:spcBef>
                <a:spcPts val="750"/>
              </a:spcBef>
              <a:spcAft>
                <a:spcPts val="0"/>
              </a:spcAft>
              <a:buClrTx/>
              <a:buSzTx/>
              <a:buFont typeface="+mj-lt"/>
              <a:buAutoNum type="arabicPeriod"/>
              <a:tabLst/>
              <a:defRPr>
                <a:latin typeface="Arial"/>
              </a:defRPr>
            </a:lvl1pPr>
            <a:lvl2pPr marL="1249705" marR="0" indent="-472449" algn="l" defTabSz="1012469" rtl="0" eaLnBrk="1" fontAlgn="auto" latinLnBrk="0" hangingPunct="1">
              <a:lnSpc>
                <a:spcPct val="100000"/>
              </a:lnSpc>
              <a:spcBef>
                <a:spcPts val="750"/>
              </a:spcBef>
              <a:spcAft>
                <a:spcPts val="0"/>
              </a:spcAft>
              <a:buClrTx/>
              <a:buSzTx/>
              <a:buFont typeface="+mj-lt"/>
              <a:buAutoNum type="alphaUcPeriod"/>
              <a:tabLst/>
              <a:defRPr>
                <a:latin typeface="Arial"/>
              </a:defRPr>
            </a:lvl2pPr>
            <a:lvl3pPr marL="1920278" marR="0" indent="-381008" algn="l" defTabSz="1012469" rtl="0" eaLnBrk="1" fontAlgn="auto" latinLnBrk="0" hangingPunct="1">
              <a:lnSpc>
                <a:spcPct val="100000"/>
              </a:lnSpc>
              <a:spcBef>
                <a:spcPts val="750"/>
              </a:spcBef>
              <a:spcAft>
                <a:spcPts val="0"/>
              </a:spcAft>
              <a:buClrTx/>
              <a:buSzTx/>
              <a:buFont typeface="+mj-lt"/>
              <a:buAutoNum type="arabicPeriod"/>
              <a:tabLst/>
              <a:defRPr>
                <a:latin typeface="Arial"/>
              </a:defRPr>
            </a:lvl3pPr>
            <a:lvl4pPr marL="2560371" marR="0" indent="-365767" algn="l" defTabSz="1012469" rtl="0" eaLnBrk="1" fontAlgn="auto" latinLnBrk="0" hangingPunct="1">
              <a:lnSpc>
                <a:spcPct val="100000"/>
              </a:lnSpc>
              <a:spcBef>
                <a:spcPts val="750"/>
              </a:spcBef>
              <a:spcAft>
                <a:spcPts val="0"/>
              </a:spcAft>
              <a:buClrTx/>
              <a:buSzTx/>
              <a:buFont typeface="+mj-lt"/>
              <a:buAutoNum type="alphaLcPeriod"/>
              <a:tabLst/>
              <a:defRPr>
                <a:latin typeface="Arial"/>
              </a:defRPr>
            </a:lvl4pPr>
            <a:lvl5pPr marL="3230945" marR="0" indent="-350527" algn="l" defTabSz="1012469" rtl="0" eaLnBrk="1" fontAlgn="auto" latinLnBrk="0" hangingPunct="1">
              <a:lnSpc>
                <a:spcPct val="100000"/>
              </a:lnSpc>
              <a:spcBef>
                <a:spcPts val="750"/>
              </a:spcBef>
              <a:spcAft>
                <a:spcPts val="0"/>
              </a:spcAft>
              <a:buClrTx/>
              <a:buSzTx/>
              <a:buFont typeface="+mj-lt"/>
              <a:buAutoNum type="romanLcPeriod"/>
              <a:tabLst/>
              <a:defRPr>
                <a:latin typeface="Arial"/>
              </a:defRPr>
            </a:lvl5pPr>
            <a:lvl6pPr marL="3901518" marR="0" indent="-426729" algn="l" defTabSz="1012469" rtl="0" eaLnBrk="1" fontAlgn="auto" latinLnBrk="0" hangingPunct="1">
              <a:lnSpc>
                <a:spcPct val="100000"/>
              </a:lnSpc>
              <a:spcBef>
                <a:spcPts val="750"/>
              </a:spcBef>
              <a:spcAft>
                <a:spcPts val="0"/>
              </a:spcAft>
              <a:buClrTx/>
              <a:buSzTx/>
              <a:buFont typeface="+mj-lt"/>
              <a:buAutoNum type="alphaLcParenR"/>
              <a:tabLst/>
              <a:defRPr sz="2167" baseline="0">
                <a:latin typeface="Arial"/>
              </a:defRPr>
            </a:lvl6pPr>
            <a:lvl7pPr marL="4572091" marR="0" indent="-396248" algn="l" defTabSz="1012469" rtl="0" eaLnBrk="1" fontAlgn="auto" latinLnBrk="0" hangingPunct="1">
              <a:lnSpc>
                <a:spcPct val="100000"/>
              </a:lnSpc>
              <a:spcBef>
                <a:spcPts val="750"/>
              </a:spcBef>
              <a:spcAft>
                <a:spcPts val="0"/>
              </a:spcAft>
              <a:buClrTx/>
              <a:buSzTx/>
              <a:buFont typeface="+mj-lt"/>
              <a:buAutoNum type="arabicParenR"/>
              <a:tabLst/>
              <a:defRPr sz="2167" baseline="0">
                <a:latin typeface="Arial"/>
              </a:defRPr>
            </a:lvl7pPr>
          </a:lstStyle>
          <a:p>
            <a:pPr marL="472449" marR="0" lvl="0" indent="-472449" algn="l" defTabSz="1012469" rtl="0" eaLnBrk="1" fontAlgn="auto" latinLnBrk="0" hangingPunct="1">
              <a:lnSpc>
                <a:spcPct val="100000"/>
              </a:lnSpc>
              <a:spcBef>
                <a:spcPts val="750"/>
              </a:spcBef>
              <a:spcAft>
                <a:spcPts val="0"/>
              </a:spcAft>
              <a:buClrTx/>
              <a:buSzTx/>
              <a:buFont typeface="+mj-lt"/>
              <a:buAutoNum type="arabicPeriod"/>
              <a:tabLst/>
              <a:defRPr/>
            </a:pPr>
            <a:r>
              <a:rPr kumimoji="0" lang="en-US" sz="3000" b="0" i="0" u="none" strike="noStrike" kern="1200" cap="none" spc="0" normalizeH="0" baseline="0" noProof="0" dirty="0">
                <a:ln>
                  <a:noFill/>
                </a:ln>
                <a:solidFill>
                  <a:srgbClr val="4D4D4D"/>
                </a:solidFill>
                <a:effectLst/>
                <a:uLnTx/>
                <a:uFillTx/>
                <a:latin typeface="+mn-lt"/>
                <a:ea typeface="+mn-ea"/>
                <a:cs typeface="Arial"/>
              </a:rPr>
              <a:t>Click to edit Master text styles</a:t>
            </a:r>
          </a:p>
          <a:p>
            <a:pPr marL="1249705" marR="0" lvl="1" indent="-472449" algn="l" defTabSz="1012469" rtl="0" eaLnBrk="1" fontAlgn="auto" latinLnBrk="0" hangingPunct="1">
              <a:lnSpc>
                <a:spcPct val="100000"/>
              </a:lnSpc>
              <a:spcBef>
                <a:spcPts val="750"/>
              </a:spcBef>
              <a:spcAft>
                <a:spcPts val="0"/>
              </a:spcAft>
              <a:buClrTx/>
              <a:buSzTx/>
              <a:buFont typeface="+mj-lt"/>
              <a:buAutoNum type="alphaUcPeriod"/>
              <a:tabLst/>
              <a:defRPr/>
            </a:pPr>
            <a:r>
              <a:rPr kumimoji="0" lang="en-US" sz="2833" b="0" i="0" u="none" strike="noStrike" kern="1200" cap="none" spc="0" normalizeH="0" baseline="0" noProof="0" dirty="0">
                <a:ln>
                  <a:noFill/>
                </a:ln>
                <a:solidFill>
                  <a:srgbClr val="4D4D4D"/>
                </a:solidFill>
                <a:effectLst/>
                <a:uLnTx/>
                <a:uFillTx/>
                <a:latin typeface="+mn-lt"/>
                <a:ea typeface="+mn-ea"/>
                <a:cs typeface="+mn-cs"/>
              </a:rPr>
              <a:t>Second level</a:t>
            </a:r>
          </a:p>
          <a:p>
            <a:pPr marL="1920278" marR="0" lvl="2" indent="-381008" algn="l" defTabSz="1012469" rtl="0" eaLnBrk="1" fontAlgn="auto" latinLnBrk="0" hangingPunct="1">
              <a:lnSpc>
                <a:spcPct val="100000"/>
              </a:lnSpc>
              <a:spcBef>
                <a:spcPts val="750"/>
              </a:spcBef>
              <a:spcAft>
                <a:spcPts val="0"/>
              </a:spcAft>
              <a:buClrTx/>
              <a:buSzTx/>
              <a:buFont typeface="+mj-lt"/>
              <a:buAutoNum type="arabicPeriod"/>
              <a:tabLst/>
              <a:defRPr/>
            </a:pPr>
            <a:r>
              <a:rPr kumimoji="0" lang="en-US" sz="2667" b="0" i="0" u="none" strike="noStrike" kern="1200" cap="none" spc="0" normalizeH="0" baseline="0" noProof="0" dirty="0">
                <a:ln>
                  <a:noFill/>
                </a:ln>
                <a:solidFill>
                  <a:srgbClr val="4D4D4D"/>
                </a:solidFill>
                <a:effectLst/>
                <a:uLnTx/>
                <a:uFillTx/>
                <a:latin typeface="+mn-lt"/>
                <a:ea typeface="+mn-ea"/>
                <a:cs typeface="+mn-cs"/>
              </a:rPr>
              <a:t>Third level</a:t>
            </a:r>
          </a:p>
          <a:p>
            <a:pPr marL="2560371" marR="0" lvl="3" indent="-365767" algn="l" defTabSz="1012469" rtl="0" eaLnBrk="1" fontAlgn="auto" latinLnBrk="0" hangingPunct="1">
              <a:lnSpc>
                <a:spcPct val="100000"/>
              </a:lnSpc>
              <a:spcBef>
                <a:spcPts val="750"/>
              </a:spcBef>
              <a:spcAft>
                <a:spcPts val="0"/>
              </a:spcAft>
              <a:buClrTx/>
              <a:buSzTx/>
              <a:buFont typeface="+mj-lt"/>
              <a:buAutoNum type="alphaLcPeriod"/>
              <a:tabLst/>
              <a:defRPr/>
            </a:pPr>
            <a:r>
              <a:rPr kumimoji="0" lang="en-US" sz="2500" b="0" i="0" u="none" strike="noStrike" kern="1200" cap="none" spc="0" normalizeH="0" baseline="0" noProof="0" dirty="0">
                <a:ln>
                  <a:noFill/>
                </a:ln>
                <a:solidFill>
                  <a:srgbClr val="4D4D4D"/>
                </a:solidFill>
                <a:effectLst/>
                <a:uLnTx/>
                <a:uFillTx/>
                <a:latin typeface="+mn-lt"/>
                <a:ea typeface="+mn-ea"/>
                <a:cs typeface="+mn-cs"/>
              </a:rPr>
              <a:t>Fourth level</a:t>
            </a:r>
          </a:p>
          <a:p>
            <a:pPr marL="3230945" marR="0" lvl="4" indent="-350527" algn="l" defTabSz="1012469" rtl="0" eaLnBrk="1" fontAlgn="auto" latinLnBrk="0" hangingPunct="1">
              <a:lnSpc>
                <a:spcPct val="100000"/>
              </a:lnSpc>
              <a:spcBef>
                <a:spcPts val="750"/>
              </a:spcBef>
              <a:spcAft>
                <a:spcPts val="0"/>
              </a:spcAft>
              <a:buClrTx/>
              <a:buSzTx/>
              <a:buFont typeface="+mj-lt"/>
              <a:buAutoNum type="romanLcPeriod"/>
              <a:tabLst/>
              <a:defRPr/>
            </a:pPr>
            <a:r>
              <a:rPr kumimoji="0" lang="en-US" sz="2333" b="0" i="0" u="none" strike="noStrike" kern="1200" cap="none" spc="0" normalizeH="0" baseline="0" noProof="0" dirty="0">
                <a:ln>
                  <a:noFill/>
                </a:ln>
                <a:solidFill>
                  <a:srgbClr val="4D4D4D"/>
                </a:solidFill>
                <a:effectLst/>
                <a:uLnTx/>
                <a:uFillTx/>
                <a:latin typeface="+mn-lt"/>
                <a:ea typeface="+mn-ea"/>
                <a:cs typeface="+mn-cs"/>
              </a:rPr>
              <a:t>Fifth level</a:t>
            </a:r>
          </a:p>
          <a:p>
            <a:pPr marL="3901518" marR="0" lvl="5" indent="-426729" algn="l" defTabSz="1012469" rtl="0" eaLnBrk="1" fontAlgn="auto" latinLnBrk="0" hangingPunct="1">
              <a:lnSpc>
                <a:spcPct val="100000"/>
              </a:lnSpc>
              <a:spcBef>
                <a:spcPts val="750"/>
              </a:spcBef>
              <a:spcAft>
                <a:spcPts val="0"/>
              </a:spcAft>
              <a:buClrTx/>
              <a:buSzTx/>
              <a:buFont typeface="+mj-lt"/>
              <a:buAutoNum type="alphaLcParenR"/>
              <a:tabLst/>
              <a:defRPr/>
            </a:pPr>
            <a:r>
              <a:rPr kumimoji="0" lang="en-US" sz="2167" b="0" i="0" u="none" strike="noStrike" kern="1200" cap="none" spc="0" normalizeH="0" baseline="0" noProof="0" dirty="0">
                <a:ln>
                  <a:noFill/>
                </a:ln>
                <a:solidFill>
                  <a:srgbClr val="4D4D4D"/>
                </a:solidFill>
                <a:effectLst/>
                <a:uLnTx/>
                <a:uFillTx/>
                <a:latin typeface="+mn-lt"/>
                <a:ea typeface="+mn-ea"/>
                <a:cs typeface="+mn-cs"/>
              </a:rPr>
              <a:t>Sixth level</a:t>
            </a:r>
          </a:p>
          <a:p>
            <a:pPr marL="4572091" marR="0" lvl="6" indent="-396248" algn="l" defTabSz="1012469" rtl="0" eaLnBrk="1" fontAlgn="auto" latinLnBrk="0" hangingPunct="1">
              <a:lnSpc>
                <a:spcPct val="100000"/>
              </a:lnSpc>
              <a:spcBef>
                <a:spcPts val="750"/>
              </a:spcBef>
              <a:spcAft>
                <a:spcPts val="0"/>
              </a:spcAft>
              <a:buClrTx/>
              <a:buSzTx/>
              <a:buFont typeface="+mj-lt"/>
              <a:buAutoNum type="arabicParenR"/>
              <a:tabLst/>
              <a:defRPr/>
            </a:pPr>
            <a:r>
              <a:rPr kumimoji="0" lang="en-US" sz="2000" b="0" i="0" u="none" strike="noStrike" kern="1200" cap="none" spc="0" normalizeH="0" baseline="0" noProof="0" dirty="0">
                <a:ln>
                  <a:noFill/>
                </a:ln>
                <a:solidFill>
                  <a:srgbClr val="4D4D4D"/>
                </a:solidFill>
                <a:effectLst/>
                <a:uLnTx/>
                <a:uFillTx/>
                <a:latin typeface="+mn-lt"/>
                <a:ea typeface="+mn-ea"/>
                <a:cs typeface="+mn-cs"/>
              </a:rPr>
              <a:t>Seventh level</a:t>
            </a:r>
          </a:p>
        </p:txBody>
      </p:sp>
      <p:sp>
        <p:nvSpPr>
          <p:cNvPr id="5" name="Title Placeholder 1"/>
          <p:cNvSpPr>
            <a:spLocks noGrp="1"/>
          </p:cNvSpPr>
          <p:nvPr>
            <p:ph type="title"/>
          </p:nvPr>
        </p:nvSpPr>
        <p:spPr>
          <a:xfrm>
            <a:off x="550001" y="328102"/>
            <a:ext cx="19097245" cy="567772"/>
          </a:xfrm>
          <a:prstGeom prst="rect">
            <a:avLst/>
          </a:prstGeom>
        </p:spPr>
        <p:txBody>
          <a:bodyPr vert="horz" lIns="0" tIns="0" rIns="0" bIns="0" rtlCol="0" anchor="ctr" anchorCtr="0">
            <a:noAutofit/>
          </a:bodyPr>
          <a:lstStyle/>
          <a:p>
            <a:pPr marL="0" lvl="0" indent="0" algn="l">
              <a:spcBef>
                <a:spcPct val="20000"/>
              </a:spcBef>
              <a:buFont typeface="Arial"/>
            </a:pPr>
            <a:r>
              <a:rPr lang="en-US" dirty="0"/>
              <a:t>Click to edit Master title style</a:t>
            </a:r>
          </a:p>
        </p:txBody>
      </p:sp>
    </p:spTree>
    <p:extLst>
      <p:ext uri="{BB962C8B-B14F-4D97-AF65-F5344CB8AC3E}">
        <p14:creationId xmlns:p14="http://schemas.microsoft.com/office/powerpoint/2010/main" val="19369636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648" y="2648"/>
          <a:ext cx="2645" cy="2645"/>
        </p:xfrm>
        <a:graphic>
          <a:graphicData uri="http://schemas.openxmlformats.org/presentationml/2006/ole">
            <mc:AlternateContent xmlns:mc="http://schemas.openxmlformats.org/markup-compatibility/2006">
              <mc:Choice xmlns:v="urn:schemas-microsoft-com:vml" Requires="v">
                <p:oleObj spid="_x0000_s512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648" y="2648"/>
                        <a:ext cx="2645" cy="2645"/>
                      </a:xfrm>
                      <a:prstGeom prst="rect">
                        <a:avLst/>
                      </a:prstGeom>
                    </p:spPr>
                  </p:pic>
                </p:oleObj>
              </mc:Fallback>
            </mc:AlternateContent>
          </a:graphicData>
        </a:graphic>
      </p:graphicFrame>
      <p:sp>
        <p:nvSpPr>
          <p:cNvPr id="6" name="Title 5"/>
          <p:cNvSpPr>
            <a:spLocks noGrp="1"/>
          </p:cNvSpPr>
          <p:nvPr>
            <p:ph type="title" hasCustomPrompt="1"/>
          </p:nvPr>
        </p:nvSpPr>
        <p:spPr>
          <a:xfrm>
            <a:off x="1015736" y="868680"/>
            <a:ext cx="18283238" cy="685800"/>
          </a:xfrm>
        </p:spPr>
        <p:txBody>
          <a:bodyPr/>
          <a:lstStyle>
            <a:lvl1pPr>
              <a:defRPr/>
            </a:lvl1pPr>
          </a:lstStyle>
          <a:p>
            <a:r>
              <a:rPr dirty="0"/>
              <a:t>Click to add one-line title</a:t>
            </a:r>
          </a:p>
        </p:txBody>
      </p:sp>
      <p:sp>
        <p:nvSpPr>
          <p:cNvPr id="3" name="Date Placeholder 2"/>
          <p:cNvSpPr>
            <a:spLocks noGrp="1"/>
          </p:cNvSpPr>
          <p:nvPr>
            <p:ph type="dt" sz="half" idx="10"/>
          </p:nvPr>
        </p:nvSpPr>
        <p:spPr/>
        <p:txBody>
          <a:bodyPr/>
          <a:lstStyle/>
          <a:p>
            <a:fld id="{D73F3EA7-9DD8-4F18-8661-AEBE5BDCE873}" type="datetime4">
              <a:rPr lang="en-US" smtClean="0">
                <a:solidFill>
                  <a:prstClr val="black"/>
                </a:solidFill>
              </a:rPr>
              <a:pPr/>
              <a:t>July 11, 2019</a:t>
            </a:fld>
            <a:endParaRPr dirty="0">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Confidential | Internal Use Only </a:t>
            </a:r>
            <a:endParaRPr dirty="0">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dirty="0">
              <a:solidFill>
                <a:srgbClr val="617D78"/>
              </a:solidFill>
            </a:endParaRPr>
          </a:p>
        </p:txBody>
      </p:sp>
    </p:spTree>
    <p:extLst>
      <p:ext uri="{BB962C8B-B14F-4D97-AF65-F5344CB8AC3E}">
        <p14:creationId xmlns:p14="http://schemas.microsoft.com/office/powerpoint/2010/main" val="32540463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cSld name="Title, Subhead and text">
    <p:spTree>
      <p:nvGrpSpPr>
        <p:cNvPr id="1" name=""/>
        <p:cNvGrpSpPr/>
        <p:nvPr/>
      </p:nvGrpSpPr>
      <p:grpSpPr>
        <a:xfrm>
          <a:off x="0" y="0"/>
          <a:ext cx="0" cy="0"/>
          <a:chOff x="0" y="0"/>
          <a:chExt cx="0" cy="0"/>
        </a:xfrm>
      </p:grpSpPr>
      <p:sp>
        <p:nvSpPr>
          <p:cNvPr id="13" name="Subtitle 2"/>
          <p:cNvSpPr>
            <a:spLocks noGrp="1"/>
          </p:cNvSpPr>
          <p:nvPr>
            <p:ph type="subTitle" idx="1" hasCustomPrompt="1"/>
          </p:nvPr>
        </p:nvSpPr>
        <p:spPr>
          <a:xfrm>
            <a:off x="562079" y="2046959"/>
            <a:ext cx="19108082" cy="8536375"/>
          </a:xfrm>
          <a:prstGeom prst="rect">
            <a:avLst/>
          </a:prstGeom>
        </p:spPr>
        <p:txBody>
          <a:bodyPr lIns="121420" tIns="60709" rIns="121420" bIns="60709"/>
          <a:lstStyle>
            <a:lvl1pPr marL="0" indent="0" algn="l">
              <a:buClrTx/>
              <a:buFont typeface="Wingdings" charset="2"/>
              <a:buNone/>
              <a:defRPr sz="3167" baseline="0">
                <a:solidFill>
                  <a:schemeClr val="tx1"/>
                </a:solidFill>
                <a:latin typeface="Arial"/>
                <a:cs typeface="Arial"/>
              </a:defRPr>
            </a:lvl1pPr>
            <a:lvl2pPr marL="1011780" marR="0" indent="0" algn="l" defTabSz="1011780" rtl="0" eaLnBrk="1" fontAlgn="auto" latinLnBrk="0" hangingPunct="1">
              <a:lnSpc>
                <a:spcPct val="100000"/>
              </a:lnSpc>
              <a:spcBef>
                <a:spcPct val="20000"/>
              </a:spcBef>
              <a:spcAft>
                <a:spcPts val="0"/>
              </a:spcAft>
              <a:buClrTx/>
              <a:buSzTx/>
              <a:buFont typeface="Arial"/>
              <a:buNone/>
              <a:tabLst/>
              <a:defRPr sz="3167">
                <a:solidFill>
                  <a:schemeClr val="tx1"/>
                </a:solidFill>
              </a:defRPr>
            </a:lvl2pPr>
            <a:lvl3pPr marL="2023562" marR="0" indent="0" algn="l" defTabSz="1011780" rtl="0" eaLnBrk="1" fontAlgn="auto" latinLnBrk="0" hangingPunct="1">
              <a:lnSpc>
                <a:spcPct val="100000"/>
              </a:lnSpc>
              <a:spcBef>
                <a:spcPct val="20000"/>
              </a:spcBef>
              <a:spcAft>
                <a:spcPts val="0"/>
              </a:spcAft>
              <a:buClrTx/>
              <a:buSzTx/>
              <a:buFont typeface="Arial"/>
              <a:buNone/>
              <a:tabLst/>
              <a:defRPr sz="3167">
                <a:solidFill>
                  <a:schemeClr val="tx1"/>
                </a:solidFill>
              </a:defRPr>
            </a:lvl3pPr>
            <a:lvl4pPr marL="3035346" marR="0" indent="0" algn="l" defTabSz="1011780" rtl="0" eaLnBrk="1" fontAlgn="auto" latinLnBrk="0" hangingPunct="1">
              <a:lnSpc>
                <a:spcPct val="100000"/>
              </a:lnSpc>
              <a:spcBef>
                <a:spcPct val="20000"/>
              </a:spcBef>
              <a:spcAft>
                <a:spcPts val="0"/>
              </a:spcAft>
              <a:buClrTx/>
              <a:buSzTx/>
              <a:buFont typeface="Arial"/>
              <a:buNone/>
              <a:tabLst/>
              <a:defRPr sz="3167">
                <a:solidFill>
                  <a:schemeClr val="tx1"/>
                </a:solidFill>
              </a:defRPr>
            </a:lvl4pPr>
            <a:lvl5pPr marL="4047131" marR="0" indent="0" algn="l" defTabSz="1011780" rtl="0" eaLnBrk="1" fontAlgn="auto" latinLnBrk="0" hangingPunct="1">
              <a:lnSpc>
                <a:spcPct val="100000"/>
              </a:lnSpc>
              <a:spcBef>
                <a:spcPct val="20000"/>
              </a:spcBef>
              <a:spcAft>
                <a:spcPts val="0"/>
              </a:spcAft>
              <a:buClrTx/>
              <a:buSzTx/>
              <a:buFont typeface="Arial"/>
              <a:buNone/>
              <a:tabLst/>
              <a:defRPr sz="3167">
                <a:solidFill>
                  <a:schemeClr val="tx1"/>
                </a:solidFill>
              </a:defRPr>
            </a:lvl5pPr>
            <a:lvl6pPr marL="5058911" marR="0" indent="0" algn="l" defTabSz="1011780" rtl="0" eaLnBrk="1" fontAlgn="auto" latinLnBrk="0" hangingPunct="1">
              <a:lnSpc>
                <a:spcPct val="100000"/>
              </a:lnSpc>
              <a:spcBef>
                <a:spcPct val="20000"/>
              </a:spcBef>
              <a:spcAft>
                <a:spcPts val="0"/>
              </a:spcAft>
              <a:buClrTx/>
              <a:buSzTx/>
              <a:buFont typeface="Arial"/>
              <a:buNone/>
              <a:tabLst/>
              <a:defRPr sz="3167">
                <a:solidFill>
                  <a:schemeClr val="tx1"/>
                </a:solidFill>
                <a:latin typeface="Arial"/>
              </a:defRPr>
            </a:lvl6pPr>
            <a:lvl7pPr marL="6070701" indent="0" algn="ctr">
              <a:buNone/>
              <a:defRPr sz="3167">
                <a:solidFill>
                  <a:schemeClr val="tx1"/>
                </a:solidFill>
              </a:defRPr>
            </a:lvl7pPr>
            <a:lvl8pPr marL="7082477" indent="0" algn="ctr">
              <a:buNone/>
              <a:defRPr>
                <a:solidFill>
                  <a:schemeClr val="tx1">
                    <a:tint val="75000"/>
                  </a:schemeClr>
                </a:solidFill>
              </a:defRPr>
            </a:lvl8pPr>
            <a:lvl9pPr marL="8094270" indent="0" algn="ctr">
              <a:buNone/>
              <a:defRPr>
                <a:solidFill>
                  <a:schemeClr val="tx1">
                    <a:tint val="75000"/>
                  </a:schemeClr>
                </a:solidFill>
              </a:defRPr>
            </a:lvl9pPr>
          </a:lstStyle>
          <a:p>
            <a:r>
              <a:rPr lang="en-US" dirty="0"/>
              <a:t>Text area – Arial 18 </a:t>
            </a:r>
            <a:r>
              <a:rPr lang="en-US" dirty="0" err="1"/>
              <a:t>pt</a:t>
            </a:r>
            <a:r>
              <a:rPr lang="en-US" dirty="0"/>
              <a:t> black</a:t>
            </a:r>
          </a:p>
          <a:p>
            <a:pPr marL="5058911" marR="0" lvl="5" indent="0" algn="l" defTabSz="1011780" rtl="0" eaLnBrk="1" fontAlgn="auto" latinLnBrk="0" hangingPunct="1">
              <a:lnSpc>
                <a:spcPct val="100000"/>
              </a:lnSpc>
              <a:spcBef>
                <a:spcPct val="20000"/>
              </a:spcBef>
              <a:spcAft>
                <a:spcPts val="0"/>
              </a:spcAft>
              <a:buClrTx/>
              <a:buSzTx/>
              <a:buFont typeface="Arial"/>
              <a:buNone/>
              <a:tabLst/>
              <a:defRPr/>
            </a:pPr>
            <a:endParaRPr lang="en-US" dirty="0"/>
          </a:p>
          <a:p>
            <a:pPr marL="4047131" marR="0" lvl="4" indent="0" algn="l" defTabSz="1011780" rtl="0" eaLnBrk="1" fontAlgn="auto" latinLnBrk="0" hangingPunct="1">
              <a:lnSpc>
                <a:spcPct val="100000"/>
              </a:lnSpc>
              <a:spcBef>
                <a:spcPct val="20000"/>
              </a:spcBef>
              <a:spcAft>
                <a:spcPts val="0"/>
              </a:spcAft>
              <a:buClrTx/>
              <a:buSzTx/>
              <a:buFont typeface="Arial"/>
              <a:buNone/>
              <a:tabLst/>
              <a:defRPr/>
            </a:pPr>
            <a:endParaRPr lang="en-US" dirty="0"/>
          </a:p>
          <a:p>
            <a:pPr marL="3035346" marR="0" lvl="3" indent="0" algn="l" defTabSz="1011780" rtl="0" eaLnBrk="1" fontAlgn="auto" latinLnBrk="0" hangingPunct="1">
              <a:lnSpc>
                <a:spcPct val="100000"/>
              </a:lnSpc>
              <a:spcBef>
                <a:spcPct val="20000"/>
              </a:spcBef>
              <a:spcAft>
                <a:spcPts val="0"/>
              </a:spcAft>
              <a:buClrTx/>
              <a:buSzTx/>
              <a:buFont typeface="Arial"/>
              <a:buNone/>
              <a:tabLst/>
              <a:defRPr/>
            </a:pPr>
            <a:endParaRPr lang="en-US" dirty="0"/>
          </a:p>
          <a:p>
            <a:pPr marL="2023562" marR="0" lvl="2" indent="0" algn="l" defTabSz="1011780" rtl="0" eaLnBrk="1" fontAlgn="auto" latinLnBrk="0" hangingPunct="1">
              <a:lnSpc>
                <a:spcPct val="100000"/>
              </a:lnSpc>
              <a:spcBef>
                <a:spcPct val="20000"/>
              </a:spcBef>
              <a:spcAft>
                <a:spcPts val="0"/>
              </a:spcAft>
              <a:buClrTx/>
              <a:buSzTx/>
              <a:buFont typeface="Arial"/>
              <a:buNone/>
              <a:tabLst/>
              <a:defRPr/>
            </a:pPr>
            <a:endParaRPr lang="en-US" dirty="0"/>
          </a:p>
          <a:p>
            <a:pPr lvl="1"/>
            <a:endParaRPr lang="en-US" dirty="0"/>
          </a:p>
        </p:txBody>
      </p:sp>
      <p:sp>
        <p:nvSpPr>
          <p:cNvPr id="11" name="Text Placeholder 5"/>
          <p:cNvSpPr>
            <a:spLocks noGrp="1"/>
          </p:cNvSpPr>
          <p:nvPr>
            <p:ph type="body" sz="quarter" idx="11" hasCustomPrompt="1"/>
          </p:nvPr>
        </p:nvSpPr>
        <p:spPr>
          <a:xfrm>
            <a:off x="543745" y="310592"/>
            <a:ext cx="19062760" cy="901913"/>
          </a:xfrm>
          <a:prstGeom prst="rect">
            <a:avLst/>
          </a:prstGeom>
        </p:spPr>
        <p:txBody>
          <a:bodyPr vert="horz">
            <a:normAutofit/>
          </a:bodyPr>
          <a:lstStyle>
            <a:lvl1pPr marL="0" indent="0">
              <a:buNone/>
              <a:defRPr sz="4667" b="0" baseline="0">
                <a:solidFill>
                  <a:schemeClr val="tx2"/>
                </a:solidFill>
                <a:latin typeface="Arial"/>
              </a:defRPr>
            </a:lvl1pPr>
            <a:lvl2pPr>
              <a:defRPr sz="4000">
                <a:solidFill>
                  <a:srgbClr val="3256A7"/>
                </a:solidFill>
              </a:defRPr>
            </a:lvl2pPr>
            <a:lvl3pPr>
              <a:defRPr sz="4000">
                <a:solidFill>
                  <a:srgbClr val="3256A7"/>
                </a:solidFill>
              </a:defRPr>
            </a:lvl3pPr>
            <a:lvl4pPr>
              <a:defRPr sz="4000">
                <a:solidFill>
                  <a:srgbClr val="3256A7"/>
                </a:solidFill>
              </a:defRPr>
            </a:lvl4pPr>
            <a:lvl5pPr>
              <a:defRPr sz="4000">
                <a:solidFill>
                  <a:srgbClr val="3256A7"/>
                </a:solidFill>
              </a:defRPr>
            </a:lvl5pPr>
          </a:lstStyle>
          <a:p>
            <a:pPr lvl="0"/>
            <a:r>
              <a:rPr lang="en-US" dirty="0"/>
              <a:t>Slide Title – 1 Column with subhead</a:t>
            </a:r>
          </a:p>
        </p:txBody>
      </p:sp>
      <p:sp>
        <p:nvSpPr>
          <p:cNvPr id="12" name="Text Placeholder 5"/>
          <p:cNvSpPr>
            <a:spLocks noGrp="1"/>
          </p:cNvSpPr>
          <p:nvPr>
            <p:ph type="body" sz="quarter" idx="12" hasCustomPrompt="1"/>
          </p:nvPr>
        </p:nvSpPr>
        <p:spPr>
          <a:xfrm>
            <a:off x="543754" y="1212504"/>
            <a:ext cx="19062763" cy="727512"/>
          </a:xfrm>
          <a:prstGeom prst="rect">
            <a:avLst/>
          </a:prstGeom>
        </p:spPr>
        <p:txBody>
          <a:bodyPr vert="horz"/>
          <a:lstStyle>
            <a:lvl1pPr marL="0" indent="0">
              <a:buNone/>
              <a:defRPr sz="3500" b="1" i="1" baseline="0">
                <a:solidFill>
                  <a:srgbClr val="000000"/>
                </a:solidFill>
              </a:defRPr>
            </a:lvl1pPr>
            <a:lvl2pPr>
              <a:defRPr sz="4000">
                <a:solidFill>
                  <a:srgbClr val="3256A7"/>
                </a:solidFill>
              </a:defRPr>
            </a:lvl2pPr>
            <a:lvl3pPr>
              <a:defRPr sz="4000">
                <a:solidFill>
                  <a:srgbClr val="3256A7"/>
                </a:solidFill>
              </a:defRPr>
            </a:lvl3pPr>
            <a:lvl4pPr>
              <a:defRPr sz="4000">
                <a:solidFill>
                  <a:srgbClr val="3256A7"/>
                </a:solidFill>
              </a:defRPr>
            </a:lvl4pPr>
            <a:lvl5pPr>
              <a:defRPr sz="4000">
                <a:solidFill>
                  <a:srgbClr val="3256A7"/>
                </a:solidFill>
              </a:defRPr>
            </a:lvl5pPr>
          </a:lstStyle>
          <a:p>
            <a:pPr lvl="0"/>
            <a:r>
              <a:rPr lang="en-US" dirty="0"/>
              <a:t>Subhead – Arial Bold Italic, 21pt</a:t>
            </a:r>
          </a:p>
        </p:txBody>
      </p:sp>
    </p:spTree>
    <p:extLst>
      <p:ext uri="{BB962C8B-B14F-4D97-AF65-F5344CB8AC3E}">
        <p14:creationId xmlns:p14="http://schemas.microsoft.com/office/powerpoint/2010/main" val="42571067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sp>
        <p:nvSpPr>
          <p:cNvPr id="12"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accent4"/>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date</a:t>
            </a:r>
          </a:p>
        </p:txBody>
      </p:sp>
      <p:grpSp>
        <p:nvGrpSpPr>
          <p:cNvPr id="7" name="Group 6"/>
          <p:cNvGrpSpPr/>
          <p:nvPr/>
        </p:nvGrpSpPr>
        <p:grpSpPr>
          <a:xfrm>
            <a:off x="1010706" y="761663"/>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9702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sp>
        <p:nvSpPr>
          <p:cNvPr id="12"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tx1"/>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7" name="Group 6"/>
          <p:cNvGrpSpPr/>
          <p:nvPr/>
        </p:nvGrpSpPr>
        <p:grpSpPr bwMode="black">
          <a:xfrm>
            <a:off x="1010706" y="761663"/>
            <a:ext cx="5045252" cy="2032338"/>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white"/>
                </a:solidFill>
              </a:endParaRPr>
            </a:p>
          </p:txBody>
        </p:sp>
      </p:grpSp>
    </p:spTree>
    <p:extLst>
      <p:ext uri="{BB962C8B-B14F-4D97-AF65-F5344CB8AC3E}">
        <p14:creationId xmlns:p14="http://schemas.microsoft.com/office/powerpoint/2010/main" val="2451398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232823"/>
            <a:ext cx="15236032" cy="1165178"/>
          </a:xfrm>
        </p:spPr>
        <p:txBody>
          <a:bodyPr wrap="square">
            <a:noAutofit/>
          </a:bodyPr>
          <a:lstStyle>
            <a:lvl1pPr marL="0" indent="0">
              <a:spcBef>
                <a:spcPts val="0"/>
              </a:spcBef>
              <a:buFontTx/>
              <a:buNone/>
              <a:defRPr sz="7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Edit Master text styles</a:t>
            </a:r>
          </a:p>
        </p:txBody>
      </p:sp>
      <p:sp>
        <p:nvSpPr>
          <p:cNvPr id="11" name="Text Placeholder 9"/>
          <p:cNvSpPr>
            <a:spLocks noGrp="1"/>
          </p:cNvSpPr>
          <p:nvPr>
            <p:ph type="body" sz="quarter" idx="14"/>
          </p:nvPr>
        </p:nvSpPr>
        <p:spPr>
          <a:xfrm>
            <a:off x="1013356" y="9652000"/>
            <a:ext cx="15236032" cy="762000"/>
          </a:xfrm>
        </p:spPr>
        <p:txBody>
          <a:bodyPr wrap="square">
            <a:noAutofit/>
          </a:bodyPr>
          <a:lstStyle>
            <a:lvl1pPr marL="0" indent="0">
              <a:spcBef>
                <a:spcPts val="0"/>
              </a:spcBef>
              <a:buFontTx/>
              <a:buNone/>
              <a:defRPr sz="4667"/>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Edit Master text styles</a:t>
            </a:r>
          </a:p>
        </p:txBody>
      </p:sp>
      <p:sp>
        <p:nvSpPr>
          <p:cNvPr id="12" name="Text Placeholder 7"/>
          <p:cNvSpPr>
            <a:spLocks noGrp="1"/>
          </p:cNvSpPr>
          <p:nvPr>
            <p:ph type="body" sz="quarter" idx="15" hasCustomPrompt="1"/>
          </p:nvPr>
        </p:nvSpPr>
        <p:spPr>
          <a:xfrm>
            <a:off x="13225871" y="762001"/>
            <a:ext cx="6078128" cy="590188"/>
          </a:xfrm>
        </p:spPr>
        <p:txBody>
          <a:bodyPr>
            <a:noAutofit/>
          </a:bodyPr>
          <a:lstStyle>
            <a:lvl1pPr marL="0" indent="0" algn="r">
              <a:spcBef>
                <a:spcPts val="0"/>
              </a:spcBef>
              <a:buNone/>
              <a:defRPr sz="3333" baseline="0">
                <a:solidFill>
                  <a:schemeClr val="accent4"/>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164721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1" y="1016000"/>
            <a:ext cx="13713352" cy="3226693"/>
          </a:xfrm>
        </p:spPr>
        <p:txBody>
          <a:bodyPr anchor="t">
            <a:noAutofit/>
          </a:bodyPr>
          <a:lstStyle>
            <a:lvl1pPr>
              <a:lnSpc>
                <a:spcPct val="80000"/>
              </a:lnSpc>
              <a:defRPr sz="12000"/>
            </a:lvl1pPr>
          </a:lstStyle>
          <a:p>
            <a:r>
              <a:rPr lang="en-US"/>
              <a:t>Click to edit Master title style</a:t>
            </a:r>
            <a:endParaRPr/>
          </a:p>
        </p:txBody>
      </p:sp>
      <p:sp>
        <p:nvSpPr>
          <p:cNvPr id="3" name="Text Placeholder 2"/>
          <p:cNvSpPr>
            <a:spLocks noGrp="1"/>
          </p:cNvSpPr>
          <p:nvPr>
            <p:ph type="body" idx="1"/>
          </p:nvPr>
        </p:nvSpPr>
        <p:spPr>
          <a:xfrm>
            <a:off x="1016002" y="4242694"/>
            <a:ext cx="13713352" cy="1014043"/>
          </a:xfrm>
        </p:spPr>
        <p:txBody>
          <a:bodyPr>
            <a:noAutofit/>
          </a:bodyPr>
          <a:lstStyle>
            <a:lvl1pPr marL="0" indent="0">
              <a:spcBef>
                <a:spcPts val="1000"/>
              </a:spcBef>
              <a:buNone/>
              <a:defRPr sz="3000">
                <a:solidFill>
                  <a:schemeClr val="tx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49535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ection Header">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093309-4EBC-0F4F-B2BD-7C1784FC16F9}"/>
              </a:ext>
            </a:extLst>
          </p:cNvPr>
          <p:cNvSpPr/>
          <p:nvPr userDrawn="1"/>
        </p:nvSpPr>
        <p:spPr>
          <a:xfrm>
            <a:off x="0" y="0"/>
            <a:ext cx="20320000" cy="11430000"/>
          </a:xfrm>
          <a:prstGeom prst="rect">
            <a:avLst/>
          </a:prstGeom>
          <a:gradFill flip="none" rotWithShape="1">
            <a:gsLst>
              <a:gs pos="79000">
                <a:srgbClr val="259BBD"/>
              </a:gs>
              <a:gs pos="50000">
                <a:srgbClr val="2068A4"/>
              </a:gs>
              <a:gs pos="0">
                <a:srgbClr val="150773"/>
              </a:gs>
              <a:gs pos="100000">
                <a:srgbClr val="2BD2D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anose="020B0306030504020204" pitchFamily="34" charset="0"/>
            </a:endParaRPr>
          </a:p>
        </p:txBody>
      </p:sp>
      <p:sp>
        <p:nvSpPr>
          <p:cNvPr id="3" name="Text Placeholder 2"/>
          <p:cNvSpPr>
            <a:spLocks noGrp="1"/>
          </p:cNvSpPr>
          <p:nvPr>
            <p:ph type="body" idx="1"/>
          </p:nvPr>
        </p:nvSpPr>
        <p:spPr>
          <a:xfrm>
            <a:off x="1605055" y="4800600"/>
            <a:ext cx="17279703" cy="2514600"/>
          </a:xfrm>
        </p:spPr>
        <p:txBody>
          <a:bodyPr anchor="t">
            <a:normAutofit/>
          </a:bodyPr>
          <a:lstStyle>
            <a:lvl1pPr marL="0" indent="0">
              <a:buNone/>
              <a:defRPr sz="9000" b="1" i="0">
                <a:solidFill>
                  <a:schemeClr val="bg1">
                    <a:lumMod val="95000"/>
                  </a:schemeClr>
                </a:solidFill>
                <a:latin typeface="DIN 2014" panose="020B0504020202020204" pitchFamily="34" charset="77"/>
                <a:ea typeface="DIN 2014" panose="020B0504020202020204" pitchFamily="34" charset="77"/>
              </a:defRPr>
            </a:lvl1pPr>
            <a:lvl2pPr marL="1016000" indent="0">
              <a:buNone/>
              <a:defRPr sz="8000">
                <a:solidFill>
                  <a:schemeClr val="tx1">
                    <a:tint val="75000"/>
                  </a:schemeClr>
                </a:solidFill>
              </a:defRPr>
            </a:lvl2pPr>
            <a:lvl3pPr marL="2032000" indent="0">
              <a:buNone/>
              <a:defRPr sz="7111">
                <a:solidFill>
                  <a:schemeClr val="tx1">
                    <a:tint val="75000"/>
                  </a:schemeClr>
                </a:solidFill>
              </a:defRPr>
            </a:lvl3pPr>
            <a:lvl4pPr marL="3046476" indent="0">
              <a:buNone/>
              <a:defRPr sz="6222">
                <a:solidFill>
                  <a:schemeClr val="tx1">
                    <a:tint val="75000"/>
                  </a:schemeClr>
                </a:solidFill>
              </a:defRPr>
            </a:lvl4pPr>
            <a:lvl5pPr marL="4064000" indent="0">
              <a:buNone/>
              <a:defRPr sz="5333">
                <a:solidFill>
                  <a:schemeClr val="tx1">
                    <a:tint val="75000"/>
                  </a:schemeClr>
                </a:solidFill>
              </a:defRPr>
            </a:lvl5pPr>
            <a:lvl6pPr marL="5080000" indent="0">
              <a:buNone/>
              <a:defRPr sz="8888">
                <a:solidFill>
                  <a:schemeClr val="tx1">
                    <a:tint val="75000"/>
                  </a:schemeClr>
                </a:solidFill>
              </a:defRPr>
            </a:lvl6pPr>
            <a:lvl7pPr marL="6102102" indent="0">
              <a:buNone/>
              <a:defRPr sz="8888">
                <a:solidFill>
                  <a:schemeClr val="tx1">
                    <a:tint val="75000"/>
                  </a:schemeClr>
                </a:solidFill>
              </a:defRPr>
            </a:lvl7pPr>
            <a:lvl8pPr marL="7104895" indent="0">
              <a:buNone/>
              <a:defRPr sz="8888">
                <a:solidFill>
                  <a:schemeClr val="tx1">
                    <a:tint val="75000"/>
                  </a:schemeClr>
                </a:solidFill>
              </a:defRPr>
            </a:lvl8pPr>
            <a:lvl9pPr marL="8128000" indent="0">
              <a:buNone/>
              <a:defRPr sz="8888">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p:txBody>
          <a:bodyPr/>
          <a:lstStyle>
            <a:lvl1pPr>
              <a:defRPr>
                <a:solidFill>
                  <a:schemeClr val="bg1"/>
                </a:solidFill>
              </a:defRPr>
            </a:lvl1pPr>
          </a:lstStyle>
          <a:p>
            <a:fld id="{7061E208-F472-B646-8923-B79275F07613}" type="slidenum">
              <a:rPr lang="en-US" smtClean="0"/>
              <a:pPr/>
              <a:t>‹#›</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pic>
        <p:nvPicPr>
          <p:cNvPr id="10" name="Picture 9">
            <a:extLst>
              <a:ext uri="{FF2B5EF4-FFF2-40B4-BE49-F238E27FC236}">
                <a16:creationId xmlns:a16="http://schemas.microsoft.com/office/drawing/2014/main" id="{5B83BBEB-4438-774B-9236-A84F499D7F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40960" y="10287349"/>
            <a:ext cx="1463040" cy="914051"/>
          </a:xfrm>
          <a:prstGeom prst="rect">
            <a:avLst/>
          </a:prstGeom>
        </p:spPr>
      </p:pic>
    </p:spTree>
    <p:extLst>
      <p:ext uri="{BB962C8B-B14F-4D97-AF65-F5344CB8AC3E}">
        <p14:creationId xmlns:p14="http://schemas.microsoft.com/office/powerpoint/2010/main" val="14194533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1013355" y="1014677"/>
            <a:ext cx="18285617" cy="91440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a:solidFill>
                <a:prstClr val="white"/>
              </a:solidFill>
            </a:endParaRPr>
          </a:p>
        </p:txBody>
      </p:sp>
      <p:sp>
        <p:nvSpPr>
          <p:cNvPr id="2" name="Title 1"/>
          <p:cNvSpPr>
            <a:spLocks noGrp="1"/>
          </p:cNvSpPr>
          <p:nvPr>
            <p:ph type="title"/>
          </p:nvPr>
        </p:nvSpPr>
        <p:spPr>
          <a:xfrm>
            <a:off x="1648354" y="1650999"/>
            <a:ext cx="13713352" cy="1006428"/>
          </a:xfrm>
        </p:spPr>
        <p:txBody>
          <a:bodyPr anchor="t">
            <a:noAutofit/>
          </a:bodyPr>
          <a:lstStyle>
            <a:lvl1pPr>
              <a:lnSpc>
                <a:spcPct val="90000"/>
              </a:lnSpc>
              <a:defRPr sz="6667">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648356" y="2668142"/>
            <a:ext cx="13713352" cy="889000"/>
          </a:xfrm>
        </p:spPr>
        <p:txBody>
          <a:bodyPr>
            <a:noAutofit/>
          </a:bodyPr>
          <a:lstStyle>
            <a:lvl1pPr marL="0" indent="0">
              <a:spcBef>
                <a:spcPts val="0"/>
              </a:spcBef>
              <a:buNone/>
              <a:defRPr sz="5333">
                <a:solidFill>
                  <a:schemeClr val="bg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09515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Edit Master text styles</a:t>
            </a:r>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grpSp>
        <p:nvGrpSpPr>
          <p:cNvPr id="12" name="Group 11"/>
          <p:cNvGrpSpPr/>
          <p:nvPr/>
        </p:nvGrpSpPr>
        <p:grpSpPr>
          <a:xfrm>
            <a:off x="1017121" y="10414002"/>
            <a:ext cx="1615785" cy="650873"/>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300679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Edit Master text styles</a:t>
            </a:r>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375341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endParaRPr>
              <a:solidFill>
                <a:prstClr val="white"/>
              </a:solidFill>
            </a:endParaRPr>
          </a:p>
        </p:txBody>
      </p:sp>
      <p:sp>
        <p:nvSpPr>
          <p:cNvPr id="4" name="Footer Placeholder 3"/>
          <p:cNvSpPr>
            <a:spLocks noGrp="1"/>
          </p:cNvSpPr>
          <p:nvPr>
            <p:ph type="ftr" sz="quarter" idx="11"/>
          </p:nvPr>
        </p:nvSpPr>
        <p:spPr/>
        <p:txBody>
          <a:bodyPr/>
          <a:lstStyle/>
          <a:p>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spTree>
    <p:extLst>
      <p:ext uri="{BB962C8B-B14F-4D97-AF65-F5344CB8AC3E}">
        <p14:creationId xmlns:p14="http://schemas.microsoft.com/office/powerpoint/2010/main" val="4379911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endParaRPr>
              <a:solidFill>
                <a:prstClr val="white"/>
              </a:solidFill>
            </a:endParaRPr>
          </a:p>
        </p:txBody>
      </p:sp>
      <p:sp>
        <p:nvSpPr>
          <p:cNvPr id="4" name="Footer Placeholder 3"/>
          <p:cNvSpPr>
            <a:spLocks noGrp="1"/>
          </p:cNvSpPr>
          <p:nvPr>
            <p:ph type="ftr" sz="quarter" idx="11"/>
          </p:nvPr>
        </p:nvSpPr>
        <p:spPr/>
        <p:txBody>
          <a:bodyPr/>
          <a:lstStyle/>
          <a:p>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spTree>
    <p:extLst>
      <p:ext uri="{BB962C8B-B14F-4D97-AF65-F5344CB8AC3E}">
        <p14:creationId xmlns:p14="http://schemas.microsoft.com/office/powerpoint/2010/main" val="15051937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640093" indent="-640093">
              <a:lnSpc>
                <a:spcPct val="80000"/>
              </a:lnSpc>
              <a:defRPr sz="10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baseline="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dirty="0"/>
              <a:t>Click </a:t>
            </a:r>
            <a:r>
              <a:rPr lang="en-US" dirty="0"/>
              <a:t>to add quoted person’s name, title, company</a:t>
            </a:r>
            <a:endParaRPr dirty="0"/>
          </a:p>
        </p:txBody>
      </p:sp>
      <p:grpSp>
        <p:nvGrpSpPr>
          <p:cNvPr id="7" name="Group 6"/>
          <p:cNvGrpSpPr/>
          <p:nvPr/>
        </p:nvGrpSpPr>
        <p:grpSpPr>
          <a:xfrm>
            <a:off x="1017121" y="10414002"/>
            <a:ext cx="1615785" cy="65087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76856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640093" indent="-640093">
              <a:lnSpc>
                <a:spcPct val="80000"/>
              </a:lnSpc>
              <a:defRPr sz="10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dirty="0"/>
              <a:t>Click to add quoted person’s name, title, company</a:t>
            </a:r>
          </a:p>
        </p:txBody>
      </p:sp>
      <p:grpSp>
        <p:nvGrpSpPr>
          <p:cNvPr id="7" name="Group 6"/>
          <p:cNvGrpSpPr/>
          <p:nvPr/>
        </p:nvGrpSpPr>
        <p:grpSpPr>
          <a:xfrm>
            <a:off x="1013357" y="10414002"/>
            <a:ext cx="1615785" cy="650873"/>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endParaRPr>
              <a:solidFill>
                <a:prstClr val="white"/>
              </a:solidFill>
            </a:endParaRPr>
          </a:p>
        </p:txBody>
      </p:sp>
      <p:sp>
        <p:nvSpPr>
          <p:cNvPr id="4" name="Footer Placeholder 3"/>
          <p:cNvSpPr>
            <a:spLocks noGrp="1"/>
          </p:cNvSpPr>
          <p:nvPr>
            <p:ph type="ftr" sz="quarter" idx="11"/>
          </p:nvPr>
        </p:nvSpPr>
        <p:spPr/>
        <p:txBody>
          <a:bodyPr/>
          <a:lstStyle/>
          <a:p>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1521178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36191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Content Placeholder 2"/>
          <p:cNvSpPr>
            <a:spLocks noGrp="1"/>
          </p:cNvSpPr>
          <p:nvPr>
            <p:ph idx="1"/>
          </p:nvPr>
        </p:nvSpPr>
        <p:spPr>
          <a:xfrm>
            <a:off x="1016000" y="2540001"/>
            <a:ext cx="18282973" cy="76199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56988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9" name="Text Placeholder 7"/>
          <p:cNvSpPr>
            <a:spLocks noGrp="1"/>
          </p:cNvSpPr>
          <p:nvPr>
            <p:ph type="body" sz="quarter" idx="14" hasCustomPrompt="1"/>
          </p:nvPr>
        </p:nvSpPr>
        <p:spPr>
          <a:xfrm>
            <a:off x="1016001" y="2540000"/>
            <a:ext cx="18283238" cy="635000"/>
          </a:xfrm>
        </p:spPr>
        <p:txBody>
          <a:bodyPr>
            <a:noAutofit/>
          </a:bodyPr>
          <a:lstStyle>
            <a:lvl1pPr marL="0" indent="0">
              <a:spcBef>
                <a:spcPts val="0"/>
              </a:spcBef>
              <a:buNone/>
              <a:defRPr sz="4000" b="1"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heading</a:t>
            </a:r>
          </a:p>
        </p:txBody>
      </p:sp>
      <p:sp>
        <p:nvSpPr>
          <p:cNvPr id="3" name="Content Placeholder 2"/>
          <p:cNvSpPr>
            <a:spLocks noGrp="1"/>
          </p:cNvSpPr>
          <p:nvPr>
            <p:ph idx="1"/>
          </p:nvPr>
        </p:nvSpPr>
        <p:spPr>
          <a:xfrm>
            <a:off x="1016000" y="3296921"/>
            <a:ext cx="18282973" cy="68630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285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BE8E96-816D-4549-93AF-A16DFC6CD525}"/>
              </a:ext>
            </a:extLst>
          </p:cNvPr>
          <p:cNvPicPr>
            <a:picLocks noChangeAspect="1"/>
          </p:cNvPicPr>
          <p:nvPr userDrawn="1"/>
        </p:nvPicPr>
        <p:blipFill>
          <a:blip r:embed="rId2"/>
          <a:stretch>
            <a:fillRect/>
          </a:stretch>
        </p:blipFill>
        <p:spPr>
          <a:xfrm>
            <a:off x="0" y="0"/>
            <a:ext cx="20320000" cy="11642360"/>
          </a:xfrm>
          <a:prstGeom prst="rect">
            <a:avLst/>
          </a:prstGeom>
        </p:spPr>
      </p:pic>
    </p:spTree>
    <p:extLst>
      <p:ext uri="{BB962C8B-B14F-4D97-AF65-F5344CB8AC3E}">
        <p14:creationId xmlns:p14="http://schemas.microsoft.com/office/powerpoint/2010/main" val="36668930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31197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28450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87708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Content Placeholder 2"/>
          <p:cNvSpPr>
            <a:spLocks noGrp="1"/>
          </p:cNvSpPr>
          <p:nvPr>
            <p:ph sz="half" idx="1"/>
          </p:nvPr>
        </p:nvSpPr>
        <p:spPr>
          <a:xfrm>
            <a:off x="1015735"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10459773"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42803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Text Placeholder 2"/>
          <p:cNvSpPr>
            <a:spLocks noGrp="1"/>
          </p:cNvSpPr>
          <p:nvPr>
            <p:ph type="body" idx="1" hasCustomPrompt="1"/>
          </p:nvPr>
        </p:nvSpPr>
        <p:spPr>
          <a:xfrm>
            <a:off x="1016000" y="2539998"/>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4" name="Content Placeholder 3"/>
          <p:cNvSpPr>
            <a:spLocks noGrp="1"/>
          </p:cNvSpPr>
          <p:nvPr>
            <p:ph sz="half" idx="2"/>
          </p:nvPr>
        </p:nvSpPr>
        <p:spPr>
          <a:xfrm>
            <a:off x="1015735"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39998"/>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6" name="Content Placeholder 5"/>
          <p:cNvSpPr>
            <a:spLocks noGrp="1"/>
          </p:cNvSpPr>
          <p:nvPr>
            <p:ph sz="quarter" idx="4"/>
          </p:nvPr>
        </p:nvSpPr>
        <p:spPr>
          <a:xfrm>
            <a:off x="10459773"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89077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Text Placeholder 2"/>
          <p:cNvSpPr>
            <a:spLocks noGrp="1"/>
          </p:cNvSpPr>
          <p:nvPr>
            <p:ph type="body" idx="1" hasCustomPrompt="1"/>
          </p:nvPr>
        </p:nvSpPr>
        <p:spPr>
          <a:xfrm>
            <a:off x="1016000" y="2540000"/>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4" name="Content Placeholder 3"/>
          <p:cNvSpPr>
            <a:spLocks noGrp="1"/>
          </p:cNvSpPr>
          <p:nvPr>
            <p:ph sz="half" idx="2"/>
          </p:nvPr>
        </p:nvSpPr>
        <p:spPr>
          <a:xfrm>
            <a:off x="1015735"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40000"/>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6" name="Content Placeholder 5"/>
          <p:cNvSpPr>
            <a:spLocks noGrp="1"/>
          </p:cNvSpPr>
          <p:nvPr>
            <p:ph sz="quarter" idx="4"/>
          </p:nvPr>
        </p:nvSpPr>
        <p:spPr>
          <a:xfrm>
            <a:off x="10459773"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94121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10" name="Text Placeholder 9"/>
          <p:cNvSpPr>
            <a:spLocks noGrp="1"/>
          </p:cNvSpPr>
          <p:nvPr>
            <p:ph type="body" sz="quarter" idx="14"/>
          </p:nvPr>
        </p:nvSpPr>
        <p:spPr>
          <a:xfrm>
            <a:off x="1015735"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7302500"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13583973"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21204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72177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39270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1016000" y="2540000"/>
            <a:ext cx="13081000" cy="7620000"/>
          </a:xfrm>
        </p:spPr>
        <p:txBody>
          <a:bodyPr>
            <a:normAutofit/>
          </a:bodyPr>
          <a:lstStyle>
            <a:lvl1pPr>
              <a:defRPr sz="3000"/>
            </a:lvl1pPr>
            <a:lvl2pPr>
              <a:defRPr sz="2667"/>
            </a:lvl2pPr>
            <a:lvl3pPr>
              <a:defRPr sz="2333"/>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14351000" y="2540000"/>
            <a:ext cx="4947973" cy="7620000"/>
          </a:xfrm>
          <a:solidFill>
            <a:schemeClr val="accent5"/>
          </a:solidFill>
        </p:spPr>
        <p:txBody>
          <a:bodyPr lIns="91440" tIns="91440" rIns="91440" bIns="91440">
            <a:noAutofit/>
          </a:bodyPr>
          <a:lstStyle>
            <a:lvl1pPr marL="0" indent="0">
              <a:spcBef>
                <a:spcPts val="1500"/>
              </a:spcBef>
              <a:buNone/>
              <a:defRPr sz="3000"/>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332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528948-5325-42AB-A0D7-01990A86D187}"/>
              </a:ext>
            </a:extLst>
          </p:cNvPr>
          <p:cNvPicPr>
            <a:picLocks noChangeAspect="1"/>
          </p:cNvPicPr>
          <p:nvPr userDrawn="1"/>
        </p:nvPicPr>
        <p:blipFill>
          <a:blip r:embed="rId2"/>
          <a:stretch>
            <a:fillRect/>
          </a:stretch>
        </p:blipFill>
        <p:spPr>
          <a:xfrm>
            <a:off x="0" y="0"/>
            <a:ext cx="20320000" cy="1164236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800960" y="10571336"/>
            <a:ext cx="1374386" cy="858664"/>
          </a:xfrm>
          <a:prstGeom prst="rect">
            <a:avLst/>
          </a:prstGeom>
        </p:spPr>
      </p:pic>
      <p:sp>
        <p:nvSpPr>
          <p:cNvPr id="4" name="Title 1"/>
          <p:cNvSpPr>
            <a:spLocks noGrp="1"/>
          </p:cNvSpPr>
          <p:nvPr>
            <p:ph type="title"/>
          </p:nvPr>
        </p:nvSpPr>
        <p:spPr>
          <a:xfrm>
            <a:off x="1016000" y="457200"/>
            <a:ext cx="18288000" cy="1905495"/>
          </a:xfrm>
        </p:spPr>
        <p:txBody>
          <a:bodyPr>
            <a:normAutofit/>
          </a:bodyPr>
          <a:lstStyle>
            <a:lvl1pPr algn="l">
              <a:defRPr sz="6390" b="0" i="0">
                <a:solidFill>
                  <a:schemeClr val="bg1"/>
                </a:solidFill>
                <a:latin typeface="Arial" charset="0"/>
                <a:ea typeface="Arial" charset="0"/>
                <a:cs typeface="Arial" charset="0"/>
              </a:defRPr>
            </a:lvl1pPr>
          </a:lstStyle>
          <a:p>
            <a:r>
              <a:t>Click to edit Master title style</a:t>
            </a:r>
          </a:p>
        </p:txBody>
      </p:sp>
      <p:sp>
        <p:nvSpPr>
          <p:cNvPr id="5" name="Content Placeholder 2"/>
          <p:cNvSpPr>
            <a:spLocks noGrp="1"/>
          </p:cNvSpPr>
          <p:nvPr>
            <p:ph idx="1"/>
          </p:nvPr>
        </p:nvSpPr>
        <p:spPr>
          <a:xfrm>
            <a:off x="1016000" y="2663190"/>
            <a:ext cx="18288000" cy="750951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42657374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8" name="Text Placeholder 9"/>
          <p:cNvSpPr>
            <a:spLocks noGrp="1"/>
          </p:cNvSpPr>
          <p:nvPr>
            <p:ph type="body" sz="quarter" idx="16"/>
          </p:nvPr>
        </p:nvSpPr>
        <p:spPr>
          <a:xfrm>
            <a:off x="12446000" y="2540000"/>
            <a:ext cx="6852973"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46670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2446002" y="2540000"/>
            <a:ext cx="6852973" cy="7620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414086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5735" y="865393"/>
            <a:ext cx="8763000" cy="1420607"/>
          </a:xfrm>
        </p:spPr>
        <p:txBody>
          <a:bodyPr anchor="t"/>
          <a:lstStyle>
            <a:lvl1pPr>
              <a:defRPr sz="4667"/>
            </a:lvl1pPr>
          </a:lstStyle>
          <a:p>
            <a:r>
              <a:rPr lang="en-US"/>
              <a:t>Click to edit Master title style</a:t>
            </a:r>
            <a:endParaRPr/>
          </a:p>
        </p:txBody>
      </p:sp>
      <p:sp>
        <p:nvSpPr>
          <p:cNvPr id="4" name="Text Placeholder 3"/>
          <p:cNvSpPr>
            <a:spLocks noGrp="1"/>
          </p:cNvSpPr>
          <p:nvPr>
            <p:ph type="body" sz="half" idx="2"/>
          </p:nvPr>
        </p:nvSpPr>
        <p:spPr>
          <a:xfrm>
            <a:off x="1015735" y="4699000"/>
            <a:ext cx="6096000" cy="3302000"/>
          </a:xfrm>
          <a:noFill/>
        </p:spPr>
        <p:txBody>
          <a:bodyPr lIns="0" tIns="0" rIns="0" bIns="0">
            <a:noAutofit/>
          </a:bodyPr>
          <a:lstStyle>
            <a:lvl1pPr marL="0" indent="0">
              <a:spcBef>
                <a:spcPts val="1500"/>
              </a:spcBef>
              <a:buNone/>
              <a:defRPr sz="3000">
                <a:solidFill>
                  <a:schemeClr val="tx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Edit Master text styles</a:t>
            </a:r>
          </a:p>
        </p:txBody>
      </p:sp>
      <p:sp>
        <p:nvSpPr>
          <p:cNvPr id="3" name="Picture Placeholder 2"/>
          <p:cNvSpPr>
            <a:spLocks noGrp="1"/>
          </p:cNvSpPr>
          <p:nvPr>
            <p:ph type="pic" idx="1"/>
          </p:nvPr>
        </p:nvSpPr>
        <p:spPr bwMode="ltGray">
          <a:xfrm>
            <a:off x="10159999" y="865393"/>
            <a:ext cx="9143998" cy="9294607"/>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98839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Picture Placeholder 2"/>
          <p:cNvSpPr>
            <a:spLocks noGrp="1"/>
          </p:cNvSpPr>
          <p:nvPr>
            <p:ph type="pic" idx="1"/>
          </p:nvPr>
        </p:nvSpPr>
        <p:spPr bwMode="ltGray">
          <a:xfrm>
            <a:off x="1013355" y="2540000"/>
            <a:ext cx="8854440" cy="5588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015733" y="8255000"/>
            <a:ext cx="8854440" cy="1905000"/>
          </a:xfrm>
          <a:solidFill>
            <a:schemeClr val="accent4"/>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Edit Master text styles</a:t>
            </a:r>
          </a:p>
        </p:txBody>
      </p:sp>
      <p:sp>
        <p:nvSpPr>
          <p:cNvPr id="8" name="Picture Placeholder 2"/>
          <p:cNvSpPr>
            <a:spLocks noGrp="1"/>
          </p:cNvSpPr>
          <p:nvPr>
            <p:ph type="pic" idx="13"/>
          </p:nvPr>
        </p:nvSpPr>
        <p:spPr bwMode="ltGray">
          <a:xfrm>
            <a:off x="10444533" y="2540000"/>
            <a:ext cx="8854440" cy="5588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9" name="Text Placeholder 3"/>
          <p:cNvSpPr>
            <a:spLocks noGrp="1"/>
          </p:cNvSpPr>
          <p:nvPr>
            <p:ph type="body" sz="half" idx="14"/>
          </p:nvPr>
        </p:nvSpPr>
        <p:spPr bwMode="ltGray">
          <a:xfrm>
            <a:off x="10444533" y="8255000"/>
            <a:ext cx="8854440" cy="1905000"/>
          </a:xfrm>
          <a:solidFill>
            <a:schemeClr val="accent4"/>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56387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3355"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015733"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Edit Master text styles</a:t>
            </a:r>
          </a:p>
        </p:txBody>
      </p:sp>
      <p:sp>
        <p:nvSpPr>
          <p:cNvPr id="8" name="Picture Placeholder 2"/>
          <p:cNvSpPr>
            <a:spLocks noGrp="1"/>
          </p:cNvSpPr>
          <p:nvPr>
            <p:ph type="pic" idx="13"/>
          </p:nvPr>
        </p:nvSpPr>
        <p:spPr bwMode="ltGray">
          <a:xfrm>
            <a:off x="7302500"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9" name="Text Placeholder 3"/>
          <p:cNvSpPr>
            <a:spLocks noGrp="1"/>
          </p:cNvSpPr>
          <p:nvPr>
            <p:ph type="body" sz="half" idx="14"/>
          </p:nvPr>
        </p:nvSpPr>
        <p:spPr bwMode="ltGray">
          <a:xfrm>
            <a:off x="7302500"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Edit Master text styles</a:t>
            </a:r>
          </a:p>
        </p:txBody>
      </p:sp>
      <p:sp>
        <p:nvSpPr>
          <p:cNvPr id="10" name="Picture Placeholder 2"/>
          <p:cNvSpPr>
            <a:spLocks noGrp="1"/>
          </p:cNvSpPr>
          <p:nvPr>
            <p:ph type="pic" idx="15"/>
          </p:nvPr>
        </p:nvSpPr>
        <p:spPr bwMode="ltGray">
          <a:xfrm>
            <a:off x="13583973"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11" name="Text Placeholder 3"/>
          <p:cNvSpPr>
            <a:spLocks noGrp="1"/>
          </p:cNvSpPr>
          <p:nvPr>
            <p:ph type="body" sz="half" idx="16"/>
          </p:nvPr>
        </p:nvSpPr>
        <p:spPr bwMode="ltGray">
          <a:xfrm>
            <a:off x="13583973"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64273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359823"/>
            <a:ext cx="15236032" cy="1800178"/>
          </a:xfrm>
        </p:spPr>
        <p:txBody>
          <a:bodyPr wrap="square">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Edit Master text styles</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
        <p:nvSpPr>
          <p:cNvPr id="9" name="Date Placeholder 8"/>
          <p:cNvSpPr>
            <a:spLocks noGrp="1"/>
          </p:cNvSpPr>
          <p:nvPr>
            <p:ph type="dt" sz="half" idx="15"/>
          </p:nvPr>
        </p:nvSpPr>
        <p:spPr/>
        <p:txBody>
          <a:bodyPr/>
          <a:lstStyle/>
          <a:p>
            <a:endParaRPr>
              <a:solidFill>
                <a:prstClr val="black"/>
              </a:solidFill>
            </a:endParaRPr>
          </a:p>
        </p:txBody>
      </p:sp>
      <p:sp>
        <p:nvSpPr>
          <p:cNvPr id="12" name="Footer Placeholder 11"/>
          <p:cNvSpPr>
            <a:spLocks noGrp="1"/>
          </p:cNvSpPr>
          <p:nvPr>
            <p:ph type="ftr" sz="quarter" idx="16"/>
          </p:nvPr>
        </p:nvSpPr>
        <p:spPr/>
        <p:txBody>
          <a:bodyPr/>
          <a:lstStyle/>
          <a:p>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37241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grpSp>
        <p:nvGrpSpPr>
          <p:cNvPr id="7" name="Group 6"/>
          <p:cNvGrpSpPr/>
          <p:nvPr/>
        </p:nvGrpSpPr>
        <p:grpSpPr>
          <a:xfrm>
            <a:off x="1010706" y="761663"/>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92446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99777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72000" y="865393"/>
            <a:ext cx="2031997" cy="9294607"/>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1016000" y="865393"/>
            <a:ext cx="16129000" cy="929460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24387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061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20320000" cy="11430000"/>
          </a:xfrm>
          <a:prstGeom prst="rect">
            <a:avLst/>
          </a:prstGeom>
          <a:gradFill>
            <a:gsLst>
              <a:gs pos="0">
                <a:srgbClr val="0F5270"/>
              </a:gs>
              <a:gs pos="100000">
                <a:srgbClr val="09334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441359" y="10107488"/>
            <a:ext cx="1374386" cy="858664"/>
          </a:xfrm>
          <a:prstGeom prst="rect">
            <a:avLst/>
          </a:prstGeom>
        </p:spPr>
      </p:pic>
      <p:sp>
        <p:nvSpPr>
          <p:cNvPr id="4" name="Title 1"/>
          <p:cNvSpPr>
            <a:spLocks noGrp="1"/>
          </p:cNvSpPr>
          <p:nvPr>
            <p:ph type="title"/>
          </p:nvPr>
        </p:nvSpPr>
        <p:spPr>
          <a:xfrm>
            <a:off x="1016000" y="457200"/>
            <a:ext cx="18288000" cy="1905495"/>
          </a:xfrm>
        </p:spPr>
        <p:txBody>
          <a:bodyPr>
            <a:normAutofit/>
          </a:bodyPr>
          <a:lstStyle>
            <a:lvl1pPr algn="l">
              <a:defRPr sz="6390" b="0" i="0">
                <a:solidFill>
                  <a:schemeClr val="bg1"/>
                </a:solidFill>
                <a:latin typeface="Arial" charset="0"/>
                <a:ea typeface="Arial" charset="0"/>
                <a:cs typeface="Arial" charset="0"/>
              </a:defRPr>
            </a:lvl1pPr>
          </a:lstStyle>
          <a:p>
            <a:r>
              <a:t>Click to edit Master title style</a:t>
            </a:r>
          </a:p>
        </p:txBody>
      </p:sp>
      <p:sp>
        <p:nvSpPr>
          <p:cNvPr id="5" name="Content Placeholder 2"/>
          <p:cNvSpPr>
            <a:spLocks noGrp="1"/>
          </p:cNvSpPr>
          <p:nvPr>
            <p:ph idx="1"/>
          </p:nvPr>
        </p:nvSpPr>
        <p:spPr>
          <a:xfrm>
            <a:off x="1016000" y="2663190"/>
            <a:ext cx="18288000" cy="750951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1917747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40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3" name="Picture 2" descr="SynergyRack_WithPanel.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0320000" cy="11430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10705" y="761662"/>
            <a:ext cx="5059680" cy="2042160"/>
          </a:xfrm>
          <a:prstGeom prst="rect">
            <a:avLst/>
          </a:prstGeom>
        </p:spPr>
      </p:pic>
      <p:sp>
        <p:nvSpPr>
          <p:cNvPr id="11" name="Title 4"/>
          <p:cNvSpPr>
            <a:spLocks noGrp="1"/>
          </p:cNvSpPr>
          <p:nvPr>
            <p:ph type="title" hasCustomPrompt="1"/>
          </p:nvPr>
        </p:nvSpPr>
        <p:spPr>
          <a:xfrm>
            <a:off x="1017320" y="3683000"/>
            <a:ext cx="14857680" cy="3175000"/>
          </a:xfrm>
        </p:spPr>
        <p:txBody>
          <a:bodyPr anchor="b"/>
          <a:lstStyle>
            <a:lvl1pPr>
              <a:lnSpc>
                <a:spcPct val="80000"/>
              </a:lnSpc>
              <a:defRPr sz="11000"/>
            </a:lvl1pPr>
          </a:lstStyle>
          <a:p>
            <a:r>
              <a:rPr lang="en-US" dirty="0"/>
              <a:t>Title slide with picture</a:t>
            </a:r>
            <a:endParaRPr dirty="0"/>
          </a:p>
        </p:txBody>
      </p:sp>
      <p:sp>
        <p:nvSpPr>
          <p:cNvPr id="13" name="Subtitle 2"/>
          <p:cNvSpPr>
            <a:spLocks noGrp="1"/>
          </p:cNvSpPr>
          <p:nvPr>
            <p:ph type="subTitle" idx="1" hasCustomPrompt="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dirty="0"/>
              <a:t>Speaker name and title</a:t>
            </a:r>
            <a:endParaRPr dirty="0"/>
          </a:p>
        </p:txBody>
      </p:sp>
      <p:sp>
        <p:nvSpPr>
          <p:cNvPr id="14"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tx1"/>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lang="en-US" dirty="0"/>
              <a:t>Month day, year</a:t>
            </a:r>
            <a:endParaRPr dirty="0"/>
          </a:p>
        </p:txBody>
      </p:sp>
    </p:spTree>
    <p:extLst>
      <p:ext uri="{BB962C8B-B14F-4D97-AF65-F5344CB8AC3E}">
        <p14:creationId xmlns:p14="http://schemas.microsoft.com/office/powerpoint/2010/main" val="1120363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sp>
        <p:nvSpPr>
          <p:cNvPr id="12"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accent4"/>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date</a:t>
            </a:r>
          </a:p>
        </p:txBody>
      </p:sp>
      <p:grpSp>
        <p:nvGrpSpPr>
          <p:cNvPr id="7" name="Group 6"/>
          <p:cNvGrpSpPr/>
          <p:nvPr/>
        </p:nvGrpSpPr>
        <p:grpSpPr>
          <a:xfrm>
            <a:off x="1010706" y="761663"/>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18082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sp>
        <p:nvSpPr>
          <p:cNvPr id="12"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tx1"/>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7" name="Group 6"/>
          <p:cNvGrpSpPr/>
          <p:nvPr/>
        </p:nvGrpSpPr>
        <p:grpSpPr bwMode="black">
          <a:xfrm>
            <a:off x="1010706" y="761663"/>
            <a:ext cx="5045252" cy="2032338"/>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white"/>
                </a:solidFill>
              </a:endParaRPr>
            </a:p>
          </p:txBody>
        </p:sp>
      </p:grpSp>
    </p:spTree>
    <p:extLst>
      <p:ext uri="{BB962C8B-B14F-4D97-AF65-F5344CB8AC3E}">
        <p14:creationId xmlns:p14="http://schemas.microsoft.com/office/powerpoint/2010/main" val="8741366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232823"/>
            <a:ext cx="15236032" cy="1165178"/>
          </a:xfrm>
        </p:spPr>
        <p:txBody>
          <a:bodyPr wrap="square">
            <a:noAutofit/>
          </a:bodyPr>
          <a:lstStyle>
            <a:lvl1pPr marL="0" indent="0">
              <a:spcBef>
                <a:spcPts val="0"/>
              </a:spcBef>
              <a:buFontTx/>
              <a:buNone/>
              <a:defRPr sz="7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1" name="Text Placeholder 9"/>
          <p:cNvSpPr>
            <a:spLocks noGrp="1"/>
          </p:cNvSpPr>
          <p:nvPr>
            <p:ph type="body" sz="quarter" idx="14"/>
          </p:nvPr>
        </p:nvSpPr>
        <p:spPr>
          <a:xfrm>
            <a:off x="1013356" y="9652000"/>
            <a:ext cx="15236032" cy="762000"/>
          </a:xfrm>
        </p:spPr>
        <p:txBody>
          <a:bodyPr wrap="square">
            <a:noAutofit/>
          </a:bodyPr>
          <a:lstStyle>
            <a:lvl1pPr marL="0" indent="0">
              <a:spcBef>
                <a:spcPts val="0"/>
              </a:spcBef>
              <a:buFontTx/>
              <a:buNone/>
              <a:defRPr sz="4667"/>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2" name="Text Placeholder 7"/>
          <p:cNvSpPr>
            <a:spLocks noGrp="1"/>
          </p:cNvSpPr>
          <p:nvPr>
            <p:ph type="body" sz="quarter" idx="15" hasCustomPrompt="1"/>
          </p:nvPr>
        </p:nvSpPr>
        <p:spPr>
          <a:xfrm>
            <a:off x="13225871" y="762001"/>
            <a:ext cx="6078128" cy="590188"/>
          </a:xfrm>
        </p:spPr>
        <p:txBody>
          <a:bodyPr>
            <a:noAutofit/>
          </a:bodyPr>
          <a:lstStyle>
            <a:lvl1pPr marL="0" indent="0" algn="r">
              <a:spcBef>
                <a:spcPts val="0"/>
              </a:spcBef>
              <a:buNone/>
              <a:defRPr sz="3333" baseline="0">
                <a:solidFill>
                  <a:schemeClr val="accent4"/>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331885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1" y="1016000"/>
            <a:ext cx="13713352" cy="3226693"/>
          </a:xfrm>
        </p:spPr>
        <p:txBody>
          <a:bodyPr anchor="t">
            <a:noAutofit/>
          </a:bodyPr>
          <a:lstStyle>
            <a:lvl1pPr>
              <a:lnSpc>
                <a:spcPct val="80000"/>
              </a:lnSpc>
              <a:defRPr sz="12000"/>
            </a:lvl1pPr>
          </a:lstStyle>
          <a:p>
            <a:r>
              <a:rPr lang="en-US"/>
              <a:t>Click to edit Master title style</a:t>
            </a:r>
            <a:endParaRPr/>
          </a:p>
        </p:txBody>
      </p:sp>
      <p:sp>
        <p:nvSpPr>
          <p:cNvPr id="3" name="Text Placeholder 2"/>
          <p:cNvSpPr>
            <a:spLocks noGrp="1"/>
          </p:cNvSpPr>
          <p:nvPr>
            <p:ph type="body" idx="1"/>
          </p:nvPr>
        </p:nvSpPr>
        <p:spPr>
          <a:xfrm>
            <a:off x="1016002" y="4242694"/>
            <a:ext cx="13713352" cy="1014043"/>
          </a:xfrm>
        </p:spPr>
        <p:txBody>
          <a:bodyPr>
            <a:noAutofit/>
          </a:bodyPr>
          <a:lstStyle>
            <a:lvl1pPr marL="0" indent="0">
              <a:spcBef>
                <a:spcPts val="1000"/>
              </a:spcBef>
              <a:buNone/>
              <a:defRPr sz="3000">
                <a:solidFill>
                  <a:schemeClr val="tx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38894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1013355" y="1014677"/>
            <a:ext cx="18285617" cy="91440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a:solidFill>
                <a:prstClr val="white"/>
              </a:solidFill>
            </a:endParaRPr>
          </a:p>
        </p:txBody>
      </p:sp>
      <p:sp>
        <p:nvSpPr>
          <p:cNvPr id="2" name="Title 1"/>
          <p:cNvSpPr>
            <a:spLocks noGrp="1"/>
          </p:cNvSpPr>
          <p:nvPr>
            <p:ph type="title"/>
          </p:nvPr>
        </p:nvSpPr>
        <p:spPr>
          <a:xfrm>
            <a:off x="1648354" y="1650999"/>
            <a:ext cx="13713352" cy="1006428"/>
          </a:xfrm>
        </p:spPr>
        <p:txBody>
          <a:bodyPr anchor="t">
            <a:noAutofit/>
          </a:bodyPr>
          <a:lstStyle>
            <a:lvl1pPr>
              <a:lnSpc>
                <a:spcPct val="90000"/>
              </a:lnSpc>
              <a:defRPr sz="6667">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648356" y="2668142"/>
            <a:ext cx="13713352" cy="889000"/>
          </a:xfrm>
        </p:spPr>
        <p:txBody>
          <a:bodyPr>
            <a:noAutofit/>
          </a:bodyPr>
          <a:lstStyle>
            <a:lvl1pPr marL="0" indent="0">
              <a:spcBef>
                <a:spcPts val="0"/>
              </a:spcBef>
              <a:buNone/>
              <a:defRPr sz="5333">
                <a:solidFill>
                  <a:schemeClr val="bg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46750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grpSp>
        <p:nvGrpSpPr>
          <p:cNvPr id="12" name="Group 11"/>
          <p:cNvGrpSpPr/>
          <p:nvPr/>
        </p:nvGrpSpPr>
        <p:grpSpPr>
          <a:xfrm>
            <a:off x="1017121" y="10414002"/>
            <a:ext cx="1615785" cy="650873"/>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318112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89167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C07C5E14-300D-4720-B5FE-54C7D96D4160}" type="datetime4">
              <a:rPr lang="en-US" smtClean="0">
                <a:solidFill>
                  <a:prstClr val="white"/>
                </a:solidFill>
              </a:rPr>
              <a:pPr/>
              <a:t>July 11,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spTree>
    <p:extLst>
      <p:ext uri="{BB962C8B-B14F-4D97-AF65-F5344CB8AC3E}">
        <p14:creationId xmlns:p14="http://schemas.microsoft.com/office/powerpoint/2010/main" val="987593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BC7BE07D-E945-4DDF-8452-20009392BF2F}" type="datetime4">
              <a:rPr lang="en-US" smtClean="0">
                <a:solidFill>
                  <a:prstClr val="white"/>
                </a:solidFill>
              </a:rPr>
              <a:pPr/>
              <a:t>July 11,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spTree>
    <p:extLst>
      <p:ext uri="{BB962C8B-B14F-4D97-AF65-F5344CB8AC3E}">
        <p14:creationId xmlns:p14="http://schemas.microsoft.com/office/powerpoint/2010/main" val="30781361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0" y="0"/>
            <a:ext cx="20320000" cy="11430000"/>
          </a:xfrm>
          <a:prstGeom prst="rect">
            <a:avLst/>
          </a:prstGeom>
          <a:gradFill>
            <a:gsLst>
              <a:gs pos="0">
                <a:srgbClr val="0F5270"/>
              </a:gs>
              <a:gs pos="100000">
                <a:srgbClr val="09334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493621" y="0"/>
            <a:ext cx="10820400" cy="11430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441359" y="10107488"/>
            <a:ext cx="1374386" cy="858664"/>
          </a:xfrm>
          <a:prstGeom prst="rect">
            <a:avLst/>
          </a:prstGeom>
        </p:spPr>
      </p:pic>
      <p:sp>
        <p:nvSpPr>
          <p:cNvPr id="5" name="Title 1"/>
          <p:cNvSpPr>
            <a:spLocks noGrp="1"/>
          </p:cNvSpPr>
          <p:nvPr>
            <p:ph type="title"/>
          </p:nvPr>
        </p:nvSpPr>
        <p:spPr>
          <a:xfrm>
            <a:off x="1016000" y="457200"/>
            <a:ext cx="18288000" cy="1905495"/>
          </a:xfrm>
        </p:spPr>
        <p:txBody>
          <a:bodyPr>
            <a:normAutofit/>
          </a:bodyPr>
          <a:lstStyle>
            <a:lvl1pPr algn="l">
              <a:defRPr sz="6390" b="0" i="0">
                <a:solidFill>
                  <a:schemeClr val="bg1"/>
                </a:solidFill>
                <a:latin typeface="Arial" charset="0"/>
                <a:ea typeface="Arial" charset="0"/>
                <a:cs typeface="Arial" charset="0"/>
              </a:defRPr>
            </a:lvl1pPr>
          </a:lstStyle>
          <a:p>
            <a:r>
              <a:t>Click to edit Master title style</a:t>
            </a:r>
          </a:p>
        </p:txBody>
      </p:sp>
      <p:sp>
        <p:nvSpPr>
          <p:cNvPr id="7" name="Content Placeholder 2"/>
          <p:cNvSpPr>
            <a:spLocks noGrp="1"/>
          </p:cNvSpPr>
          <p:nvPr>
            <p:ph idx="1"/>
          </p:nvPr>
        </p:nvSpPr>
        <p:spPr>
          <a:xfrm>
            <a:off x="1016000" y="2663190"/>
            <a:ext cx="18288000" cy="750951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81036167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640093" indent="-640093">
              <a:lnSpc>
                <a:spcPct val="80000"/>
              </a:lnSpc>
              <a:defRPr sz="10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baseline="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dirty="0"/>
              <a:t>Click </a:t>
            </a:r>
            <a:r>
              <a:rPr lang="en-US" dirty="0"/>
              <a:t>to add quoted person’s name, title, company</a:t>
            </a:r>
            <a:endParaRPr dirty="0"/>
          </a:p>
        </p:txBody>
      </p:sp>
      <p:grpSp>
        <p:nvGrpSpPr>
          <p:cNvPr id="7" name="Group 6"/>
          <p:cNvGrpSpPr/>
          <p:nvPr/>
        </p:nvGrpSpPr>
        <p:grpSpPr>
          <a:xfrm>
            <a:off x="1017121" y="10414002"/>
            <a:ext cx="1615785" cy="65087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
        <p:nvSpPr>
          <p:cNvPr id="3" name="Date Placeholder 2"/>
          <p:cNvSpPr>
            <a:spLocks noGrp="1"/>
          </p:cNvSpPr>
          <p:nvPr>
            <p:ph type="dt" sz="half" idx="10"/>
          </p:nvPr>
        </p:nvSpPr>
        <p:spPr/>
        <p:txBody>
          <a:bodyPr/>
          <a:lstStyle/>
          <a:p>
            <a:fld id="{EFA54ACD-BEB7-4258-A5F3-653792456C00}"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64750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640093" indent="-640093">
              <a:lnSpc>
                <a:spcPct val="80000"/>
              </a:lnSpc>
              <a:defRPr sz="10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dirty="0"/>
              <a:t>Click to add quoted person’s name, title, company</a:t>
            </a:r>
          </a:p>
        </p:txBody>
      </p:sp>
      <p:grpSp>
        <p:nvGrpSpPr>
          <p:cNvPr id="7" name="Group 6"/>
          <p:cNvGrpSpPr/>
          <p:nvPr/>
        </p:nvGrpSpPr>
        <p:grpSpPr>
          <a:xfrm>
            <a:off x="1013357" y="10414002"/>
            <a:ext cx="1615785" cy="650873"/>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2399C1EB-F401-4F7B-BD9C-AAA165C9F3D7}" type="datetime4">
              <a:rPr lang="en-US" smtClean="0">
                <a:solidFill>
                  <a:prstClr val="white"/>
                </a:solidFill>
              </a:rPr>
              <a:pPr/>
              <a:t>July 11,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29184197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solidFill>
                  <a:prstClr val="black"/>
                </a:solidFill>
              </a:rPr>
              <a:pPr/>
              <a:t>July 11,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86954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Content Placeholder 2"/>
          <p:cNvSpPr>
            <a:spLocks noGrp="1"/>
          </p:cNvSpPr>
          <p:nvPr>
            <p:ph idx="1"/>
          </p:nvPr>
        </p:nvSpPr>
        <p:spPr>
          <a:xfrm>
            <a:off x="1016000" y="2540001"/>
            <a:ext cx="18282973" cy="7619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11613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9" name="Text Placeholder 7"/>
          <p:cNvSpPr>
            <a:spLocks noGrp="1"/>
          </p:cNvSpPr>
          <p:nvPr>
            <p:ph type="body" sz="quarter" idx="14" hasCustomPrompt="1"/>
          </p:nvPr>
        </p:nvSpPr>
        <p:spPr>
          <a:xfrm>
            <a:off x="1016001" y="2540000"/>
            <a:ext cx="18283238" cy="635000"/>
          </a:xfrm>
        </p:spPr>
        <p:txBody>
          <a:bodyPr>
            <a:noAutofit/>
          </a:bodyPr>
          <a:lstStyle>
            <a:lvl1pPr marL="0" indent="0">
              <a:spcBef>
                <a:spcPts val="0"/>
              </a:spcBef>
              <a:buNone/>
              <a:defRPr sz="4000" b="1"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heading</a:t>
            </a:r>
          </a:p>
        </p:txBody>
      </p:sp>
      <p:sp>
        <p:nvSpPr>
          <p:cNvPr id="3" name="Content Placeholder 2"/>
          <p:cNvSpPr>
            <a:spLocks noGrp="1"/>
          </p:cNvSpPr>
          <p:nvPr>
            <p:ph idx="1"/>
          </p:nvPr>
        </p:nvSpPr>
        <p:spPr>
          <a:xfrm>
            <a:off x="1016000" y="3296921"/>
            <a:ext cx="18282973" cy="6863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75988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40477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62842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solidFill>
                  <a:prstClr val="black"/>
                </a:solidFill>
              </a:rPr>
              <a:pPr/>
              <a:t>July 11, 2019</a:t>
            </a:fld>
            <a:endParaRPr>
              <a:solidFill>
                <a:prstClr val="black"/>
              </a:solidFill>
            </a:endParaRPr>
          </a:p>
        </p:txBody>
      </p:sp>
      <p:sp>
        <p:nvSpPr>
          <p:cNvPr id="3" name="Footer Placeholder 2"/>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73575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Content Placeholder 2"/>
          <p:cNvSpPr>
            <a:spLocks noGrp="1"/>
          </p:cNvSpPr>
          <p:nvPr>
            <p:ph sz="half" idx="1"/>
          </p:nvPr>
        </p:nvSpPr>
        <p:spPr>
          <a:xfrm>
            <a:off x="1015735"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10459773"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89844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Text Placeholder 2"/>
          <p:cNvSpPr>
            <a:spLocks noGrp="1"/>
          </p:cNvSpPr>
          <p:nvPr>
            <p:ph type="body" idx="1" hasCustomPrompt="1"/>
          </p:nvPr>
        </p:nvSpPr>
        <p:spPr>
          <a:xfrm>
            <a:off x="1016000" y="2539998"/>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4" name="Content Placeholder 3"/>
          <p:cNvSpPr>
            <a:spLocks noGrp="1"/>
          </p:cNvSpPr>
          <p:nvPr>
            <p:ph sz="half" idx="2"/>
          </p:nvPr>
        </p:nvSpPr>
        <p:spPr>
          <a:xfrm>
            <a:off x="1015735"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39998"/>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6" name="Content Placeholder 5"/>
          <p:cNvSpPr>
            <a:spLocks noGrp="1"/>
          </p:cNvSpPr>
          <p:nvPr>
            <p:ph sz="quarter" idx="4"/>
          </p:nvPr>
        </p:nvSpPr>
        <p:spPr>
          <a:xfrm>
            <a:off x="10459773"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solidFill>
                  <a:prstClr val="black"/>
                </a:solidFill>
              </a:rPr>
              <a:pPr/>
              <a:t>July 11,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06117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p:nvPr userDrawn="1"/>
        </p:nvSpPr>
        <p:spPr>
          <a:xfrm>
            <a:off x="0" y="0"/>
            <a:ext cx="20320000" cy="11430000"/>
          </a:xfrm>
          <a:prstGeom prst="rect">
            <a:avLst/>
          </a:prstGeom>
          <a:gradFill>
            <a:gsLst>
              <a:gs pos="0">
                <a:srgbClr val="0F5270"/>
              </a:gs>
              <a:gs pos="100000">
                <a:srgbClr val="09334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55744" y="1338942"/>
            <a:ext cx="17665700" cy="100711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441359" y="10107488"/>
            <a:ext cx="1374386" cy="858664"/>
          </a:xfrm>
          <a:prstGeom prst="rect">
            <a:avLst/>
          </a:prstGeom>
        </p:spPr>
      </p:pic>
      <p:sp>
        <p:nvSpPr>
          <p:cNvPr id="5" name="Title 1"/>
          <p:cNvSpPr>
            <a:spLocks noGrp="1"/>
          </p:cNvSpPr>
          <p:nvPr>
            <p:ph type="title"/>
          </p:nvPr>
        </p:nvSpPr>
        <p:spPr>
          <a:xfrm>
            <a:off x="1016000" y="457200"/>
            <a:ext cx="18288000" cy="1905495"/>
          </a:xfrm>
        </p:spPr>
        <p:txBody>
          <a:bodyPr>
            <a:normAutofit/>
          </a:bodyPr>
          <a:lstStyle>
            <a:lvl1pPr algn="l">
              <a:defRPr sz="6390" b="0" i="0">
                <a:solidFill>
                  <a:schemeClr val="bg1"/>
                </a:solidFill>
                <a:latin typeface="Arial" charset="0"/>
                <a:ea typeface="Arial" charset="0"/>
                <a:cs typeface="Arial" charset="0"/>
              </a:defRPr>
            </a:lvl1pPr>
          </a:lstStyle>
          <a:p>
            <a:r>
              <a:t>Click to edit Master title style</a:t>
            </a:r>
          </a:p>
        </p:txBody>
      </p:sp>
      <p:sp>
        <p:nvSpPr>
          <p:cNvPr id="7" name="Content Placeholder 2"/>
          <p:cNvSpPr>
            <a:spLocks noGrp="1"/>
          </p:cNvSpPr>
          <p:nvPr>
            <p:ph idx="1"/>
          </p:nvPr>
        </p:nvSpPr>
        <p:spPr>
          <a:xfrm>
            <a:off x="1016000" y="2663190"/>
            <a:ext cx="18288000" cy="750951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60530945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Text Placeholder 2"/>
          <p:cNvSpPr>
            <a:spLocks noGrp="1"/>
          </p:cNvSpPr>
          <p:nvPr>
            <p:ph type="body" idx="1" hasCustomPrompt="1"/>
          </p:nvPr>
        </p:nvSpPr>
        <p:spPr>
          <a:xfrm>
            <a:off x="1016000" y="2540000"/>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4" name="Content Placeholder 3"/>
          <p:cNvSpPr>
            <a:spLocks noGrp="1"/>
          </p:cNvSpPr>
          <p:nvPr>
            <p:ph sz="half" idx="2"/>
          </p:nvPr>
        </p:nvSpPr>
        <p:spPr>
          <a:xfrm>
            <a:off x="1015735"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40000"/>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6" name="Content Placeholder 5"/>
          <p:cNvSpPr>
            <a:spLocks noGrp="1"/>
          </p:cNvSpPr>
          <p:nvPr>
            <p:ph sz="quarter" idx="4"/>
          </p:nvPr>
        </p:nvSpPr>
        <p:spPr>
          <a:xfrm>
            <a:off x="10459773"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solidFill>
                  <a:prstClr val="black"/>
                </a:solidFill>
              </a:rPr>
              <a:pPr/>
              <a:t>July 11,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60607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10" name="Text Placeholder 9"/>
          <p:cNvSpPr>
            <a:spLocks noGrp="1"/>
          </p:cNvSpPr>
          <p:nvPr>
            <p:ph type="body" sz="quarter" idx="14"/>
          </p:nvPr>
        </p:nvSpPr>
        <p:spPr>
          <a:xfrm>
            <a:off x="1015735"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7302500"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13583973"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70727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3010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1495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1016000" y="2540000"/>
            <a:ext cx="13081000" cy="7620000"/>
          </a:xfrm>
        </p:spPr>
        <p:txBody>
          <a:bodyPr>
            <a:normAutofit/>
          </a:bodyPr>
          <a:lstStyle>
            <a:lvl1pPr>
              <a:defRPr sz="3000"/>
            </a:lvl1pPr>
            <a:lvl2pPr>
              <a:defRPr sz="2667"/>
            </a:lvl2pPr>
            <a:lvl3pPr>
              <a:defRPr sz="2333"/>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14351000" y="2540000"/>
            <a:ext cx="4947973" cy="7620000"/>
          </a:xfrm>
          <a:solidFill>
            <a:schemeClr val="accent5"/>
          </a:solidFill>
        </p:spPr>
        <p:txBody>
          <a:bodyPr lIns="91440" tIns="91440" rIns="91440" bIns="91440">
            <a:noAutofit/>
          </a:bodyPr>
          <a:lstStyle>
            <a:lvl1pPr marL="0" indent="0">
              <a:spcBef>
                <a:spcPts val="1500"/>
              </a:spcBef>
              <a:buNone/>
              <a:defRPr sz="3000"/>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97209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8" name="Text Placeholder 9"/>
          <p:cNvSpPr>
            <a:spLocks noGrp="1"/>
          </p:cNvSpPr>
          <p:nvPr>
            <p:ph type="body" sz="quarter" idx="16"/>
          </p:nvPr>
        </p:nvSpPr>
        <p:spPr>
          <a:xfrm>
            <a:off x="12446000" y="2540000"/>
            <a:ext cx="6852973"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71285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2446002" y="2540000"/>
            <a:ext cx="6852973" cy="7620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06360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5735" y="865393"/>
            <a:ext cx="8763000" cy="1420607"/>
          </a:xfrm>
        </p:spPr>
        <p:txBody>
          <a:bodyPr anchor="t"/>
          <a:lstStyle>
            <a:lvl1pPr>
              <a:defRPr sz="4667"/>
            </a:lvl1pPr>
          </a:lstStyle>
          <a:p>
            <a:r>
              <a:rPr lang="en-US"/>
              <a:t>Click to edit Master title style</a:t>
            </a:r>
            <a:endParaRPr/>
          </a:p>
        </p:txBody>
      </p:sp>
      <p:sp>
        <p:nvSpPr>
          <p:cNvPr id="4" name="Text Placeholder 3"/>
          <p:cNvSpPr>
            <a:spLocks noGrp="1"/>
          </p:cNvSpPr>
          <p:nvPr>
            <p:ph type="body" sz="half" idx="2"/>
          </p:nvPr>
        </p:nvSpPr>
        <p:spPr>
          <a:xfrm>
            <a:off x="1015735" y="4699000"/>
            <a:ext cx="6096000" cy="3302000"/>
          </a:xfrm>
          <a:noFill/>
        </p:spPr>
        <p:txBody>
          <a:bodyPr lIns="0" tIns="0" rIns="0" bIns="0">
            <a:noAutofit/>
          </a:bodyPr>
          <a:lstStyle>
            <a:lvl1pPr marL="0" indent="0">
              <a:spcBef>
                <a:spcPts val="1500"/>
              </a:spcBef>
              <a:buNone/>
              <a:defRPr sz="3000">
                <a:solidFill>
                  <a:schemeClr val="tx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3" name="Picture Placeholder 2"/>
          <p:cNvSpPr>
            <a:spLocks noGrp="1"/>
          </p:cNvSpPr>
          <p:nvPr>
            <p:ph type="pic" idx="1"/>
          </p:nvPr>
        </p:nvSpPr>
        <p:spPr bwMode="ltGray">
          <a:xfrm>
            <a:off x="10159999" y="865393"/>
            <a:ext cx="9143998" cy="9294607"/>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60019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Picture Placeholder 2"/>
          <p:cNvSpPr>
            <a:spLocks noGrp="1"/>
          </p:cNvSpPr>
          <p:nvPr>
            <p:ph type="pic" idx="1"/>
          </p:nvPr>
        </p:nvSpPr>
        <p:spPr bwMode="ltGray">
          <a:xfrm>
            <a:off x="1013355" y="2540000"/>
            <a:ext cx="8854440" cy="5588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015733" y="8255000"/>
            <a:ext cx="8854440" cy="1905000"/>
          </a:xfrm>
          <a:solidFill>
            <a:schemeClr val="accent4"/>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10444533" y="2540000"/>
            <a:ext cx="8854440" cy="5588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9" name="Text Placeholder 3"/>
          <p:cNvSpPr>
            <a:spLocks noGrp="1"/>
          </p:cNvSpPr>
          <p:nvPr>
            <p:ph type="body" sz="half" idx="14"/>
          </p:nvPr>
        </p:nvSpPr>
        <p:spPr bwMode="ltGray">
          <a:xfrm>
            <a:off x="10444533" y="8255000"/>
            <a:ext cx="8854440" cy="1905000"/>
          </a:xfrm>
          <a:solidFill>
            <a:schemeClr val="accent4"/>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76884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3355"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015733"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7302500"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9" name="Text Placeholder 3"/>
          <p:cNvSpPr>
            <a:spLocks noGrp="1"/>
          </p:cNvSpPr>
          <p:nvPr>
            <p:ph type="body" sz="half" idx="14"/>
          </p:nvPr>
        </p:nvSpPr>
        <p:spPr bwMode="ltGray">
          <a:xfrm>
            <a:off x="7302500"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10" name="Picture Placeholder 2"/>
          <p:cNvSpPr>
            <a:spLocks noGrp="1"/>
          </p:cNvSpPr>
          <p:nvPr>
            <p:ph type="pic" idx="15"/>
          </p:nvPr>
        </p:nvSpPr>
        <p:spPr bwMode="ltGray">
          <a:xfrm>
            <a:off x="13583973"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11" name="Text Placeholder 3"/>
          <p:cNvSpPr>
            <a:spLocks noGrp="1"/>
          </p:cNvSpPr>
          <p:nvPr>
            <p:ph type="body" sz="half" idx="16"/>
          </p:nvPr>
        </p:nvSpPr>
        <p:spPr bwMode="ltGray">
          <a:xfrm>
            <a:off x="13583973"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41783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80880" y="9747447"/>
            <a:ext cx="2088232" cy="1566173"/>
          </a:xfrm>
          <a:prstGeom prst="rect">
            <a:avLst/>
          </a:prstGeom>
        </p:spPr>
      </p:pic>
      <p:sp>
        <p:nvSpPr>
          <p:cNvPr id="3" name="Title 1"/>
          <p:cNvSpPr>
            <a:spLocks noGrp="1"/>
          </p:cNvSpPr>
          <p:nvPr>
            <p:ph type="title"/>
          </p:nvPr>
        </p:nvSpPr>
        <p:spPr>
          <a:xfrm>
            <a:off x="1016000" y="457200"/>
            <a:ext cx="18288000" cy="1905495"/>
          </a:xfrm>
        </p:spPr>
        <p:txBody>
          <a:bodyPr>
            <a:normAutofit/>
          </a:bodyPr>
          <a:lstStyle>
            <a:lvl1pPr algn="l">
              <a:defRPr sz="6390" b="0" i="0">
                <a:solidFill>
                  <a:srgbClr val="0F5270"/>
                </a:solidFill>
                <a:latin typeface="Arial" charset="0"/>
                <a:ea typeface="Arial" charset="0"/>
                <a:cs typeface="Arial" charset="0"/>
              </a:defRPr>
            </a:lvl1pPr>
          </a:lstStyle>
          <a:p>
            <a:r>
              <a:t>Click to edit Master title style</a:t>
            </a:r>
          </a:p>
        </p:txBody>
      </p:sp>
      <p:sp>
        <p:nvSpPr>
          <p:cNvPr id="4" name="Content Placeholder 2"/>
          <p:cNvSpPr>
            <a:spLocks noGrp="1"/>
          </p:cNvSpPr>
          <p:nvPr>
            <p:ph idx="1"/>
          </p:nvPr>
        </p:nvSpPr>
        <p:spPr>
          <a:xfrm>
            <a:off x="1016000" y="2663190"/>
            <a:ext cx="18288000" cy="7509510"/>
          </a:xfrm>
        </p:spPr>
        <p:txBody>
          <a:bodyPr/>
          <a:lstStyle>
            <a:lvl1pPr>
              <a:defRPr sz="2800"/>
            </a:lvl1pPr>
            <a:lvl2pPr>
              <a:defRPr sz="2400"/>
            </a:lvl2pPr>
            <a:lvl3pPr>
              <a:defRPr sz="2000"/>
            </a:lvl3pPr>
            <a:lvl4pPr>
              <a:defRPr sz="1800"/>
            </a:lvl4pPr>
            <a:lvl5pPr>
              <a:defRPr sz="1800"/>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632186821"/>
      </p:ext>
    </p:extLst>
  </p:cSld>
  <p:clrMapOvr>
    <a:overrideClrMapping bg1="lt1" tx1="dk1" bg2="lt2" tx2="dk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359823"/>
            <a:ext cx="15236032" cy="1800178"/>
          </a:xfrm>
        </p:spPr>
        <p:txBody>
          <a:bodyPr wrap="square">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
        <p:nvSpPr>
          <p:cNvPr id="9" name="Date Placeholder 8"/>
          <p:cNvSpPr>
            <a:spLocks noGrp="1"/>
          </p:cNvSpPr>
          <p:nvPr>
            <p:ph type="dt" sz="half" idx="15"/>
          </p:nvPr>
        </p:nvSpPr>
        <p:spPr/>
        <p:txBody>
          <a:bodyPr/>
          <a:lstStyle/>
          <a:p>
            <a:fld id="{FB395617-A7D9-4AE8-82B6-3D0A191CDCBE}" type="datetime4">
              <a:rPr lang="en-US" smtClean="0">
                <a:solidFill>
                  <a:prstClr val="black"/>
                </a:solidFill>
              </a:rPr>
              <a:pPr/>
              <a:t>July 11, 2019</a:t>
            </a:fld>
            <a:endParaRPr>
              <a:solidFill>
                <a:prstClr val="black"/>
              </a:solidFill>
            </a:endParaRPr>
          </a:p>
        </p:txBody>
      </p:sp>
      <p:sp>
        <p:nvSpPr>
          <p:cNvPr id="12" name="Footer Placeholder 11"/>
          <p:cNvSpPr>
            <a:spLocks noGrp="1"/>
          </p:cNvSpPr>
          <p:nvPr>
            <p:ph type="ftr" sz="quarter" idx="16"/>
          </p:nvPr>
        </p:nvSpPr>
        <p:spPr/>
        <p:txBody>
          <a:bodyPr/>
          <a:lstStyle/>
          <a:p>
            <a:r>
              <a:rPr lang="en-US">
                <a:solidFill>
                  <a:prstClr val="black"/>
                </a:solidFill>
              </a:rPr>
              <a:t>Private | Confidential | Internal Use Only </a:t>
            </a:r>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428663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grpSp>
        <p:nvGrpSpPr>
          <p:cNvPr id="7" name="Group 6"/>
          <p:cNvGrpSpPr/>
          <p:nvPr/>
        </p:nvGrpSpPr>
        <p:grpSpPr>
          <a:xfrm>
            <a:off x="1010706" y="761663"/>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411278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25865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72000" y="865393"/>
            <a:ext cx="2031997" cy="9294607"/>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1016000" y="865393"/>
            <a:ext cx="16129000" cy="92946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0552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2Yr through 1H2016">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736601" y="522365"/>
            <a:ext cx="18038235" cy="957527"/>
          </a:xfrm>
        </p:spPr>
        <p:txBody>
          <a:bodyPr wrap="square">
            <a:noAutofit/>
          </a:bodyPr>
          <a:lstStyle>
            <a:lvl1pPr>
              <a:defRPr b="1" i="0">
                <a:solidFill>
                  <a:srgbClr val="000000"/>
                </a:solidFill>
                <a:latin typeface="+mj-lt"/>
                <a:cs typeface="HP Simplified" pitchFamily="34" charset="0"/>
              </a:defRPr>
            </a:lvl1pPr>
          </a:lstStyle>
          <a:p>
            <a:r>
              <a:rPr lang="en-US" noProof="0" dirty="0"/>
              <a:t>Click to edit master title style</a:t>
            </a:r>
          </a:p>
        </p:txBody>
      </p:sp>
      <p:sp>
        <p:nvSpPr>
          <p:cNvPr id="8" name="Rectangle 7"/>
          <p:cNvSpPr/>
          <p:nvPr userDrawn="1"/>
        </p:nvSpPr>
        <p:spPr>
          <a:xfrm>
            <a:off x="17154178" y="8936927"/>
            <a:ext cx="1727200" cy="557862"/>
          </a:xfrm>
          <a:prstGeom prst="rect">
            <a:avLst/>
          </a:prstGeom>
          <a:solidFill>
            <a:schemeClr val="accent1"/>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1015995">
              <a:defRPr/>
            </a:pPr>
            <a:r>
              <a:rPr lang="en-GB" sz="2222" b="1" dirty="0">
                <a:solidFill>
                  <a:prstClr val="white"/>
                </a:solidFill>
                <a:latin typeface="HP Simplified" pitchFamily="34" charset="0"/>
              </a:rPr>
              <a:t>SHIPPING</a:t>
            </a:r>
          </a:p>
        </p:txBody>
      </p:sp>
      <p:sp>
        <p:nvSpPr>
          <p:cNvPr id="10" name="Rectangle 9"/>
          <p:cNvSpPr/>
          <p:nvPr userDrawn="1"/>
        </p:nvSpPr>
        <p:spPr>
          <a:xfrm>
            <a:off x="17154178" y="8334321"/>
            <a:ext cx="1727200" cy="557862"/>
          </a:xfrm>
          <a:prstGeom prst="rect">
            <a:avLst/>
          </a:prstGeom>
          <a:solidFill>
            <a:schemeClr val="accent4"/>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1015995">
              <a:defRPr/>
            </a:pPr>
            <a:r>
              <a:rPr lang="en-GB" sz="2222" b="1" dirty="0">
                <a:solidFill>
                  <a:prstClr val="white"/>
                </a:solidFill>
                <a:latin typeface="HP Simplified" pitchFamily="34" charset="0"/>
              </a:rPr>
              <a:t>PLANNED</a:t>
            </a:r>
          </a:p>
        </p:txBody>
      </p:sp>
      <p:grpSp>
        <p:nvGrpSpPr>
          <p:cNvPr id="2" name="Group 1"/>
          <p:cNvGrpSpPr/>
          <p:nvPr userDrawn="1"/>
        </p:nvGrpSpPr>
        <p:grpSpPr>
          <a:xfrm>
            <a:off x="17279602" y="7776642"/>
            <a:ext cx="1318333" cy="429201"/>
            <a:chOff x="4510006" y="4667409"/>
            <a:chExt cx="593250" cy="193140"/>
          </a:xfrm>
        </p:grpSpPr>
        <p:sp>
          <p:nvSpPr>
            <p:cNvPr id="12" name="Oval 11"/>
            <p:cNvSpPr/>
            <p:nvPr userDrawn="1"/>
          </p:nvSpPr>
          <p:spPr>
            <a:xfrm>
              <a:off x="4510006" y="4705101"/>
              <a:ext cx="155448" cy="15544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solidFill>
                  <a:prstClr val="white"/>
                </a:solidFill>
              </a:endParaRPr>
            </a:p>
          </p:txBody>
        </p:sp>
        <p:sp>
          <p:nvSpPr>
            <p:cNvPr id="13" name="TextBox 12"/>
            <p:cNvSpPr txBox="1"/>
            <p:nvPr userDrawn="1"/>
          </p:nvSpPr>
          <p:spPr>
            <a:xfrm>
              <a:off x="4616199" y="4667409"/>
              <a:ext cx="487057" cy="180049"/>
            </a:xfrm>
            <a:prstGeom prst="rect">
              <a:avLst/>
            </a:prstGeom>
            <a:noFill/>
          </p:spPr>
          <p:txBody>
            <a:bodyPr wrap="none" rtlCol="0">
              <a:spAutoFit/>
            </a:bodyPr>
            <a:lstStyle/>
            <a:p>
              <a:r>
                <a:rPr lang="en-US" sz="2000" dirty="0">
                  <a:solidFill>
                    <a:srgbClr val="5F7A76"/>
                  </a:solidFill>
                </a:rPr>
                <a:t>Refresh</a:t>
              </a:r>
            </a:p>
          </p:txBody>
        </p:sp>
      </p:grpSp>
      <p:grpSp>
        <p:nvGrpSpPr>
          <p:cNvPr id="16" name="Group 15"/>
          <p:cNvGrpSpPr/>
          <p:nvPr userDrawn="1"/>
        </p:nvGrpSpPr>
        <p:grpSpPr>
          <a:xfrm>
            <a:off x="17138759" y="7218945"/>
            <a:ext cx="1668967" cy="400110"/>
            <a:chOff x="3634603" y="4667409"/>
            <a:chExt cx="751035" cy="180049"/>
          </a:xfrm>
        </p:grpSpPr>
        <p:cxnSp>
          <p:nvCxnSpPr>
            <p:cNvPr id="14" name="Straight Connector 13"/>
            <p:cNvCxnSpPr/>
            <p:nvPr userDrawn="1"/>
          </p:nvCxnSpPr>
          <p:spPr>
            <a:xfrm>
              <a:off x="3634603" y="4782825"/>
              <a:ext cx="406403" cy="0"/>
            </a:xfrm>
            <a:prstGeom prst="line">
              <a:avLst/>
            </a:prstGeom>
            <a:ln w="12700" cmpd="sng">
              <a:solidFill>
                <a:schemeClr val="accent5"/>
              </a:solidFill>
              <a:tailEnd type="ova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4026260" y="4667409"/>
              <a:ext cx="359378" cy="180049"/>
            </a:xfrm>
            <a:prstGeom prst="rect">
              <a:avLst/>
            </a:prstGeom>
            <a:noFill/>
          </p:spPr>
          <p:txBody>
            <a:bodyPr wrap="none" rtlCol="0">
              <a:spAutoFit/>
            </a:bodyPr>
            <a:lstStyle/>
            <a:p>
              <a:r>
                <a:rPr lang="en-US" sz="2000" dirty="0">
                  <a:solidFill>
                    <a:srgbClr val="5F7A76"/>
                  </a:solidFill>
                </a:rPr>
                <a:t>DISC</a:t>
              </a:r>
            </a:p>
          </p:txBody>
        </p:sp>
      </p:grpSp>
      <p:cxnSp>
        <p:nvCxnSpPr>
          <p:cNvPr id="22" name="Straight Connector 21"/>
          <p:cNvCxnSpPr/>
          <p:nvPr userDrawn="1"/>
        </p:nvCxnSpPr>
        <p:spPr>
          <a:xfrm>
            <a:off x="5168252" y="2032001"/>
            <a:ext cx="0" cy="7970685"/>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9951918" y="2032001"/>
            <a:ext cx="0" cy="7970685"/>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graphicFrame>
        <p:nvGraphicFramePr>
          <p:cNvPr id="24" name="Table 23"/>
          <p:cNvGraphicFramePr>
            <a:graphicFrameLocks noGrp="1"/>
          </p:cNvGraphicFramePr>
          <p:nvPr userDrawn="1">
            <p:extLst/>
          </p:nvPr>
        </p:nvGraphicFramePr>
        <p:xfrm>
          <a:off x="2753113" y="9452686"/>
          <a:ext cx="12010358" cy="689332"/>
        </p:xfrm>
        <a:graphic>
          <a:graphicData uri="http://schemas.openxmlformats.org/drawingml/2006/table">
            <a:tbl>
              <a:tblPr firstRow="1" bandRow="1">
                <a:tableStyleId>{073A0DAA-6AF3-43AB-8588-CEC1D06C72B9}</a:tableStyleId>
              </a:tblPr>
              <a:tblGrid>
                <a:gridCol w="2402072">
                  <a:extLst>
                    <a:ext uri="{9D8B030D-6E8A-4147-A177-3AD203B41FA5}">
                      <a16:colId xmlns:a16="http://schemas.microsoft.com/office/drawing/2014/main" val="20000"/>
                    </a:ext>
                  </a:extLst>
                </a:gridCol>
                <a:gridCol w="2402072">
                  <a:extLst>
                    <a:ext uri="{9D8B030D-6E8A-4147-A177-3AD203B41FA5}">
                      <a16:colId xmlns:a16="http://schemas.microsoft.com/office/drawing/2014/main" val="20001"/>
                    </a:ext>
                  </a:extLst>
                </a:gridCol>
                <a:gridCol w="2402072">
                  <a:extLst>
                    <a:ext uri="{9D8B030D-6E8A-4147-A177-3AD203B41FA5}">
                      <a16:colId xmlns:a16="http://schemas.microsoft.com/office/drawing/2014/main" val="20002"/>
                    </a:ext>
                  </a:extLst>
                </a:gridCol>
                <a:gridCol w="2402072">
                  <a:extLst>
                    <a:ext uri="{9D8B030D-6E8A-4147-A177-3AD203B41FA5}">
                      <a16:colId xmlns:a16="http://schemas.microsoft.com/office/drawing/2014/main" val="20003"/>
                    </a:ext>
                  </a:extLst>
                </a:gridCol>
                <a:gridCol w="2402072">
                  <a:extLst>
                    <a:ext uri="{9D8B030D-6E8A-4147-A177-3AD203B41FA5}">
                      <a16:colId xmlns:a16="http://schemas.microsoft.com/office/drawing/2014/main" val="20004"/>
                    </a:ext>
                  </a:extLst>
                </a:gridCol>
              </a:tblGrid>
              <a:tr h="689332">
                <a:tc>
                  <a:txBody>
                    <a:bodyPr/>
                    <a:lstStyle/>
                    <a:p>
                      <a:pPr algn="ctr"/>
                      <a:r>
                        <a:rPr lang="en-US" sz="2700" dirty="0"/>
                        <a:t>2HCY2015</a:t>
                      </a:r>
                    </a:p>
                  </a:txBody>
                  <a:tcPr marL="203200" marR="203200" marT="101600" marB="101600" anchor="ctr">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2700" dirty="0"/>
                        <a:t>1HCY2016</a:t>
                      </a:r>
                    </a:p>
                  </a:txBody>
                  <a:tcPr marL="203200" marR="203200" marT="101600" marB="1016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2700" dirty="0"/>
                        <a:t>2HCY2016</a:t>
                      </a:r>
                    </a:p>
                  </a:txBody>
                  <a:tcPr marL="203200" marR="203200" marT="101600" marB="1016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2700" dirty="0"/>
                        <a:t>1HCY2017</a:t>
                      </a:r>
                    </a:p>
                  </a:txBody>
                  <a:tcPr marL="203200" marR="203200" marT="101600" marB="1016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2700" dirty="0"/>
                        <a:t>2HCY2017</a:t>
                      </a:r>
                    </a:p>
                  </a:txBody>
                  <a:tcPr marL="203200" marR="203200" marT="101600" marB="101600" anchor="ctr">
                    <a:lnL w="28575"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bl>
          </a:graphicData>
        </a:graphic>
      </p:graphicFrame>
      <p:sp>
        <p:nvSpPr>
          <p:cNvPr id="20" name="Date Placeholder 3"/>
          <p:cNvSpPr>
            <a:spLocks noGrp="1"/>
          </p:cNvSpPr>
          <p:nvPr>
            <p:ph type="dt" sz="half" idx="2"/>
          </p:nvPr>
        </p:nvSpPr>
        <p:spPr>
          <a:xfrm>
            <a:off x="9330353" y="10710173"/>
            <a:ext cx="1659297" cy="350520"/>
          </a:xfrm>
          <a:prstGeom prst="rect">
            <a:avLst/>
          </a:prstGeom>
        </p:spPr>
        <p:txBody>
          <a:bodyPr vert="horz" wrap="none" lIns="0" tIns="0" rIns="0" bIns="0" rtlCol="0" anchor="b" anchorCtr="0"/>
          <a:lstStyle>
            <a:lvl1pPr algn="ctr">
              <a:defRPr sz="1167">
                <a:solidFill>
                  <a:schemeClr val="tx1"/>
                </a:solidFill>
              </a:defRPr>
            </a:lvl1pPr>
          </a:lstStyle>
          <a:p>
            <a:fld id="{F0E6F24B-856E-4F4B-8C06-A784F46FFCDB}" type="datetime4">
              <a:rPr lang="en-US" smtClean="0">
                <a:solidFill>
                  <a:prstClr val="black"/>
                </a:solidFill>
              </a:rPr>
              <a:pPr/>
              <a:t>July 11, 2019</a:t>
            </a:fld>
            <a:endParaRPr>
              <a:solidFill>
                <a:prstClr val="black"/>
              </a:solidFill>
            </a:endParaRPr>
          </a:p>
        </p:txBody>
      </p:sp>
      <p:sp>
        <p:nvSpPr>
          <p:cNvPr id="21" name="Footer Placeholder 4"/>
          <p:cNvSpPr>
            <a:spLocks noGrp="1"/>
          </p:cNvSpPr>
          <p:nvPr>
            <p:ph type="ftr" sz="quarter" idx="3"/>
          </p:nvPr>
        </p:nvSpPr>
        <p:spPr>
          <a:xfrm>
            <a:off x="11557000" y="10710173"/>
            <a:ext cx="6708663" cy="350520"/>
          </a:xfrm>
          <a:prstGeom prst="rect">
            <a:avLst/>
          </a:prstGeom>
        </p:spPr>
        <p:txBody>
          <a:bodyPr vert="horz" wrap="none" lIns="0" tIns="0" rIns="0" bIns="0" rtlCol="0" anchor="b" anchorCtr="0"/>
          <a:lstStyle>
            <a:lvl1pPr algn="r">
              <a:defRPr sz="1167">
                <a:solidFill>
                  <a:schemeClr val="tx1"/>
                </a:solidFill>
              </a:defRPr>
            </a:lvl1pPr>
          </a:lstStyle>
          <a:p>
            <a:r>
              <a:rPr lang="en-US">
                <a:solidFill>
                  <a:prstClr val="black"/>
                </a:solidFill>
              </a:rPr>
              <a:t>Confidential</a:t>
            </a:r>
            <a:endParaRPr>
              <a:solidFill>
                <a:prstClr val="black"/>
              </a:solidFill>
            </a:endParaRPr>
          </a:p>
        </p:txBody>
      </p:sp>
    </p:spTree>
    <p:extLst>
      <p:ext uri="{BB962C8B-B14F-4D97-AF65-F5344CB8AC3E}">
        <p14:creationId xmlns:p14="http://schemas.microsoft.com/office/powerpoint/2010/main" val="330267871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Roadmap Layou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91260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9935009-6CC0-4B2C-9CDE-788233DD4534}" type="datetime4">
              <a:rPr lang="en-US" smtClean="0">
                <a:solidFill>
                  <a:prstClr val="black"/>
                </a:solidFill>
              </a:rPr>
              <a:pPr/>
              <a:t>July 11, 2019</a:t>
            </a:fld>
            <a:endParaRPr lang="en-US">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HPE Confidential | Shared Under Confidential Disclosure Agreement </a:t>
            </a:r>
          </a:p>
        </p:txBody>
      </p:sp>
      <p:sp>
        <p:nvSpPr>
          <p:cNvPr id="6" name="Rectangle 5"/>
          <p:cNvSpPr/>
          <p:nvPr userDrawn="1"/>
        </p:nvSpPr>
        <p:spPr>
          <a:xfrm>
            <a:off x="15629912" y="1"/>
            <a:ext cx="4692247" cy="974562"/>
          </a:xfrm>
          <a:prstGeom prst="rect">
            <a:avLst/>
          </a:prstGeom>
          <a:solidFill>
            <a:srgbClr val="FFC000"/>
          </a:solidFill>
        </p:spPr>
        <p:txBody>
          <a:bodyPr wrap="none" lIns="152400" tIns="76200" rIns="152400" bIns="76200">
            <a:spAutoFit/>
          </a:bodyPr>
          <a:lstStyle/>
          <a:p>
            <a:pPr algn="ctr"/>
            <a:r>
              <a:rPr lang="en-US" sz="5333"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NDA required</a:t>
            </a:r>
            <a:endParaRPr lang="en-US" sz="5333"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Text Placeholder 21"/>
          <p:cNvSpPr>
            <a:spLocks noGrp="1"/>
          </p:cNvSpPr>
          <p:nvPr>
            <p:ph type="body" sz="quarter" idx="13" hasCustomPrompt="1"/>
          </p:nvPr>
        </p:nvSpPr>
        <p:spPr>
          <a:xfrm rot="16200000">
            <a:off x="-246328" y="2794000"/>
            <a:ext cx="2286000" cy="762000"/>
          </a:xfrm>
        </p:spPr>
        <p:txBody>
          <a:bodyPr>
            <a:noAutofit/>
          </a:bodyPr>
          <a:lstStyle>
            <a:lvl1pPr marL="0" indent="0" algn="ctr">
              <a:lnSpc>
                <a:spcPct val="100000"/>
              </a:lnSpc>
              <a:spcAft>
                <a:spcPts val="0"/>
              </a:spcAft>
              <a:buNone/>
              <a:defRPr sz="2333" b="1">
                <a:solidFill>
                  <a:srgbClr val="00B388"/>
                </a:solidFill>
              </a:defRPr>
            </a:lvl1pPr>
          </a:lstStyle>
          <a:p>
            <a:pPr lvl="0"/>
            <a:r>
              <a:rPr lang="en-US" dirty="0"/>
              <a:t>Two line tech title</a:t>
            </a:r>
          </a:p>
        </p:txBody>
      </p:sp>
      <p:sp>
        <p:nvSpPr>
          <p:cNvPr id="8" name="Text Placeholder 21"/>
          <p:cNvSpPr>
            <a:spLocks noGrp="1"/>
          </p:cNvSpPr>
          <p:nvPr>
            <p:ph type="body" sz="quarter" idx="14" hasCustomPrompt="1"/>
          </p:nvPr>
        </p:nvSpPr>
        <p:spPr>
          <a:xfrm rot="16200000">
            <a:off x="-246328" y="5639967"/>
            <a:ext cx="2286000" cy="762000"/>
          </a:xfrm>
        </p:spPr>
        <p:txBody>
          <a:bodyPr>
            <a:noAutofit/>
          </a:bodyPr>
          <a:lstStyle>
            <a:lvl1pPr marL="0" indent="0" algn="ctr">
              <a:lnSpc>
                <a:spcPct val="100000"/>
              </a:lnSpc>
              <a:spcAft>
                <a:spcPts val="0"/>
              </a:spcAft>
              <a:buNone/>
              <a:defRPr sz="2333" b="1">
                <a:solidFill>
                  <a:srgbClr val="00B388"/>
                </a:solidFill>
              </a:defRPr>
            </a:lvl1pPr>
          </a:lstStyle>
          <a:p>
            <a:pPr lvl="0"/>
            <a:r>
              <a:rPr lang="en-US" dirty="0"/>
              <a:t>Two line tech title</a:t>
            </a:r>
          </a:p>
        </p:txBody>
      </p:sp>
      <p:sp>
        <p:nvSpPr>
          <p:cNvPr id="9" name="Text Placeholder 21"/>
          <p:cNvSpPr>
            <a:spLocks noGrp="1"/>
          </p:cNvSpPr>
          <p:nvPr>
            <p:ph type="body" sz="quarter" idx="15" hasCustomPrompt="1"/>
          </p:nvPr>
        </p:nvSpPr>
        <p:spPr>
          <a:xfrm rot="16200000">
            <a:off x="-246328" y="8485932"/>
            <a:ext cx="2286000" cy="762000"/>
          </a:xfrm>
        </p:spPr>
        <p:txBody>
          <a:bodyPr>
            <a:noAutofit/>
          </a:bodyPr>
          <a:lstStyle>
            <a:lvl1pPr marL="0" indent="0" algn="ctr">
              <a:lnSpc>
                <a:spcPct val="100000"/>
              </a:lnSpc>
              <a:spcAft>
                <a:spcPts val="0"/>
              </a:spcAft>
              <a:buNone/>
              <a:defRPr sz="2333" b="1">
                <a:solidFill>
                  <a:srgbClr val="00B388"/>
                </a:solidFill>
              </a:defRPr>
            </a:lvl1pPr>
          </a:lstStyle>
          <a:p>
            <a:pPr lvl="0"/>
            <a:r>
              <a:rPr lang="en-US" dirty="0"/>
              <a:t>Two line tech title</a:t>
            </a:r>
          </a:p>
        </p:txBody>
      </p:sp>
      <p:graphicFrame>
        <p:nvGraphicFramePr>
          <p:cNvPr id="10" name="Table 9"/>
          <p:cNvGraphicFramePr>
            <a:graphicFrameLocks noGrp="1"/>
          </p:cNvGraphicFramePr>
          <p:nvPr userDrawn="1">
            <p:extLst/>
          </p:nvPr>
        </p:nvGraphicFramePr>
        <p:xfrm>
          <a:off x="2814602" y="9523050"/>
          <a:ext cx="16430740" cy="558800"/>
        </p:xfrm>
        <a:graphic>
          <a:graphicData uri="http://schemas.openxmlformats.org/drawingml/2006/table">
            <a:tbl>
              <a:tblPr firstRow="1" bandRow="1">
                <a:tableStyleId>{073A0DAA-6AF3-43AB-8588-CEC1D06C72B9}</a:tableStyleId>
              </a:tblPr>
              <a:tblGrid>
                <a:gridCol w="4107685">
                  <a:extLst>
                    <a:ext uri="{9D8B030D-6E8A-4147-A177-3AD203B41FA5}">
                      <a16:colId xmlns:a16="http://schemas.microsoft.com/office/drawing/2014/main" val="20000"/>
                    </a:ext>
                  </a:extLst>
                </a:gridCol>
                <a:gridCol w="12323055">
                  <a:extLst>
                    <a:ext uri="{9D8B030D-6E8A-4147-A177-3AD203B41FA5}">
                      <a16:colId xmlns:a16="http://schemas.microsoft.com/office/drawing/2014/main" val="20001"/>
                    </a:ext>
                  </a:extLst>
                </a:gridCol>
              </a:tblGrid>
              <a:tr h="558800">
                <a:tc>
                  <a:txBody>
                    <a:bodyPr/>
                    <a:lstStyle/>
                    <a:p>
                      <a:pPr algn="ctr"/>
                      <a:r>
                        <a:rPr lang="en-US" sz="2700" dirty="0"/>
                        <a:t>Current</a:t>
                      </a:r>
                    </a:p>
                  </a:txBody>
                  <a:tcPr marL="152400" marR="152400" marT="76200" marB="76200" anchor="ctr">
                    <a:lnR w="28575"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a:txBody>
                    <a:bodyPr/>
                    <a:lstStyle/>
                    <a:p>
                      <a:pPr algn="ctr"/>
                      <a:r>
                        <a:rPr lang="en-US" sz="2700" dirty="0"/>
                        <a:t>Futures</a:t>
                      </a:r>
                    </a:p>
                  </a:txBody>
                  <a:tcPr marL="152400" marR="152400" marT="76200" marB="76200" anchor="ctr">
                    <a:lnL w="28575"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bl>
          </a:graphicData>
        </a:graphic>
      </p:graphicFrame>
      <p:grpSp>
        <p:nvGrpSpPr>
          <p:cNvPr id="11" name="Group 10"/>
          <p:cNvGrpSpPr/>
          <p:nvPr userDrawn="1"/>
        </p:nvGrpSpPr>
        <p:grpSpPr>
          <a:xfrm>
            <a:off x="11340421" y="10161149"/>
            <a:ext cx="7338335" cy="549030"/>
            <a:chOff x="4993526" y="3693800"/>
            <a:chExt cx="3211782" cy="251038"/>
          </a:xfrm>
        </p:grpSpPr>
        <p:sp>
          <p:nvSpPr>
            <p:cNvPr id="12" name="Rectangle 11"/>
            <p:cNvSpPr/>
            <p:nvPr userDrawn="1"/>
          </p:nvSpPr>
          <p:spPr>
            <a:xfrm>
              <a:off x="7428068" y="3693800"/>
              <a:ext cx="777240" cy="251038"/>
            </a:xfrm>
            <a:prstGeom prst="rect">
              <a:avLst/>
            </a:prstGeom>
            <a:solidFill>
              <a:srgbClr val="00B388"/>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defRPr/>
              </a:pPr>
              <a:r>
                <a:rPr lang="en-GB" sz="2000" b="1" dirty="0">
                  <a:solidFill>
                    <a:prstClr val="white"/>
                  </a:solidFill>
                </a:rPr>
                <a:t>SHIPPING</a:t>
              </a:r>
            </a:p>
          </p:txBody>
        </p:sp>
        <p:sp>
          <p:nvSpPr>
            <p:cNvPr id="13" name="Rectangle 12"/>
            <p:cNvSpPr/>
            <p:nvPr userDrawn="1"/>
          </p:nvSpPr>
          <p:spPr>
            <a:xfrm>
              <a:off x="6578408" y="3693800"/>
              <a:ext cx="777240" cy="251038"/>
            </a:xfrm>
            <a:prstGeom prst="rect">
              <a:avLst/>
            </a:prstGeom>
            <a:solidFill>
              <a:srgbClr val="877B75"/>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defRPr/>
              </a:pPr>
              <a:r>
                <a:rPr lang="en-GB" sz="2000" b="1" dirty="0">
                  <a:solidFill>
                    <a:prstClr val="white"/>
                  </a:solidFill>
                </a:rPr>
                <a:t>PLANNED</a:t>
              </a:r>
            </a:p>
          </p:txBody>
        </p:sp>
        <p:grpSp>
          <p:nvGrpSpPr>
            <p:cNvPr id="14" name="Group 13"/>
            <p:cNvGrpSpPr/>
            <p:nvPr userDrawn="1"/>
          </p:nvGrpSpPr>
          <p:grpSpPr>
            <a:xfrm>
              <a:off x="5809465" y="3703903"/>
              <a:ext cx="548335" cy="193140"/>
              <a:chOff x="4510006" y="4667409"/>
              <a:chExt cx="548335" cy="193140"/>
            </a:xfrm>
          </p:grpSpPr>
          <p:sp>
            <p:nvSpPr>
              <p:cNvPr id="18" name="Oval 17"/>
              <p:cNvSpPr/>
              <p:nvPr userDrawn="1"/>
            </p:nvSpPr>
            <p:spPr>
              <a:xfrm>
                <a:off x="4510006" y="4705101"/>
                <a:ext cx="155448" cy="155448"/>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667">
                  <a:solidFill>
                    <a:prstClr val="white"/>
                  </a:solidFill>
                </a:endParaRPr>
              </a:p>
            </p:txBody>
          </p:sp>
          <p:sp>
            <p:nvSpPr>
              <p:cNvPr id="19" name="TextBox 18"/>
              <p:cNvSpPr txBox="1"/>
              <p:nvPr userDrawn="1"/>
            </p:nvSpPr>
            <p:spPr>
              <a:xfrm>
                <a:off x="4616199" y="4667409"/>
                <a:ext cx="442142" cy="171190"/>
              </a:xfrm>
              <a:prstGeom prst="rect">
                <a:avLst/>
              </a:prstGeom>
              <a:noFill/>
            </p:spPr>
            <p:txBody>
              <a:bodyPr wrap="none" rtlCol="0">
                <a:spAutoFit/>
              </a:bodyPr>
              <a:lstStyle/>
              <a:p>
                <a:r>
                  <a:rPr lang="en-US" sz="1833" dirty="0">
                    <a:solidFill>
                      <a:srgbClr val="87898B"/>
                    </a:solidFill>
                  </a:rPr>
                  <a:t>Refresh</a:t>
                </a:r>
              </a:p>
            </p:txBody>
          </p:sp>
        </p:grpSp>
        <p:grpSp>
          <p:nvGrpSpPr>
            <p:cNvPr id="15" name="Group 14"/>
            <p:cNvGrpSpPr/>
            <p:nvPr userDrawn="1"/>
          </p:nvGrpSpPr>
          <p:grpSpPr>
            <a:xfrm>
              <a:off x="4993526" y="3703903"/>
              <a:ext cx="718738" cy="171190"/>
              <a:chOff x="3634603" y="4667409"/>
              <a:chExt cx="718738" cy="171190"/>
            </a:xfrm>
          </p:grpSpPr>
          <p:cxnSp>
            <p:nvCxnSpPr>
              <p:cNvPr id="16" name="Straight Connector 15"/>
              <p:cNvCxnSpPr/>
              <p:nvPr userDrawn="1"/>
            </p:nvCxnSpPr>
            <p:spPr>
              <a:xfrm>
                <a:off x="3634603" y="4782825"/>
                <a:ext cx="406403" cy="0"/>
              </a:xfrm>
              <a:prstGeom prst="line">
                <a:avLst/>
              </a:prstGeom>
              <a:ln w="12700" cmpd="sng">
                <a:solidFill>
                  <a:schemeClr val="accent5"/>
                </a:solidFill>
                <a:tailEnd type="oval"/>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userDrawn="1"/>
            </p:nvSpPr>
            <p:spPr>
              <a:xfrm>
                <a:off x="4026260" y="4667409"/>
                <a:ext cx="327081" cy="171190"/>
              </a:xfrm>
              <a:prstGeom prst="rect">
                <a:avLst/>
              </a:prstGeom>
              <a:noFill/>
            </p:spPr>
            <p:txBody>
              <a:bodyPr wrap="none" rtlCol="0">
                <a:spAutoFit/>
              </a:bodyPr>
              <a:lstStyle/>
              <a:p>
                <a:r>
                  <a:rPr lang="en-US" sz="1833" dirty="0">
                    <a:solidFill>
                      <a:srgbClr val="87898B"/>
                    </a:solidFill>
                  </a:rPr>
                  <a:t>DISC</a:t>
                </a:r>
              </a:p>
            </p:txBody>
          </p:sp>
        </p:grpSp>
      </p:grpSp>
      <p:grpSp>
        <p:nvGrpSpPr>
          <p:cNvPr id="20" name="Group 19"/>
          <p:cNvGrpSpPr/>
          <p:nvPr userDrawn="1"/>
        </p:nvGrpSpPr>
        <p:grpSpPr>
          <a:xfrm>
            <a:off x="2794000" y="1870839"/>
            <a:ext cx="16504973" cy="8109412"/>
            <a:chOff x="1253000" y="914400"/>
            <a:chExt cx="7223760" cy="3586808"/>
          </a:xfrm>
        </p:grpSpPr>
        <p:cxnSp>
          <p:nvCxnSpPr>
            <p:cNvPr id="21" name="Straight Connector 20"/>
            <p:cNvCxnSpPr/>
            <p:nvPr userDrawn="1"/>
          </p:nvCxnSpPr>
          <p:spPr>
            <a:xfrm>
              <a:off x="1273753" y="914400"/>
              <a:ext cx="0" cy="3586808"/>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8465023" y="914400"/>
              <a:ext cx="0" cy="3586808"/>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3068829" y="914400"/>
              <a:ext cx="0" cy="3586808"/>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rot="5400000">
              <a:off x="4864880" y="-2697480"/>
              <a:ext cx="0" cy="7223760"/>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1707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3Yr through 2H2018">
    <p:bg>
      <p:bgPr>
        <a:solidFill>
          <a:schemeClr val="bg1"/>
        </a:solidFill>
        <a:effectLst/>
      </p:bgPr>
    </p:bg>
    <p:spTree>
      <p:nvGrpSpPr>
        <p:cNvPr id="1" name=""/>
        <p:cNvGrpSpPr/>
        <p:nvPr/>
      </p:nvGrpSpPr>
      <p:grpSpPr>
        <a:xfrm>
          <a:off x="0" y="0"/>
          <a:ext cx="0" cy="0"/>
          <a:chOff x="0" y="0"/>
          <a:chExt cx="0" cy="0"/>
        </a:xfrm>
      </p:grpSpPr>
      <p:graphicFrame>
        <p:nvGraphicFramePr>
          <p:cNvPr id="16" name="Table 15"/>
          <p:cNvGraphicFramePr>
            <a:graphicFrameLocks noGrp="1"/>
          </p:cNvGraphicFramePr>
          <p:nvPr userDrawn="1">
            <p:extLst/>
          </p:nvPr>
        </p:nvGraphicFramePr>
        <p:xfrm>
          <a:off x="2801718" y="9462073"/>
          <a:ext cx="16764008" cy="609600"/>
        </p:xfrm>
        <a:graphic>
          <a:graphicData uri="http://schemas.openxmlformats.org/drawingml/2006/table">
            <a:tbl>
              <a:tblPr firstRow="1" bandRow="1">
                <a:tableStyleId>{073A0DAA-6AF3-43AB-8588-CEC1D06C72B9}</a:tableStyleId>
              </a:tblPr>
              <a:tblGrid>
                <a:gridCol w="2394858">
                  <a:extLst>
                    <a:ext uri="{9D8B030D-6E8A-4147-A177-3AD203B41FA5}">
                      <a16:colId xmlns:a16="http://schemas.microsoft.com/office/drawing/2014/main" val="20000"/>
                    </a:ext>
                  </a:extLst>
                </a:gridCol>
                <a:gridCol w="2394858">
                  <a:extLst>
                    <a:ext uri="{9D8B030D-6E8A-4147-A177-3AD203B41FA5}">
                      <a16:colId xmlns:a16="http://schemas.microsoft.com/office/drawing/2014/main" val="20001"/>
                    </a:ext>
                  </a:extLst>
                </a:gridCol>
                <a:gridCol w="2394858">
                  <a:extLst>
                    <a:ext uri="{9D8B030D-6E8A-4147-A177-3AD203B41FA5}">
                      <a16:colId xmlns:a16="http://schemas.microsoft.com/office/drawing/2014/main" val="20002"/>
                    </a:ext>
                  </a:extLst>
                </a:gridCol>
                <a:gridCol w="2394858">
                  <a:extLst>
                    <a:ext uri="{9D8B030D-6E8A-4147-A177-3AD203B41FA5}">
                      <a16:colId xmlns:a16="http://schemas.microsoft.com/office/drawing/2014/main" val="20003"/>
                    </a:ext>
                  </a:extLst>
                </a:gridCol>
                <a:gridCol w="2394858">
                  <a:extLst>
                    <a:ext uri="{9D8B030D-6E8A-4147-A177-3AD203B41FA5}">
                      <a16:colId xmlns:a16="http://schemas.microsoft.com/office/drawing/2014/main" val="20004"/>
                    </a:ext>
                  </a:extLst>
                </a:gridCol>
                <a:gridCol w="2394858">
                  <a:extLst>
                    <a:ext uri="{9D8B030D-6E8A-4147-A177-3AD203B41FA5}">
                      <a16:colId xmlns:a16="http://schemas.microsoft.com/office/drawing/2014/main" val="20005"/>
                    </a:ext>
                  </a:extLst>
                </a:gridCol>
                <a:gridCol w="2394858">
                  <a:extLst>
                    <a:ext uri="{9D8B030D-6E8A-4147-A177-3AD203B41FA5}">
                      <a16:colId xmlns:a16="http://schemas.microsoft.com/office/drawing/2014/main" val="20006"/>
                    </a:ext>
                  </a:extLst>
                </a:gridCol>
              </a:tblGrid>
              <a:tr h="609600">
                <a:tc>
                  <a:txBody>
                    <a:bodyPr/>
                    <a:lstStyle/>
                    <a:p>
                      <a:pPr algn="ctr"/>
                      <a:r>
                        <a:rPr lang="en-US" sz="2700" dirty="0"/>
                        <a:t>2HCY2015</a:t>
                      </a:r>
                    </a:p>
                  </a:txBody>
                  <a:tcPr marL="203200" marR="203200" marT="101600" marB="101600" anchor="ctr">
                    <a:lnL w="28575" cap="flat" cmpd="sng" algn="ctr">
                      <a:solidFill>
                        <a:schemeClr val="bg1"/>
                      </a:solidFill>
                      <a:prstDash val="solid"/>
                      <a:round/>
                      <a:headEnd type="none" w="med" len="med"/>
                      <a:tailEnd type="none" w="med" len="med"/>
                    </a:lnL>
                    <a:solidFill>
                      <a:schemeClr val="accent1"/>
                    </a:solidFill>
                  </a:tcPr>
                </a:tc>
                <a:tc>
                  <a:txBody>
                    <a:bodyPr/>
                    <a:lstStyle/>
                    <a:p>
                      <a:pPr algn="ctr"/>
                      <a:r>
                        <a:rPr lang="en-US" sz="2700" dirty="0"/>
                        <a:t>1HCY2016</a:t>
                      </a:r>
                    </a:p>
                  </a:txBody>
                  <a:tcPr marL="203200" marR="203200" marT="101600" marB="101600" anchor="ctr">
                    <a:lnR w="28575" cap="flat" cmpd="sng" algn="ctr">
                      <a:solidFill>
                        <a:schemeClr val="bg1"/>
                      </a:solidFill>
                      <a:prstDash val="solid"/>
                      <a:round/>
                      <a:headEnd type="none" w="med" len="med"/>
                      <a:tailEnd type="none" w="med" len="med"/>
                    </a:lnR>
                    <a:solidFill>
                      <a:schemeClr val="accent1"/>
                    </a:solidFill>
                  </a:tcPr>
                </a:tc>
                <a:tc>
                  <a:txBody>
                    <a:bodyPr/>
                    <a:lstStyle/>
                    <a:p>
                      <a:pPr algn="ctr"/>
                      <a:r>
                        <a:rPr lang="en-US" sz="2700" dirty="0"/>
                        <a:t>2HCY2016</a:t>
                      </a:r>
                    </a:p>
                  </a:txBody>
                  <a:tcPr marL="203200" marR="203200" marT="101600" marB="101600" anchor="ctr">
                    <a:lnL w="28575" cap="flat" cmpd="sng" algn="ctr">
                      <a:solidFill>
                        <a:schemeClr val="bg1"/>
                      </a:solidFill>
                      <a:prstDash val="solid"/>
                      <a:round/>
                      <a:headEnd type="none" w="med" len="med"/>
                      <a:tailEnd type="none" w="med" len="med"/>
                    </a:lnL>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700" dirty="0"/>
                        <a:t>1HCY2017</a:t>
                      </a:r>
                    </a:p>
                  </a:txBody>
                  <a:tcPr marL="203200" marR="203200" marT="101600" marB="101600" anchor="ctr">
                    <a:lnR w="28575"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700" dirty="0"/>
                        <a:t>2HCY2017</a:t>
                      </a:r>
                    </a:p>
                  </a:txBody>
                  <a:tcPr marL="203200" marR="203200" marT="101600" marB="1016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solidFill>
                  </a:tcPr>
                </a:tc>
                <a:tc>
                  <a:txBody>
                    <a:bodyPr/>
                    <a:lstStyle/>
                    <a:p>
                      <a:pPr algn="ctr"/>
                      <a:r>
                        <a:rPr lang="en-US" sz="2700" dirty="0"/>
                        <a:t>1HCY2018</a:t>
                      </a:r>
                    </a:p>
                  </a:txBody>
                  <a:tcPr marL="203200" marR="203200" marT="101600" marB="1016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solidFill>
                  </a:tcPr>
                </a:tc>
                <a:tc>
                  <a:txBody>
                    <a:bodyPr/>
                    <a:lstStyle/>
                    <a:p>
                      <a:pPr algn="ctr"/>
                      <a:r>
                        <a:rPr lang="en-US" sz="2700" dirty="0"/>
                        <a:t>2HCY2018</a:t>
                      </a:r>
                    </a:p>
                  </a:txBody>
                  <a:tcPr marL="203200" marR="203200" marT="101600" marB="101600" anchor="ctr">
                    <a:lnL w="28575"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10000"/>
                  </a:ext>
                </a:extLst>
              </a:tr>
            </a:tbl>
          </a:graphicData>
        </a:graphic>
      </p:graphicFrame>
      <p:sp>
        <p:nvSpPr>
          <p:cNvPr id="7" name="Title 6"/>
          <p:cNvSpPr>
            <a:spLocks noGrp="1"/>
          </p:cNvSpPr>
          <p:nvPr>
            <p:ph type="title" hasCustomPrompt="1"/>
          </p:nvPr>
        </p:nvSpPr>
        <p:spPr bwMode="black">
          <a:xfrm>
            <a:off x="736601" y="522365"/>
            <a:ext cx="18038235" cy="957527"/>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cxnSp>
        <p:nvCxnSpPr>
          <p:cNvPr id="4" name="Straight Connector 3"/>
          <p:cNvCxnSpPr/>
          <p:nvPr userDrawn="1"/>
        </p:nvCxnSpPr>
        <p:spPr>
          <a:xfrm>
            <a:off x="5202553" y="2069195"/>
            <a:ext cx="0" cy="7965440"/>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9983732" y="2069195"/>
            <a:ext cx="0" cy="7965440"/>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14772535" y="2069195"/>
            <a:ext cx="0" cy="7965440"/>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16749207" y="10349571"/>
            <a:ext cx="1727200" cy="557862"/>
          </a:xfrm>
          <a:prstGeom prst="rect">
            <a:avLst/>
          </a:prstGeom>
          <a:solidFill>
            <a:schemeClr val="accent1"/>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1015995">
              <a:defRPr/>
            </a:pPr>
            <a:r>
              <a:rPr lang="en-GB" sz="2000" b="1" dirty="0">
                <a:solidFill>
                  <a:prstClr val="white"/>
                </a:solidFill>
              </a:rPr>
              <a:t>SHIPPING</a:t>
            </a:r>
          </a:p>
        </p:txBody>
      </p:sp>
      <p:sp>
        <p:nvSpPr>
          <p:cNvPr id="9" name="Rectangle 8"/>
          <p:cNvSpPr/>
          <p:nvPr userDrawn="1"/>
        </p:nvSpPr>
        <p:spPr>
          <a:xfrm>
            <a:off x="11416367" y="10349571"/>
            <a:ext cx="1727200" cy="557862"/>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1015995"/>
            <a:r>
              <a:rPr lang="en-GB" sz="2000" b="1" dirty="0">
                <a:solidFill>
                  <a:prstClr val="white"/>
                </a:solidFill>
              </a:rPr>
              <a:t>INVESTIGATE</a:t>
            </a:r>
          </a:p>
        </p:txBody>
      </p:sp>
      <p:sp>
        <p:nvSpPr>
          <p:cNvPr id="10" name="Rectangle 9"/>
          <p:cNvSpPr/>
          <p:nvPr userDrawn="1"/>
        </p:nvSpPr>
        <p:spPr>
          <a:xfrm>
            <a:off x="14971593" y="10349571"/>
            <a:ext cx="1727200" cy="557862"/>
          </a:xfrm>
          <a:prstGeom prst="rect">
            <a:avLst/>
          </a:prstGeom>
          <a:solidFill>
            <a:schemeClr val="accent4"/>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1015995">
              <a:defRPr/>
            </a:pPr>
            <a:r>
              <a:rPr lang="en-GB" sz="2000" b="1" dirty="0">
                <a:solidFill>
                  <a:prstClr val="white"/>
                </a:solidFill>
              </a:rPr>
              <a:t>POR</a:t>
            </a:r>
          </a:p>
        </p:txBody>
      </p:sp>
      <p:sp>
        <p:nvSpPr>
          <p:cNvPr id="11" name="Rectangle 10"/>
          <p:cNvSpPr/>
          <p:nvPr userDrawn="1"/>
        </p:nvSpPr>
        <p:spPr>
          <a:xfrm>
            <a:off x="13193980" y="10349571"/>
            <a:ext cx="1727200" cy="557862"/>
          </a:xfrm>
          <a:prstGeom prst="rect">
            <a:avLst/>
          </a:prstGeom>
          <a:solidFill>
            <a:schemeClr val="accent3"/>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1015995">
              <a:defRPr/>
            </a:pPr>
            <a:r>
              <a:rPr lang="en-GB" sz="2000" b="1" dirty="0">
                <a:solidFill>
                  <a:prstClr val="white"/>
                </a:solidFill>
              </a:rPr>
              <a:t>MRD</a:t>
            </a:r>
          </a:p>
        </p:txBody>
      </p:sp>
      <p:sp>
        <p:nvSpPr>
          <p:cNvPr id="12" name="Oval 11"/>
          <p:cNvSpPr/>
          <p:nvPr userDrawn="1"/>
        </p:nvSpPr>
        <p:spPr>
          <a:xfrm>
            <a:off x="10022235" y="10455780"/>
            <a:ext cx="345440" cy="34544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15995"/>
            <a:endParaRPr lang="en-US" sz="4000" dirty="0">
              <a:solidFill>
                <a:prstClr val="white"/>
              </a:solidFill>
            </a:endParaRPr>
          </a:p>
        </p:txBody>
      </p:sp>
      <p:sp>
        <p:nvSpPr>
          <p:cNvPr id="13" name="TextBox 12"/>
          <p:cNvSpPr txBox="1"/>
          <p:nvPr userDrawn="1"/>
        </p:nvSpPr>
        <p:spPr>
          <a:xfrm>
            <a:off x="10258220" y="10372022"/>
            <a:ext cx="1082348" cy="400110"/>
          </a:xfrm>
          <a:prstGeom prst="rect">
            <a:avLst/>
          </a:prstGeom>
          <a:noFill/>
        </p:spPr>
        <p:txBody>
          <a:bodyPr wrap="none" rtlCol="0">
            <a:spAutoFit/>
          </a:bodyPr>
          <a:lstStyle/>
          <a:p>
            <a:pPr defTabSz="1015995"/>
            <a:r>
              <a:rPr lang="en-US" sz="2000" dirty="0">
                <a:solidFill>
                  <a:srgbClr val="87898B"/>
                </a:solidFill>
              </a:rPr>
              <a:t>Refresh</a:t>
            </a:r>
          </a:p>
        </p:txBody>
      </p:sp>
      <p:cxnSp>
        <p:nvCxnSpPr>
          <p:cNvPr id="14" name="Straight Connector 13"/>
          <p:cNvCxnSpPr/>
          <p:nvPr userDrawn="1"/>
        </p:nvCxnSpPr>
        <p:spPr>
          <a:xfrm>
            <a:off x="8076898" y="10628500"/>
            <a:ext cx="903118" cy="0"/>
          </a:xfrm>
          <a:prstGeom prst="line">
            <a:avLst/>
          </a:prstGeom>
          <a:ln w="12700" cmpd="sng">
            <a:solidFill>
              <a:schemeClr val="accent5"/>
            </a:solidFill>
            <a:tailEnd type="ova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8947246" y="10372022"/>
            <a:ext cx="798617" cy="400110"/>
          </a:xfrm>
          <a:prstGeom prst="rect">
            <a:avLst/>
          </a:prstGeom>
          <a:noFill/>
        </p:spPr>
        <p:txBody>
          <a:bodyPr wrap="none" rtlCol="0">
            <a:spAutoFit/>
          </a:bodyPr>
          <a:lstStyle/>
          <a:p>
            <a:pPr defTabSz="1015995"/>
            <a:r>
              <a:rPr lang="en-US" sz="2000" dirty="0">
                <a:solidFill>
                  <a:srgbClr val="87898B"/>
                </a:solidFill>
              </a:rPr>
              <a:t>DISC</a:t>
            </a:r>
          </a:p>
        </p:txBody>
      </p:sp>
    </p:spTree>
    <p:extLst>
      <p:ext uri="{BB962C8B-B14F-4D97-AF65-F5344CB8AC3E}">
        <p14:creationId xmlns:p14="http://schemas.microsoft.com/office/powerpoint/2010/main" val="206064373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3Yr through 2H2018 option">
    <p:bg>
      <p:bgPr>
        <a:solidFill>
          <a:schemeClr val="bg1"/>
        </a:solidFill>
        <a:effectLst/>
      </p:bgPr>
    </p:bg>
    <p:spTree>
      <p:nvGrpSpPr>
        <p:cNvPr id="1" name=""/>
        <p:cNvGrpSpPr/>
        <p:nvPr/>
      </p:nvGrpSpPr>
      <p:grpSpPr>
        <a:xfrm>
          <a:off x="0" y="0"/>
          <a:ext cx="0" cy="0"/>
          <a:chOff x="0" y="0"/>
          <a:chExt cx="0" cy="0"/>
        </a:xfrm>
      </p:grpSpPr>
      <p:graphicFrame>
        <p:nvGraphicFramePr>
          <p:cNvPr id="19" name="Table 18"/>
          <p:cNvGraphicFramePr>
            <a:graphicFrameLocks noGrp="1"/>
          </p:cNvGraphicFramePr>
          <p:nvPr userDrawn="1">
            <p:extLst/>
          </p:nvPr>
        </p:nvGraphicFramePr>
        <p:xfrm>
          <a:off x="2801718" y="9462073"/>
          <a:ext cx="16764008" cy="609600"/>
        </p:xfrm>
        <a:graphic>
          <a:graphicData uri="http://schemas.openxmlformats.org/drawingml/2006/table">
            <a:tbl>
              <a:tblPr firstRow="1" bandRow="1">
                <a:tableStyleId>{073A0DAA-6AF3-43AB-8588-CEC1D06C72B9}</a:tableStyleId>
              </a:tblPr>
              <a:tblGrid>
                <a:gridCol w="2394858">
                  <a:extLst>
                    <a:ext uri="{9D8B030D-6E8A-4147-A177-3AD203B41FA5}">
                      <a16:colId xmlns:a16="http://schemas.microsoft.com/office/drawing/2014/main" val="20000"/>
                    </a:ext>
                  </a:extLst>
                </a:gridCol>
                <a:gridCol w="2394858">
                  <a:extLst>
                    <a:ext uri="{9D8B030D-6E8A-4147-A177-3AD203B41FA5}">
                      <a16:colId xmlns:a16="http://schemas.microsoft.com/office/drawing/2014/main" val="20001"/>
                    </a:ext>
                  </a:extLst>
                </a:gridCol>
                <a:gridCol w="2394858">
                  <a:extLst>
                    <a:ext uri="{9D8B030D-6E8A-4147-A177-3AD203B41FA5}">
                      <a16:colId xmlns:a16="http://schemas.microsoft.com/office/drawing/2014/main" val="20002"/>
                    </a:ext>
                  </a:extLst>
                </a:gridCol>
                <a:gridCol w="2394858">
                  <a:extLst>
                    <a:ext uri="{9D8B030D-6E8A-4147-A177-3AD203B41FA5}">
                      <a16:colId xmlns:a16="http://schemas.microsoft.com/office/drawing/2014/main" val="20003"/>
                    </a:ext>
                  </a:extLst>
                </a:gridCol>
                <a:gridCol w="2394858">
                  <a:extLst>
                    <a:ext uri="{9D8B030D-6E8A-4147-A177-3AD203B41FA5}">
                      <a16:colId xmlns:a16="http://schemas.microsoft.com/office/drawing/2014/main" val="20004"/>
                    </a:ext>
                  </a:extLst>
                </a:gridCol>
                <a:gridCol w="2394858">
                  <a:extLst>
                    <a:ext uri="{9D8B030D-6E8A-4147-A177-3AD203B41FA5}">
                      <a16:colId xmlns:a16="http://schemas.microsoft.com/office/drawing/2014/main" val="20005"/>
                    </a:ext>
                  </a:extLst>
                </a:gridCol>
                <a:gridCol w="2394858">
                  <a:extLst>
                    <a:ext uri="{9D8B030D-6E8A-4147-A177-3AD203B41FA5}">
                      <a16:colId xmlns:a16="http://schemas.microsoft.com/office/drawing/2014/main" val="20006"/>
                    </a:ext>
                  </a:extLst>
                </a:gridCol>
              </a:tblGrid>
              <a:tr h="609600">
                <a:tc>
                  <a:txBody>
                    <a:bodyPr/>
                    <a:lstStyle/>
                    <a:p>
                      <a:pPr algn="ctr"/>
                      <a:r>
                        <a:rPr lang="en-US" sz="2700" dirty="0"/>
                        <a:t>2HCY2015</a:t>
                      </a:r>
                    </a:p>
                  </a:txBody>
                  <a:tcPr marL="203200" marR="203200" marT="101600" marB="101600" anchor="ctr">
                    <a:lnL w="28575" cap="flat" cmpd="sng" algn="ctr">
                      <a:solidFill>
                        <a:schemeClr val="bg1"/>
                      </a:solidFill>
                      <a:prstDash val="solid"/>
                      <a:round/>
                      <a:headEnd type="none" w="med" len="med"/>
                      <a:tailEnd type="none" w="med" len="med"/>
                    </a:lnL>
                    <a:solidFill>
                      <a:schemeClr val="accent1"/>
                    </a:solidFill>
                  </a:tcPr>
                </a:tc>
                <a:tc>
                  <a:txBody>
                    <a:bodyPr/>
                    <a:lstStyle/>
                    <a:p>
                      <a:pPr algn="ctr"/>
                      <a:r>
                        <a:rPr lang="en-US" sz="2700" dirty="0"/>
                        <a:t>1HCY2016</a:t>
                      </a:r>
                    </a:p>
                  </a:txBody>
                  <a:tcPr marL="203200" marR="203200" marT="101600" marB="101600" anchor="ctr">
                    <a:lnR w="28575" cap="flat" cmpd="sng" algn="ctr">
                      <a:solidFill>
                        <a:schemeClr val="bg1"/>
                      </a:solidFill>
                      <a:prstDash val="solid"/>
                      <a:round/>
                      <a:headEnd type="none" w="med" len="med"/>
                      <a:tailEnd type="none" w="med" len="med"/>
                    </a:lnR>
                    <a:solidFill>
                      <a:schemeClr val="accent1"/>
                    </a:solidFill>
                  </a:tcPr>
                </a:tc>
                <a:tc>
                  <a:txBody>
                    <a:bodyPr/>
                    <a:lstStyle/>
                    <a:p>
                      <a:pPr algn="ctr"/>
                      <a:r>
                        <a:rPr lang="en-US" sz="2700" dirty="0"/>
                        <a:t>2HCY2016</a:t>
                      </a:r>
                    </a:p>
                  </a:txBody>
                  <a:tcPr marL="203200" marR="203200" marT="101600" marB="101600" anchor="ctr">
                    <a:lnL w="28575" cap="flat" cmpd="sng" algn="ctr">
                      <a:solidFill>
                        <a:schemeClr val="bg1"/>
                      </a:solidFill>
                      <a:prstDash val="solid"/>
                      <a:round/>
                      <a:headEnd type="none" w="med" len="med"/>
                      <a:tailEnd type="none" w="med" len="med"/>
                    </a:lnL>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700" dirty="0"/>
                        <a:t>1HCY2017</a:t>
                      </a:r>
                    </a:p>
                  </a:txBody>
                  <a:tcPr marL="203200" marR="203200" marT="101600" marB="101600" anchor="ctr">
                    <a:lnR w="28575" cap="flat" cmpd="sng" algn="ctr">
                      <a:solidFill>
                        <a:schemeClr val="bg1"/>
                      </a:solidFill>
                      <a:prstDash val="solid"/>
                      <a:round/>
                      <a:headEnd type="none" w="med" len="med"/>
                      <a:tailEnd type="none" w="med" len="med"/>
                    </a:lnR>
                    <a:solidFill>
                      <a:schemeClr val="accent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700" dirty="0"/>
                        <a:t>2HCY2017</a:t>
                      </a:r>
                    </a:p>
                  </a:txBody>
                  <a:tcPr marL="203200" marR="203200" marT="101600" marB="1016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solidFill>
                  </a:tcPr>
                </a:tc>
                <a:tc>
                  <a:txBody>
                    <a:bodyPr/>
                    <a:lstStyle/>
                    <a:p>
                      <a:pPr algn="ctr"/>
                      <a:r>
                        <a:rPr lang="en-US" sz="2700" dirty="0"/>
                        <a:t>1HCY2018</a:t>
                      </a:r>
                    </a:p>
                  </a:txBody>
                  <a:tcPr marL="203200" marR="203200" marT="101600" marB="10160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accent1"/>
                    </a:solidFill>
                  </a:tcPr>
                </a:tc>
                <a:tc>
                  <a:txBody>
                    <a:bodyPr/>
                    <a:lstStyle/>
                    <a:p>
                      <a:pPr algn="ctr"/>
                      <a:r>
                        <a:rPr lang="en-US" sz="2700" dirty="0"/>
                        <a:t>2HCY2018</a:t>
                      </a:r>
                    </a:p>
                  </a:txBody>
                  <a:tcPr marL="203200" marR="203200" marT="101600" marB="101600" anchor="ctr">
                    <a:lnL w="28575" cap="flat" cmpd="sng" algn="ctr">
                      <a:solidFill>
                        <a:schemeClr val="bg1"/>
                      </a:solidFill>
                      <a:prstDash val="solid"/>
                      <a:round/>
                      <a:headEnd type="none" w="med" len="med"/>
                      <a:tailEnd type="none" w="med" len="med"/>
                    </a:lnL>
                    <a:solidFill>
                      <a:schemeClr val="accent1"/>
                    </a:solidFill>
                  </a:tcPr>
                </a:tc>
                <a:extLst>
                  <a:ext uri="{0D108BD9-81ED-4DB2-BD59-A6C34878D82A}">
                    <a16:rowId xmlns:a16="http://schemas.microsoft.com/office/drawing/2014/main" val="10000"/>
                  </a:ext>
                </a:extLst>
              </a:tr>
            </a:tbl>
          </a:graphicData>
        </a:graphic>
      </p:graphicFrame>
      <p:sp>
        <p:nvSpPr>
          <p:cNvPr id="7" name="Title 6"/>
          <p:cNvSpPr>
            <a:spLocks noGrp="1"/>
          </p:cNvSpPr>
          <p:nvPr>
            <p:ph type="title" hasCustomPrompt="1"/>
          </p:nvPr>
        </p:nvSpPr>
        <p:spPr bwMode="black">
          <a:xfrm>
            <a:off x="736601" y="522365"/>
            <a:ext cx="18038235" cy="957527"/>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8" name="Rectangle 7"/>
          <p:cNvSpPr/>
          <p:nvPr userDrawn="1"/>
        </p:nvSpPr>
        <p:spPr>
          <a:xfrm>
            <a:off x="16749207" y="10349571"/>
            <a:ext cx="1727200" cy="557862"/>
          </a:xfrm>
          <a:prstGeom prst="rect">
            <a:avLst/>
          </a:prstGeom>
          <a:solidFill>
            <a:schemeClr val="accent1"/>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1015995">
              <a:defRPr/>
            </a:pPr>
            <a:r>
              <a:rPr lang="en-GB" sz="2000" b="1" dirty="0">
                <a:solidFill>
                  <a:prstClr val="white"/>
                </a:solidFill>
              </a:rPr>
              <a:t>SHIPPING</a:t>
            </a:r>
          </a:p>
        </p:txBody>
      </p:sp>
      <p:sp>
        <p:nvSpPr>
          <p:cNvPr id="9" name="Rectangle 8"/>
          <p:cNvSpPr/>
          <p:nvPr userDrawn="1"/>
        </p:nvSpPr>
        <p:spPr>
          <a:xfrm>
            <a:off x="11416367" y="10349571"/>
            <a:ext cx="1727200" cy="557862"/>
          </a:xfrm>
          <a:prstGeom prst="rect">
            <a:avLst/>
          </a:prstGeom>
          <a:solidFill>
            <a:schemeClr val="accent2"/>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1015995"/>
            <a:r>
              <a:rPr lang="en-GB" sz="2000" b="1" dirty="0">
                <a:solidFill>
                  <a:prstClr val="white"/>
                </a:solidFill>
              </a:rPr>
              <a:t>INVESTIGATE</a:t>
            </a:r>
          </a:p>
        </p:txBody>
      </p:sp>
      <p:sp>
        <p:nvSpPr>
          <p:cNvPr id="10" name="Rectangle 9"/>
          <p:cNvSpPr/>
          <p:nvPr userDrawn="1"/>
        </p:nvSpPr>
        <p:spPr>
          <a:xfrm>
            <a:off x="14971593" y="10349571"/>
            <a:ext cx="1727200" cy="557862"/>
          </a:xfrm>
          <a:prstGeom prst="rect">
            <a:avLst/>
          </a:prstGeom>
          <a:solidFill>
            <a:schemeClr val="accent4"/>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1015995">
              <a:defRPr/>
            </a:pPr>
            <a:r>
              <a:rPr lang="en-GB" sz="2000" b="1" dirty="0">
                <a:solidFill>
                  <a:prstClr val="white"/>
                </a:solidFill>
              </a:rPr>
              <a:t>POR</a:t>
            </a:r>
          </a:p>
        </p:txBody>
      </p:sp>
      <p:sp>
        <p:nvSpPr>
          <p:cNvPr id="11" name="Rectangle 10"/>
          <p:cNvSpPr/>
          <p:nvPr userDrawn="1"/>
        </p:nvSpPr>
        <p:spPr>
          <a:xfrm>
            <a:off x="13193980" y="10349571"/>
            <a:ext cx="1727200" cy="557862"/>
          </a:xfrm>
          <a:prstGeom prst="rect">
            <a:avLst/>
          </a:prstGeom>
          <a:solidFill>
            <a:schemeClr val="accent3"/>
          </a:solidFill>
          <a:ln w="3175">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defTabSz="1015995">
              <a:defRPr/>
            </a:pPr>
            <a:r>
              <a:rPr lang="en-GB" sz="2000" b="1" dirty="0">
                <a:solidFill>
                  <a:prstClr val="white"/>
                </a:solidFill>
              </a:rPr>
              <a:t>MRD</a:t>
            </a:r>
          </a:p>
        </p:txBody>
      </p:sp>
      <p:sp>
        <p:nvSpPr>
          <p:cNvPr id="12" name="Oval 11"/>
          <p:cNvSpPr/>
          <p:nvPr userDrawn="1"/>
        </p:nvSpPr>
        <p:spPr>
          <a:xfrm>
            <a:off x="10022235" y="10455780"/>
            <a:ext cx="345440" cy="345440"/>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15995"/>
            <a:endParaRPr lang="en-US" sz="4000" dirty="0">
              <a:solidFill>
                <a:prstClr val="white"/>
              </a:solidFill>
            </a:endParaRPr>
          </a:p>
        </p:txBody>
      </p:sp>
      <p:sp>
        <p:nvSpPr>
          <p:cNvPr id="13" name="TextBox 12"/>
          <p:cNvSpPr txBox="1"/>
          <p:nvPr userDrawn="1"/>
        </p:nvSpPr>
        <p:spPr>
          <a:xfrm>
            <a:off x="10258220" y="10372022"/>
            <a:ext cx="1082348" cy="400110"/>
          </a:xfrm>
          <a:prstGeom prst="rect">
            <a:avLst/>
          </a:prstGeom>
          <a:noFill/>
        </p:spPr>
        <p:txBody>
          <a:bodyPr wrap="none" rtlCol="0">
            <a:spAutoFit/>
          </a:bodyPr>
          <a:lstStyle/>
          <a:p>
            <a:pPr defTabSz="1015995"/>
            <a:r>
              <a:rPr lang="en-US" sz="2000" dirty="0">
                <a:solidFill>
                  <a:srgbClr val="87898B"/>
                </a:solidFill>
              </a:rPr>
              <a:t>Refresh</a:t>
            </a:r>
          </a:p>
        </p:txBody>
      </p:sp>
      <p:cxnSp>
        <p:nvCxnSpPr>
          <p:cNvPr id="14" name="Straight Connector 13"/>
          <p:cNvCxnSpPr/>
          <p:nvPr userDrawn="1"/>
        </p:nvCxnSpPr>
        <p:spPr>
          <a:xfrm>
            <a:off x="8076898" y="10628500"/>
            <a:ext cx="903118" cy="0"/>
          </a:xfrm>
          <a:prstGeom prst="line">
            <a:avLst/>
          </a:prstGeom>
          <a:ln w="12700" cmpd="sng">
            <a:solidFill>
              <a:schemeClr val="accent5"/>
            </a:solidFill>
            <a:tailEnd type="ova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8947246" y="10372022"/>
            <a:ext cx="798617" cy="400110"/>
          </a:xfrm>
          <a:prstGeom prst="rect">
            <a:avLst/>
          </a:prstGeom>
          <a:noFill/>
        </p:spPr>
        <p:txBody>
          <a:bodyPr wrap="none" rtlCol="0">
            <a:spAutoFit/>
          </a:bodyPr>
          <a:lstStyle/>
          <a:p>
            <a:pPr defTabSz="1015995"/>
            <a:r>
              <a:rPr lang="en-US" sz="2000" dirty="0">
                <a:solidFill>
                  <a:srgbClr val="87898B"/>
                </a:solidFill>
              </a:rPr>
              <a:t>DISC</a:t>
            </a:r>
          </a:p>
        </p:txBody>
      </p:sp>
      <p:sp>
        <p:nvSpPr>
          <p:cNvPr id="16" name="Text Placeholder 21"/>
          <p:cNvSpPr>
            <a:spLocks noGrp="1"/>
          </p:cNvSpPr>
          <p:nvPr>
            <p:ph type="body" sz="quarter" idx="11" hasCustomPrompt="1"/>
          </p:nvPr>
        </p:nvSpPr>
        <p:spPr>
          <a:xfrm rot="16200000">
            <a:off x="-642991" y="3746561"/>
            <a:ext cx="2170575" cy="666748"/>
          </a:xfrm>
        </p:spPr>
        <p:txBody>
          <a:bodyPr>
            <a:noAutofit/>
          </a:bodyPr>
          <a:lstStyle>
            <a:lvl1pPr algn="ctr">
              <a:lnSpc>
                <a:spcPct val="100000"/>
              </a:lnSpc>
              <a:spcAft>
                <a:spcPts val="0"/>
              </a:spcAft>
              <a:defRPr sz="1778" b="1">
                <a:solidFill>
                  <a:schemeClr val="accent4"/>
                </a:solidFill>
              </a:defRPr>
            </a:lvl1pPr>
          </a:lstStyle>
          <a:p>
            <a:pPr lvl="0"/>
            <a:r>
              <a:rPr lang="en-US" dirty="0"/>
              <a:t>Two line tech title</a:t>
            </a:r>
          </a:p>
        </p:txBody>
      </p:sp>
      <p:sp>
        <p:nvSpPr>
          <p:cNvPr id="17" name="Text Placeholder 21"/>
          <p:cNvSpPr>
            <a:spLocks noGrp="1"/>
          </p:cNvSpPr>
          <p:nvPr>
            <p:ph type="body" sz="quarter" idx="12" hasCustomPrompt="1"/>
          </p:nvPr>
        </p:nvSpPr>
        <p:spPr>
          <a:xfrm rot="16200000">
            <a:off x="-642991" y="5992053"/>
            <a:ext cx="2170575" cy="666748"/>
          </a:xfrm>
        </p:spPr>
        <p:txBody>
          <a:bodyPr>
            <a:noAutofit/>
          </a:bodyPr>
          <a:lstStyle>
            <a:lvl1pPr algn="ctr">
              <a:lnSpc>
                <a:spcPct val="100000"/>
              </a:lnSpc>
              <a:spcAft>
                <a:spcPts val="0"/>
              </a:spcAft>
              <a:defRPr sz="1778" b="1">
                <a:solidFill>
                  <a:schemeClr val="accent4"/>
                </a:solidFill>
              </a:defRPr>
            </a:lvl1pPr>
          </a:lstStyle>
          <a:p>
            <a:pPr lvl="0"/>
            <a:r>
              <a:rPr lang="en-US" dirty="0"/>
              <a:t>Two line tech title</a:t>
            </a:r>
          </a:p>
        </p:txBody>
      </p:sp>
      <p:sp>
        <p:nvSpPr>
          <p:cNvPr id="18" name="Text Placeholder 21"/>
          <p:cNvSpPr>
            <a:spLocks noGrp="1"/>
          </p:cNvSpPr>
          <p:nvPr>
            <p:ph type="body" sz="quarter" idx="13" hasCustomPrompt="1"/>
          </p:nvPr>
        </p:nvSpPr>
        <p:spPr>
          <a:xfrm rot="16200000">
            <a:off x="-642991" y="8237544"/>
            <a:ext cx="2170575" cy="666748"/>
          </a:xfrm>
        </p:spPr>
        <p:txBody>
          <a:bodyPr>
            <a:noAutofit/>
          </a:bodyPr>
          <a:lstStyle>
            <a:lvl1pPr algn="ctr">
              <a:lnSpc>
                <a:spcPct val="100000"/>
              </a:lnSpc>
              <a:spcAft>
                <a:spcPts val="0"/>
              </a:spcAft>
              <a:defRPr sz="1778" b="1">
                <a:solidFill>
                  <a:schemeClr val="accent4"/>
                </a:solidFill>
              </a:defRPr>
            </a:lvl1pPr>
          </a:lstStyle>
          <a:p>
            <a:pPr lvl="0"/>
            <a:r>
              <a:rPr lang="en-US" dirty="0"/>
              <a:t>Two line tech title</a:t>
            </a:r>
          </a:p>
        </p:txBody>
      </p:sp>
      <p:cxnSp>
        <p:nvCxnSpPr>
          <p:cNvPr id="20" name="Straight Connector 19"/>
          <p:cNvCxnSpPr/>
          <p:nvPr userDrawn="1"/>
        </p:nvCxnSpPr>
        <p:spPr>
          <a:xfrm>
            <a:off x="5202553" y="2069195"/>
            <a:ext cx="0" cy="7965440"/>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9983732" y="2069195"/>
            <a:ext cx="0" cy="7965440"/>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14772535" y="2069195"/>
            <a:ext cx="0" cy="7965440"/>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789431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3Yr through 2017 option">
    <p:bg>
      <p:bgPr>
        <a:solidFill>
          <a:schemeClr val="bg1"/>
        </a:solidFill>
        <a:effectLst/>
      </p:bgPr>
    </p:bg>
    <p:spTree>
      <p:nvGrpSpPr>
        <p:cNvPr id="1" name=""/>
        <p:cNvGrpSpPr/>
        <p:nvPr/>
      </p:nvGrpSpPr>
      <p:grpSpPr>
        <a:xfrm>
          <a:off x="0" y="0"/>
          <a:ext cx="0" cy="0"/>
          <a:chOff x="0" y="0"/>
          <a:chExt cx="0" cy="0"/>
        </a:xfrm>
      </p:grpSpPr>
      <p:graphicFrame>
        <p:nvGraphicFramePr>
          <p:cNvPr id="19" name="Table 18"/>
          <p:cNvGraphicFramePr>
            <a:graphicFrameLocks noGrp="1"/>
          </p:cNvGraphicFramePr>
          <p:nvPr userDrawn="1">
            <p:extLst/>
          </p:nvPr>
        </p:nvGraphicFramePr>
        <p:xfrm>
          <a:off x="3852810" y="9652887"/>
          <a:ext cx="9623493" cy="609600"/>
        </p:xfrm>
        <a:graphic>
          <a:graphicData uri="http://schemas.openxmlformats.org/drawingml/2006/table">
            <a:tbl>
              <a:tblPr firstRow="1" bandRow="1">
                <a:tableStyleId>{073A0DAA-6AF3-43AB-8588-CEC1D06C72B9}</a:tableStyleId>
              </a:tblPr>
              <a:tblGrid>
                <a:gridCol w="2405873">
                  <a:extLst>
                    <a:ext uri="{9D8B030D-6E8A-4147-A177-3AD203B41FA5}">
                      <a16:colId xmlns:a16="http://schemas.microsoft.com/office/drawing/2014/main" val="20000"/>
                    </a:ext>
                  </a:extLst>
                </a:gridCol>
                <a:gridCol w="2405873">
                  <a:extLst>
                    <a:ext uri="{9D8B030D-6E8A-4147-A177-3AD203B41FA5}">
                      <a16:colId xmlns:a16="http://schemas.microsoft.com/office/drawing/2014/main" val="20001"/>
                    </a:ext>
                  </a:extLst>
                </a:gridCol>
                <a:gridCol w="2405873">
                  <a:extLst>
                    <a:ext uri="{9D8B030D-6E8A-4147-A177-3AD203B41FA5}">
                      <a16:colId xmlns:a16="http://schemas.microsoft.com/office/drawing/2014/main" val="20002"/>
                    </a:ext>
                  </a:extLst>
                </a:gridCol>
                <a:gridCol w="2405873">
                  <a:extLst>
                    <a:ext uri="{9D8B030D-6E8A-4147-A177-3AD203B41FA5}">
                      <a16:colId xmlns:a16="http://schemas.microsoft.com/office/drawing/2014/main" val="20003"/>
                    </a:ext>
                  </a:extLst>
                </a:gridCol>
              </a:tblGrid>
              <a:tr h="609600">
                <a:tc>
                  <a:txBody>
                    <a:bodyPr/>
                    <a:lstStyle/>
                    <a:p>
                      <a:pPr algn="ctr"/>
                      <a:r>
                        <a:rPr lang="en-US" sz="2700" dirty="0"/>
                        <a:t>1QCY2017</a:t>
                      </a:r>
                    </a:p>
                  </a:txBody>
                  <a:tcPr marL="203200" marR="203200" marT="101600" marB="101600" anchor="ctr">
                    <a:lnL w="28575" cap="flat" cmpd="sng" algn="ctr">
                      <a:solidFill>
                        <a:schemeClr val="bg1"/>
                      </a:solidFill>
                      <a:prstDash val="solid"/>
                      <a:round/>
                      <a:headEnd type="none" w="med" len="med"/>
                      <a:tailEnd type="none" w="med" len="med"/>
                    </a:lnL>
                    <a:solidFill>
                      <a:schemeClr val="accent1"/>
                    </a:solidFill>
                  </a:tcPr>
                </a:tc>
                <a:tc>
                  <a:txBody>
                    <a:bodyPr/>
                    <a:lstStyle/>
                    <a:p>
                      <a:pPr algn="ctr"/>
                      <a:r>
                        <a:rPr lang="en-US" sz="2700" dirty="0"/>
                        <a:t>2QCY2017</a:t>
                      </a:r>
                    </a:p>
                  </a:txBody>
                  <a:tcPr marL="203200" marR="203200" marT="101600" marB="101600" anchor="ctr">
                    <a:lnR w="28575" cap="flat" cmpd="sng" algn="ctr">
                      <a:solidFill>
                        <a:schemeClr val="bg1"/>
                      </a:solidFill>
                      <a:prstDash val="solid"/>
                      <a:round/>
                      <a:headEnd type="none" w="med" len="med"/>
                      <a:tailEnd type="none" w="med" len="med"/>
                    </a:lnR>
                    <a:solidFill>
                      <a:schemeClr val="accent1"/>
                    </a:solidFill>
                  </a:tcPr>
                </a:tc>
                <a:tc>
                  <a:txBody>
                    <a:bodyPr/>
                    <a:lstStyle/>
                    <a:p>
                      <a:pPr algn="ctr"/>
                      <a:r>
                        <a:rPr lang="en-US" sz="2700" dirty="0"/>
                        <a:t>3QCY2017</a:t>
                      </a:r>
                    </a:p>
                  </a:txBody>
                  <a:tcPr marL="203200" marR="203200" marT="101600" marB="101600" anchor="ctr">
                    <a:lnL w="28575" cap="flat" cmpd="sng" algn="ctr">
                      <a:solidFill>
                        <a:schemeClr val="bg1"/>
                      </a:solidFill>
                      <a:prstDash val="solid"/>
                      <a:round/>
                      <a:headEnd type="none" w="med" len="med"/>
                      <a:tailEnd type="none" w="med" len="med"/>
                    </a:lnL>
                    <a:solidFill>
                      <a:schemeClr val="accent1"/>
                    </a:solidFill>
                  </a:tcPr>
                </a:tc>
                <a:tc>
                  <a:txBody>
                    <a:bodyPr/>
                    <a:lstStyle/>
                    <a:p>
                      <a:pPr algn="ctr"/>
                      <a:r>
                        <a:rPr lang="en-US" sz="2700" dirty="0"/>
                        <a:t>4QCY2017</a:t>
                      </a:r>
                    </a:p>
                  </a:txBody>
                  <a:tcPr marL="203200" marR="203200" marT="101600" marB="101600" anchor="ctr">
                    <a:lnR w="28575" cap="flat" cmpd="sng" algn="ctr">
                      <a:solidFill>
                        <a:schemeClr val="bg1"/>
                      </a:solidFill>
                      <a:prstDash val="solid"/>
                      <a:round/>
                      <a:headEnd type="none" w="med" len="med"/>
                      <a:tailEnd type="none" w="med" len="med"/>
                    </a:lnR>
                    <a:solidFill>
                      <a:schemeClr val="accent1"/>
                    </a:solidFill>
                  </a:tcPr>
                </a:tc>
                <a:extLst>
                  <a:ext uri="{0D108BD9-81ED-4DB2-BD59-A6C34878D82A}">
                    <a16:rowId xmlns:a16="http://schemas.microsoft.com/office/drawing/2014/main" val="10000"/>
                  </a:ext>
                </a:extLst>
              </a:tr>
            </a:tbl>
          </a:graphicData>
        </a:graphic>
      </p:graphicFrame>
      <p:sp>
        <p:nvSpPr>
          <p:cNvPr id="7" name="Title 6"/>
          <p:cNvSpPr>
            <a:spLocks noGrp="1"/>
          </p:cNvSpPr>
          <p:nvPr>
            <p:ph type="title" hasCustomPrompt="1"/>
          </p:nvPr>
        </p:nvSpPr>
        <p:spPr bwMode="black">
          <a:xfrm>
            <a:off x="993451" y="847708"/>
            <a:ext cx="18038235" cy="957527"/>
          </a:xfrm>
          <a:prstGeom prst="rect">
            <a:avLst/>
          </a:prstGeom>
        </p:spPr>
        <p:txBody>
          <a:bodyPr wrap="square">
            <a:noAutofit/>
          </a:bodyPr>
          <a:lstStyle>
            <a:lvl1pPr>
              <a:defRPr b="1" i="0">
                <a:solidFill>
                  <a:srgbClr val="000000"/>
                </a:solidFill>
                <a:latin typeface="Arial" panose="020B0604020202020204" pitchFamily="34" charset="0"/>
                <a:cs typeface="Arial" panose="020B0604020202020204" pitchFamily="34" charset="0"/>
              </a:defRPr>
            </a:lvl1pPr>
          </a:lstStyle>
          <a:p>
            <a:r>
              <a:rPr lang="en-US" noProof="0"/>
              <a:t>18 Month Roadmap</a:t>
            </a:r>
          </a:p>
        </p:txBody>
      </p:sp>
      <p:cxnSp>
        <p:nvCxnSpPr>
          <p:cNvPr id="20" name="Straight Connector 19"/>
          <p:cNvCxnSpPr/>
          <p:nvPr userDrawn="1"/>
        </p:nvCxnSpPr>
        <p:spPr>
          <a:xfrm>
            <a:off x="8656148" y="2297047"/>
            <a:ext cx="0" cy="7965440"/>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6255992" y="2259943"/>
            <a:ext cx="0" cy="7965440"/>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1059667" y="2259943"/>
            <a:ext cx="0" cy="7965440"/>
          </a:xfrm>
          <a:prstGeom prst="line">
            <a:avLst/>
          </a:prstGeom>
          <a:ln w="28575" cmpd="sng">
            <a:solidFill>
              <a:srgbClr val="E5E8E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922137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39_Title Slide with Dark Picture">
    <p:bg bwMode="ltGray">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BEB532-E5AD-FD48-8AC8-510951622F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0320000" cy="11430000"/>
          </a:xfrm>
          <a:prstGeom prst="rect">
            <a:avLst/>
          </a:prstGeom>
        </p:spPr>
      </p:pic>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0705" y="761662"/>
            <a:ext cx="5059680" cy="2042160"/>
          </a:xfrm>
          <a:prstGeom prst="rect">
            <a:avLst/>
          </a:prstGeom>
        </p:spPr>
      </p:pic>
      <p:sp>
        <p:nvSpPr>
          <p:cNvPr id="11" name="Title 4"/>
          <p:cNvSpPr>
            <a:spLocks noGrp="1"/>
          </p:cNvSpPr>
          <p:nvPr>
            <p:ph type="title" hasCustomPrompt="1"/>
          </p:nvPr>
        </p:nvSpPr>
        <p:spPr>
          <a:xfrm>
            <a:off x="1017322" y="3683000"/>
            <a:ext cx="13716000" cy="3175000"/>
          </a:xfrm>
        </p:spPr>
        <p:txBody>
          <a:bodyPr anchor="b"/>
          <a:lstStyle>
            <a:lvl1pPr>
              <a:lnSpc>
                <a:spcPct val="80000"/>
              </a:lnSpc>
              <a:defRPr sz="11000"/>
            </a:lvl1pPr>
          </a:lstStyle>
          <a:p>
            <a:r>
              <a:rPr lang="en-US"/>
              <a:t>Title slide with picture</a:t>
            </a:r>
            <a:endParaRPr/>
          </a:p>
        </p:txBody>
      </p:sp>
      <p:sp>
        <p:nvSpPr>
          <p:cNvPr id="13" name="Subtitle 2"/>
          <p:cNvSpPr>
            <a:spLocks noGrp="1"/>
          </p:cNvSpPr>
          <p:nvPr>
            <p:ph type="subTitle" idx="1" hasCustomPrompt="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Speaker name and title</a:t>
            </a:r>
            <a:endParaRPr/>
          </a:p>
        </p:txBody>
      </p:sp>
    </p:spTree>
    <p:extLst>
      <p:ext uri="{BB962C8B-B14F-4D97-AF65-F5344CB8AC3E}">
        <p14:creationId xmlns:p14="http://schemas.microsoft.com/office/powerpoint/2010/main" val="2646275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rotWithShape="1">
          <a:gsLst>
            <a:gs pos="0">
              <a:schemeClr val="bg1">
                <a:tint val="80000"/>
                <a:satMod val="300000"/>
              </a:schemeClr>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80880" y="9747447"/>
            <a:ext cx="2088232" cy="1566173"/>
          </a:xfrm>
          <a:prstGeom prst="rect">
            <a:avLst/>
          </a:prstGeom>
        </p:spPr>
      </p:pic>
      <p:sp>
        <p:nvSpPr>
          <p:cNvPr id="3" name="Title 1"/>
          <p:cNvSpPr>
            <a:spLocks noGrp="1"/>
          </p:cNvSpPr>
          <p:nvPr>
            <p:ph type="title"/>
          </p:nvPr>
        </p:nvSpPr>
        <p:spPr>
          <a:xfrm>
            <a:off x="1016000" y="457200"/>
            <a:ext cx="18288000" cy="1905495"/>
          </a:xfrm>
        </p:spPr>
        <p:txBody>
          <a:bodyPr>
            <a:normAutofit/>
          </a:bodyPr>
          <a:lstStyle>
            <a:lvl1pPr algn="l">
              <a:defRPr sz="6390" b="0" i="0">
                <a:solidFill>
                  <a:srgbClr val="0F5270"/>
                </a:solidFill>
                <a:latin typeface="Arial" charset="0"/>
                <a:ea typeface="Arial" charset="0"/>
                <a:cs typeface="Arial" charset="0"/>
              </a:defRPr>
            </a:lvl1pPr>
          </a:lstStyle>
          <a:p>
            <a:r>
              <a:t>Click to edit Master title style</a:t>
            </a:r>
          </a:p>
        </p:txBody>
      </p:sp>
      <p:sp>
        <p:nvSpPr>
          <p:cNvPr id="4" name="Content Placeholder 2"/>
          <p:cNvSpPr>
            <a:spLocks noGrp="1"/>
          </p:cNvSpPr>
          <p:nvPr>
            <p:ph idx="1"/>
          </p:nvPr>
        </p:nvSpPr>
        <p:spPr>
          <a:xfrm>
            <a:off x="1016000" y="2663190"/>
            <a:ext cx="18288000" cy="7509510"/>
          </a:xfrm>
        </p:spPr>
        <p:txBody>
          <a:bodyPr/>
          <a:lstStyle>
            <a:lvl1pPr>
              <a:defRPr sz="2800"/>
            </a:lvl1pPr>
            <a:lvl2pPr>
              <a:defRPr sz="2400"/>
            </a:lvl2pPr>
            <a:lvl3pPr>
              <a:defRPr sz="2000"/>
            </a:lvl3pPr>
            <a:lvl4pPr>
              <a:defRPr sz="1800"/>
            </a:lvl4pPr>
            <a:lvl5pPr>
              <a:defRPr sz="1800"/>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916387936"/>
      </p:ext>
    </p:extLst>
  </p:cSld>
  <p:clrMapOvr>
    <a:overrideClrMapping bg1="lt1" tx1="dk1" bg2="lt2" tx2="dk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466D9952-04D0-47A6-AC4E-4FCB4D188F64}" type="datetime1">
              <a:rPr lang="en-GB" smtClean="0">
                <a:solidFill>
                  <a:prstClr val="white"/>
                </a:solidFill>
              </a:rPr>
              <a:pPr/>
              <a:t>11/07/2019</a:t>
            </a:fld>
            <a:endParaRPr lang="en-GB">
              <a:solidFill>
                <a:prstClr val="white"/>
              </a:solidFill>
            </a:endParaRPr>
          </a:p>
        </p:txBody>
      </p:sp>
      <p:sp>
        <p:nvSpPr>
          <p:cNvPr id="4" name="Footer Placeholder 3"/>
          <p:cNvSpPr>
            <a:spLocks noGrp="1"/>
          </p:cNvSpPr>
          <p:nvPr>
            <p:ph type="ftr" sz="quarter" idx="11"/>
          </p:nvPr>
        </p:nvSpPr>
        <p:spPr>
          <a:xfrm>
            <a:off x="11557000" y="10710173"/>
            <a:ext cx="6708663" cy="350520"/>
          </a:xfrm>
          <a:prstGeom prst="rect">
            <a:avLst/>
          </a:prstGeom>
        </p:spPr>
        <p:txBody>
          <a:bodyPr/>
          <a:lstStyle/>
          <a:p>
            <a:r>
              <a:rPr lang="en-GB">
                <a:solidFill>
                  <a:prstClr val="white"/>
                </a:solidFill>
              </a:rPr>
              <a:t>HPE Confidential</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CF48BE44-0EA7-40A6-B65F-01FF8F1E61B1}" type="slidenum">
              <a:rPr lang="en-GB" smtClean="0">
                <a:solidFill>
                  <a:prstClr val="white"/>
                </a:solidFill>
              </a:rPr>
              <a:pPr/>
              <a:t>‹#›</a:t>
            </a:fld>
            <a:endParaRPr lang="en-GB">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spTree>
    <p:extLst>
      <p:ext uri="{BB962C8B-B14F-4D97-AF65-F5344CB8AC3E}">
        <p14:creationId xmlns:p14="http://schemas.microsoft.com/office/powerpoint/2010/main" val="3545116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1DC044F-887B-48BA-8215-85A50430328F}" type="datetime1">
              <a:rPr lang="en-GB" smtClean="0">
                <a:solidFill>
                  <a:prstClr val="black"/>
                </a:solidFill>
              </a:rPr>
              <a:pPr/>
              <a:t>11/07/2019</a:t>
            </a:fld>
            <a:endParaRPr lang="en-GB">
              <a:solidFill>
                <a:prstClr val="black"/>
              </a:solidFill>
            </a:endParaRPr>
          </a:p>
        </p:txBody>
      </p:sp>
      <p:sp>
        <p:nvSpPr>
          <p:cNvPr id="5" name="Slide Number Placeholder 4"/>
          <p:cNvSpPr>
            <a:spLocks noGrp="1"/>
          </p:cNvSpPr>
          <p:nvPr>
            <p:ph type="sldNum" sz="quarter" idx="12"/>
          </p:nvPr>
        </p:nvSpPr>
        <p:spPr/>
        <p:txBody>
          <a:bodyPr/>
          <a:lstStyle/>
          <a:p>
            <a:fld id="{CF48BE44-0EA7-40A6-B65F-01FF8F1E61B1}" type="slidenum">
              <a:rPr lang="en-GB" smtClean="0">
                <a:solidFill>
                  <a:srgbClr val="617D78"/>
                </a:solidFill>
              </a:rPr>
              <a:pPr/>
              <a:t>‹#›</a:t>
            </a:fld>
            <a:endParaRPr lang="en-GB">
              <a:solidFill>
                <a:srgbClr val="617D78"/>
              </a:solidFill>
            </a:endParaRPr>
          </a:p>
        </p:txBody>
      </p:sp>
      <p:sp>
        <p:nvSpPr>
          <p:cNvPr id="2" name="Footer Placeholder 1"/>
          <p:cNvSpPr>
            <a:spLocks noGrp="1" noChangeArrowheads="1"/>
          </p:cNvSpPr>
          <p:nvPr>
            <p:ph type="ftr" sz="quarter" idx="11"/>
          </p:nvPr>
        </p:nvSpPr>
        <p:spPr bwMode="auto">
          <a:xfrm>
            <a:off x="11557000" y="9872593"/>
            <a:ext cx="6218620" cy="202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12" tIns="914112" rIns="914112" bIns="914112" numCol="1" anchor="ctr" anchorCtr="0" compatLnSpc="1">
            <a:prstTxWarp prst="textNoShape">
              <a:avLst/>
            </a:prstTxWarp>
            <a:spAutoFit/>
          </a:bodyPr>
          <a:lstStyle>
            <a:lvl1pPr>
              <a:defRPr sz="1167" baseline="0"/>
            </a:lvl1pPr>
          </a:lstStyle>
          <a:p>
            <a:pPr eaLnBrk="0" fontAlgn="base" hangingPunct="0">
              <a:spcBef>
                <a:spcPct val="0"/>
              </a:spcBef>
              <a:spcAft>
                <a:spcPct val="0"/>
              </a:spcAft>
            </a:pPr>
            <a:r>
              <a:rPr lang="en-US" altLang="en-US">
                <a:solidFill>
                  <a:prstClr val="black"/>
                </a:solidFill>
              </a:rPr>
              <a:t>HPE Confidential</a:t>
            </a:r>
            <a:endParaRPr lang="en-US" altLang="en-US" dirty="0">
              <a:solidFill>
                <a:prstClr val="black"/>
              </a:solidFill>
            </a:endParaRPr>
          </a:p>
        </p:txBody>
      </p:sp>
    </p:spTree>
    <p:extLst>
      <p:ext uri="{BB962C8B-B14F-4D97-AF65-F5344CB8AC3E}">
        <p14:creationId xmlns:p14="http://schemas.microsoft.com/office/powerpoint/2010/main" val="88954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Date Placeholder 2"/>
          <p:cNvSpPr>
            <a:spLocks noGrp="1"/>
          </p:cNvSpPr>
          <p:nvPr>
            <p:ph type="dt" sz="half" idx="10"/>
          </p:nvPr>
        </p:nvSpPr>
        <p:spPr/>
        <p:txBody>
          <a:bodyPr/>
          <a:lstStyle/>
          <a:p>
            <a:fld id="{43FC87C9-82FB-4EC5-A468-DF647A14D221}" type="datetime1">
              <a:rPr lang="en-GB" smtClean="0">
                <a:solidFill>
                  <a:prstClr val="black"/>
                </a:solidFill>
              </a:rPr>
              <a:pPr/>
              <a:t>11/07/2019</a:t>
            </a:fld>
            <a:endParaRPr lang="en-GB">
              <a:solidFill>
                <a:prstClr val="black"/>
              </a:solidFill>
            </a:endParaRPr>
          </a:p>
        </p:txBody>
      </p:sp>
      <p:sp>
        <p:nvSpPr>
          <p:cNvPr id="5" name="Slide Number Placeholder 4"/>
          <p:cNvSpPr>
            <a:spLocks noGrp="1"/>
          </p:cNvSpPr>
          <p:nvPr>
            <p:ph type="sldNum" sz="quarter" idx="12"/>
          </p:nvPr>
        </p:nvSpPr>
        <p:spPr/>
        <p:txBody>
          <a:bodyPr/>
          <a:lstStyle/>
          <a:p>
            <a:fld id="{CF48BE44-0EA7-40A6-B65F-01FF8F1E61B1}" type="slidenum">
              <a:rPr lang="en-GB" smtClean="0">
                <a:solidFill>
                  <a:srgbClr val="617D78"/>
                </a:solidFill>
              </a:rPr>
              <a:pPr/>
              <a:t>‹#›</a:t>
            </a:fld>
            <a:endParaRPr lang="en-GB">
              <a:solidFill>
                <a:srgbClr val="617D78"/>
              </a:solidFill>
            </a:endParaRPr>
          </a:p>
        </p:txBody>
      </p:sp>
    </p:spTree>
    <p:extLst>
      <p:ext uri="{BB962C8B-B14F-4D97-AF65-F5344CB8AC3E}">
        <p14:creationId xmlns:p14="http://schemas.microsoft.com/office/powerpoint/2010/main" val="77092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1_Security_Content">
    <p:spTree>
      <p:nvGrpSpPr>
        <p:cNvPr id="1" name=""/>
        <p:cNvGrpSpPr/>
        <p:nvPr/>
      </p:nvGrpSpPr>
      <p:grpSpPr>
        <a:xfrm>
          <a:off x="0" y="0"/>
          <a:ext cx="0" cy="0"/>
          <a:chOff x="0" y="0"/>
          <a:chExt cx="0" cy="0"/>
        </a:xfrm>
      </p:grpSpPr>
      <p:sp>
        <p:nvSpPr>
          <p:cNvPr id="6" name="Title 5"/>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A7CF2BB1-23B4-43A4-BF0D-A647D9038090}" type="datetime1">
              <a:rPr lang="en-GB" smtClean="0">
                <a:solidFill>
                  <a:prstClr val="black"/>
                </a:solidFill>
              </a:rPr>
              <a:pPr/>
              <a:t>11/07/2019</a:t>
            </a:fld>
            <a:endParaRPr lang="en-GB">
              <a:solidFill>
                <a:prstClr val="black"/>
              </a:solidFill>
            </a:endParaRPr>
          </a:p>
        </p:txBody>
      </p:sp>
      <p:sp>
        <p:nvSpPr>
          <p:cNvPr id="5" name="Slide Number Placeholder 4"/>
          <p:cNvSpPr>
            <a:spLocks noGrp="1"/>
          </p:cNvSpPr>
          <p:nvPr>
            <p:ph type="sldNum" sz="quarter" idx="12"/>
          </p:nvPr>
        </p:nvSpPr>
        <p:spPr/>
        <p:txBody>
          <a:bodyPr/>
          <a:lstStyle/>
          <a:p>
            <a:fld id="{CF48BE44-0EA7-40A6-B65F-01FF8F1E61B1}" type="slidenum">
              <a:rPr lang="en-GB" smtClean="0">
                <a:solidFill>
                  <a:srgbClr val="617D78"/>
                </a:solidFill>
              </a:rPr>
              <a:pPr/>
              <a:t>‹#›</a:t>
            </a:fld>
            <a:endParaRPr lang="en-GB">
              <a:solidFill>
                <a:srgbClr val="617D78"/>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5735" y="2788597"/>
            <a:ext cx="3197030" cy="6890427"/>
          </a:xfrm>
          <a:prstGeom prst="rect">
            <a:avLst/>
          </a:prstGeom>
        </p:spPr>
      </p:pic>
    </p:spTree>
    <p:extLst>
      <p:ext uri="{BB962C8B-B14F-4D97-AF65-F5344CB8AC3E}">
        <p14:creationId xmlns:p14="http://schemas.microsoft.com/office/powerpoint/2010/main" val="108615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1_Economics_Conten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5735" y="2285999"/>
            <a:ext cx="1866123" cy="7890212"/>
          </a:xfrm>
          <a:prstGeom prst="rect">
            <a:avLst/>
          </a:prstGeom>
        </p:spPr>
      </p:pic>
      <p:sp>
        <p:nvSpPr>
          <p:cNvPr id="10" name="Rectangle 9"/>
          <p:cNvSpPr/>
          <p:nvPr userDrawn="1"/>
        </p:nvSpPr>
        <p:spPr bwMode="ltGray">
          <a:xfrm>
            <a:off x="1015735" y="2658893"/>
            <a:ext cx="1866123" cy="4043595"/>
          </a:xfrm>
          <a:prstGeom prst="rect">
            <a:avLst/>
          </a:prstGeom>
          <a:gradFill>
            <a:gsLst>
              <a:gs pos="100000">
                <a:srgbClr val="E4E3E1">
                  <a:alpha val="0"/>
                </a:srgbClr>
              </a:gs>
              <a:gs pos="28000">
                <a:srgbClr val="E4E3E1">
                  <a:alpha val="8500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000" dirty="0" err="1">
              <a:solidFill>
                <a:prstClr val="white"/>
              </a:solidFill>
            </a:endParaRPr>
          </a:p>
        </p:txBody>
      </p:sp>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5F5D837-BEEF-4B34-9A17-97DC362F0E8D}" type="datetime1">
              <a:rPr lang="en-GB" smtClean="0">
                <a:solidFill>
                  <a:prstClr val="black"/>
                </a:solidFill>
              </a:rPr>
              <a:pPr/>
              <a:t>11/07/2019</a:t>
            </a:fld>
            <a:endParaRPr lang="en-GB">
              <a:solidFill>
                <a:prstClr val="black"/>
              </a:solidFill>
            </a:endParaRPr>
          </a:p>
        </p:txBody>
      </p:sp>
      <p:sp>
        <p:nvSpPr>
          <p:cNvPr id="5" name="Slide Number Placeholder 4"/>
          <p:cNvSpPr>
            <a:spLocks noGrp="1"/>
          </p:cNvSpPr>
          <p:nvPr>
            <p:ph type="sldNum" sz="quarter" idx="12"/>
          </p:nvPr>
        </p:nvSpPr>
        <p:spPr/>
        <p:txBody>
          <a:bodyPr/>
          <a:lstStyle/>
          <a:p>
            <a:fld id="{CF48BE44-0EA7-40A6-B65F-01FF8F1E61B1}" type="slidenum">
              <a:rPr lang="en-GB" smtClean="0">
                <a:solidFill>
                  <a:srgbClr val="617D78"/>
                </a:solidFill>
              </a:rPr>
              <a:pPr/>
              <a:t>‹#›</a:t>
            </a:fld>
            <a:endParaRPr lang="en-GB">
              <a:solidFill>
                <a:srgbClr val="617D78"/>
              </a:solidFill>
            </a:endParaRPr>
          </a:p>
        </p:txBody>
      </p:sp>
    </p:spTree>
    <p:extLst>
      <p:ext uri="{BB962C8B-B14F-4D97-AF65-F5344CB8AC3E}">
        <p14:creationId xmlns:p14="http://schemas.microsoft.com/office/powerpoint/2010/main" val="404334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spTree>
    <p:extLst>
      <p:ext uri="{BB962C8B-B14F-4D97-AF65-F5344CB8AC3E}">
        <p14:creationId xmlns:p14="http://schemas.microsoft.com/office/powerpoint/2010/main" val="371434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Title and Bulleted Text">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1012473" y="686328"/>
            <a:ext cx="18288000" cy="1930400"/>
          </a:xfrm>
        </p:spPr>
        <p:txBody>
          <a:bodyPr/>
          <a:lstStyle>
            <a:lvl1pPr>
              <a:defRPr b="0" i="0" baseline="0">
                <a:solidFill>
                  <a:srgbClr val="003C71"/>
                </a:solidFill>
                <a:latin typeface="Arial"/>
                <a:cs typeface="Arial"/>
              </a:defRPr>
            </a:lvl1pPr>
          </a:lstStyle>
          <a:p>
            <a:r>
              <a:rPr lang="en-US" dirty="0"/>
              <a:t>28pt Arial Headline</a:t>
            </a:r>
          </a:p>
        </p:txBody>
      </p:sp>
      <p:sp>
        <p:nvSpPr>
          <p:cNvPr id="9" name="Content Placeholder 8"/>
          <p:cNvSpPr>
            <a:spLocks noGrp="1"/>
          </p:cNvSpPr>
          <p:nvPr>
            <p:ph sz="quarter" idx="13" hasCustomPrompt="1"/>
          </p:nvPr>
        </p:nvSpPr>
        <p:spPr>
          <a:xfrm>
            <a:off x="1012474" y="2674057"/>
            <a:ext cx="18284472" cy="7612945"/>
          </a:xfrm>
        </p:spPr>
        <p:txBody>
          <a:bodyPr/>
          <a:lstStyle>
            <a:lvl1pPr>
              <a:defRPr>
                <a:solidFill>
                  <a:srgbClr val="0071C5"/>
                </a:solidFill>
                <a:latin typeface="Arial"/>
                <a:cs typeface="Arial"/>
              </a:defRPr>
            </a:lvl1pPr>
            <a:lvl2pPr>
              <a:defRPr sz="4000">
                <a:latin typeface="Arial"/>
                <a:cs typeface="Arial"/>
              </a:defRPr>
            </a:lvl2pPr>
            <a:lvl3pPr>
              <a:defRPr sz="4000">
                <a:latin typeface="Arial"/>
                <a:cs typeface="Arial"/>
              </a:defRPr>
            </a:lvl3pPr>
            <a:lvl4pPr>
              <a:defRPr sz="3555">
                <a:latin typeface="Arial"/>
                <a:cs typeface="Arial"/>
              </a:defRPr>
            </a:lvl4pPr>
            <a:lvl5pPr>
              <a:defRPr>
                <a:latin typeface="Arial"/>
                <a:cs typeface="Arial"/>
              </a:defRPr>
            </a:lvl5pPr>
          </a:lstStyle>
          <a:p>
            <a:pPr lvl="0"/>
            <a:r>
              <a:rPr lang="en-US" dirty="0"/>
              <a:t>18pt Arial body text</a:t>
            </a:r>
          </a:p>
          <a:p>
            <a:pPr lvl="1"/>
            <a:r>
              <a:rPr lang="en-US" dirty="0"/>
              <a:t>18pt Arial bullet one</a:t>
            </a:r>
          </a:p>
          <a:p>
            <a:pPr lvl="2"/>
            <a:r>
              <a:rPr lang="en-US" dirty="0"/>
              <a:t>18pt Arial sub-bullet</a:t>
            </a:r>
          </a:p>
          <a:p>
            <a:pPr lvl="3"/>
            <a:r>
              <a:rPr lang="en-US" dirty="0"/>
              <a:t>16pt Arial fourth level</a:t>
            </a:r>
          </a:p>
          <a:p>
            <a:pPr lvl="4"/>
            <a:r>
              <a:rPr lang="en-US" dirty="0"/>
              <a:t>14pt Arial fifth level</a:t>
            </a:r>
          </a:p>
        </p:txBody>
      </p:sp>
    </p:spTree>
    <p:extLst>
      <p:ext uri="{BB962C8B-B14F-4D97-AF65-F5344CB8AC3E}">
        <p14:creationId xmlns:p14="http://schemas.microsoft.com/office/powerpoint/2010/main" val="332090111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560845" y="6995584"/>
            <a:ext cx="15121613" cy="2639185"/>
          </a:xfrm>
          <a:prstGeom prst="rect">
            <a:avLst/>
          </a:prstGeom>
          <a:noFill/>
        </p:spPr>
        <p:txBody>
          <a:bodyPr anchor="b" anchorCtr="0"/>
          <a:lstStyle>
            <a:lvl1pPr algn="l">
              <a:lnSpc>
                <a:spcPct val="90000"/>
              </a:lnSpc>
              <a:defRPr lang="en-US" sz="6665" kern="1200" dirty="0">
                <a:solidFill>
                  <a:schemeClr val="bg1"/>
                </a:solidFill>
                <a:latin typeface="MetricHPE Light" pitchFamily="34" charset="0"/>
                <a:ea typeface="+mn-ea"/>
                <a:cs typeface="+mn-cs"/>
              </a:defRPr>
            </a:lvl1pPr>
          </a:lstStyle>
          <a:p>
            <a:r>
              <a:rPr lang="en-US" dirty="0"/>
              <a:t>Click to edit Master title style</a:t>
            </a:r>
          </a:p>
        </p:txBody>
      </p:sp>
      <p:sp>
        <p:nvSpPr>
          <p:cNvPr id="3" name="Subtitle 2"/>
          <p:cNvSpPr>
            <a:spLocks noGrp="1"/>
          </p:cNvSpPr>
          <p:nvPr>
            <p:ph type="subTitle" idx="1"/>
          </p:nvPr>
        </p:nvSpPr>
        <p:spPr>
          <a:xfrm>
            <a:off x="560845" y="10011835"/>
            <a:ext cx="15121613" cy="415498"/>
          </a:xfrm>
          <a:prstGeom prst="rect">
            <a:avLst/>
          </a:prstGeom>
          <a:noFill/>
        </p:spPr>
        <p:txBody>
          <a:bodyPr wrap="square" rtlCol="0">
            <a:spAutoFit/>
          </a:bodyPr>
          <a:lstStyle>
            <a:lvl1pPr marL="0" indent="0">
              <a:spcBef>
                <a:spcPts val="0"/>
              </a:spcBef>
              <a:buNone/>
              <a:defRPr lang="en-US" sz="3000" kern="1200" dirty="0">
                <a:solidFill>
                  <a:schemeClr val="bg1"/>
                </a:solidFill>
                <a:latin typeface="MetricHPE Semibold" pitchFamily="34" charset="0"/>
                <a:ea typeface="+mn-ea"/>
                <a:cs typeface="+mn-cs"/>
              </a:defRPr>
            </a:lvl1pPr>
          </a:lstStyle>
          <a:p>
            <a:pPr lvl="0"/>
            <a:r>
              <a:rPr lang="en-US" dirty="0"/>
              <a:t>Click to edit Master subtitle style</a:t>
            </a:r>
          </a:p>
        </p:txBody>
      </p:sp>
      <p:sp>
        <p:nvSpPr>
          <p:cNvPr id="4" name="Footer Placeholder 4"/>
          <p:cNvSpPr>
            <a:spLocks noGrp="1"/>
          </p:cNvSpPr>
          <p:nvPr>
            <p:ph type="ftr" sz="quarter" idx="3"/>
          </p:nvPr>
        </p:nvSpPr>
        <p:spPr>
          <a:xfrm>
            <a:off x="12599267" y="10853097"/>
            <a:ext cx="5590553" cy="292100"/>
          </a:xfrm>
          <a:prstGeom prst="rect">
            <a:avLst/>
          </a:prstGeom>
        </p:spPr>
        <p:txBody>
          <a:bodyPr vert="horz" wrap="none" lIns="0" tIns="0" rIns="0" bIns="0" rtlCol="0" anchor="b" anchorCtr="0"/>
          <a:lstStyle>
            <a:lvl1pPr algn="r">
              <a:defRPr sz="1250">
                <a:solidFill>
                  <a:schemeClr val="tx1"/>
                </a:solidFill>
                <a:latin typeface="MetricHPE" panose="020B0503030202060203" pitchFamily="34" charset="0"/>
              </a:defRPr>
            </a:lvl1pPr>
          </a:lstStyle>
          <a:p>
            <a:r>
              <a:rPr lang="en-US">
                <a:solidFill>
                  <a:prstClr val="black"/>
                </a:solidFill>
              </a:rPr>
              <a:t>WWAS 2018 | HPE &amp; Partner Confidential </a:t>
            </a:r>
            <a:endParaRPr lang="en-US" dirty="0">
              <a:solidFill>
                <a:prstClr val="black"/>
              </a:solidFill>
            </a:endParaRPr>
          </a:p>
        </p:txBody>
      </p:sp>
    </p:spTree>
    <p:extLst>
      <p:ext uri="{BB962C8B-B14F-4D97-AF65-F5344CB8AC3E}">
        <p14:creationId xmlns:p14="http://schemas.microsoft.com/office/powerpoint/2010/main" val="387235961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1_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3" name="Date Placeholder 2"/>
          <p:cNvSpPr>
            <a:spLocks noGrp="1"/>
          </p:cNvSpPr>
          <p:nvPr>
            <p:ph type="dt" sz="half" idx="10"/>
          </p:nvPr>
        </p:nvSpPr>
        <p:spPr/>
        <p:txBody>
          <a:bodyPr/>
          <a:lstStyle/>
          <a:p>
            <a:endParaRPr dirty="0">
              <a:solidFill>
                <a:prstClr val="black"/>
              </a:solidFill>
            </a:endParaRPr>
          </a:p>
        </p:txBody>
      </p:sp>
      <p:sp>
        <p:nvSpPr>
          <p:cNvPr id="4" name="Footer Placeholder 3"/>
          <p:cNvSpPr>
            <a:spLocks noGrp="1"/>
          </p:cNvSpPr>
          <p:nvPr>
            <p:ph type="ftr" sz="quarter" idx="11"/>
          </p:nvPr>
        </p:nvSpPr>
        <p:spPr>
          <a:xfrm>
            <a:off x="11557000" y="10710173"/>
            <a:ext cx="6708663" cy="350520"/>
          </a:xfrm>
          <a:prstGeom prst="rect">
            <a:avLst/>
          </a:prstGeom>
        </p:spPr>
        <p:txBody>
          <a:bodyPr/>
          <a:lstStyle/>
          <a:p>
            <a:r>
              <a:rPr lang="en-US" dirty="0">
                <a:solidFill>
                  <a:prstClr val="black"/>
                </a:solidFill>
              </a:rPr>
              <a:t>WWAS 2018 | HPE &amp; Partner Confidential </a:t>
            </a: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11446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endParaRPr dirty="0">
              <a:solidFill>
                <a:prstClr val="black"/>
              </a:solidFill>
            </a:endParaRPr>
          </a:p>
        </p:txBody>
      </p:sp>
      <p:sp>
        <p:nvSpPr>
          <p:cNvPr id="8" name="Footer Placeholder 7"/>
          <p:cNvSpPr>
            <a:spLocks noGrp="1"/>
          </p:cNvSpPr>
          <p:nvPr>
            <p:ph type="ftr" sz="quarter" idx="11"/>
          </p:nvPr>
        </p:nvSpPr>
        <p:spPr>
          <a:xfrm>
            <a:off x="11557000" y="10710173"/>
            <a:ext cx="6708663" cy="350520"/>
          </a:xfrm>
          <a:prstGeom prst="rect">
            <a:avLst/>
          </a:prstGeom>
        </p:spPr>
        <p:txBody>
          <a:bodyPr/>
          <a:lstStyle/>
          <a:p>
            <a:r>
              <a:rPr lang="en-US" dirty="0">
                <a:solidFill>
                  <a:prstClr val="black"/>
                </a:solidFill>
              </a:rPr>
              <a:t>HPE Internal Use Only</a:t>
            </a:r>
            <a:endParaRPr dirty="0">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Tree>
    <p:extLst>
      <p:ext uri="{BB962C8B-B14F-4D97-AF65-F5344CB8AC3E}">
        <p14:creationId xmlns:p14="http://schemas.microsoft.com/office/powerpoint/2010/main" val="333030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0">
              <a:schemeClr val="accent1">
                <a:lumMod val="0"/>
                <a:lumOff val="100000"/>
              </a:schemeClr>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680280" y="0"/>
            <a:ext cx="7639720" cy="11430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441359" y="10107488"/>
            <a:ext cx="1374386" cy="858664"/>
          </a:xfrm>
          <a:prstGeom prst="rect">
            <a:avLst/>
          </a:prstGeom>
        </p:spPr>
      </p:pic>
      <p:sp>
        <p:nvSpPr>
          <p:cNvPr id="7" name="Title 1"/>
          <p:cNvSpPr>
            <a:spLocks noGrp="1"/>
          </p:cNvSpPr>
          <p:nvPr>
            <p:ph type="title"/>
          </p:nvPr>
        </p:nvSpPr>
        <p:spPr>
          <a:xfrm>
            <a:off x="1016000" y="457200"/>
            <a:ext cx="18288000" cy="1905495"/>
          </a:xfrm>
        </p:spPr>
        <p:txBody>
          <a:bodyPr>
            <a:normAutofit/>
          </a:bodyPr>
          <a:lstStyle>
            <a:lvl1pPr algn="l">
              <a:defRPr sz="6390" b="0" i="0">
                <a:solidFill>
                  <a:srgbClr val="0F5270"/>
                </a:solidFill>
                <a:latin typeface="Arial" charset="0"/>
                <a:ea typeface="Arial" charset="0"/>
                <a:cs typeface="Arial" charset="0"/>
              </a:defRPr>
            </a:lvl1pPr>
          </a:lstStyle>
          <a:p>
            <a:r>
              <a:t>Click to edit Master title style</a:t>
            </a:r>
          </a:p>
        </p:txBody>
      </p:sp>
      <p:sp>
        <p:nvSpPr>
          <p:cNvPr id="9" name="Content Placeholder 2"/>
          <p:cNvSpPr>
            <a:spLocks noGrp="1"/>
          </p:cNvSpPr>
          <p:nvPr>
            <p:ph idx="1"/>
          </p:nvPr>
        </p:nvSpPr>
        <p:spPr>
          <a:xfrm>
            <a:off x="1016000" y="2663190"/>
            <a:ext cx="18288000" cy="7509510"/>
          </a:xfrm>
        </p:spPr>
        <p:txBody>
          <a:bodyPr/>
          <a:lstStyle>
            <a:lvl1pPr>
              <a:defRPr sz="2800"/>
            </a:lvl1pPr>
            <a:lvl2pPr>
              <a:defRPr sz="2400"/>
            </a:lvl2pPr>
            <a:lvl3pPr>
              <a:defRPr sz="2000"/>
            </a:lvl3pPr>
            <a:lvl4pPr>
              <a:defRPr sz="1800"/>
            </a:lvl4pPr>
            <a:lvl5pPr>
              <a:defRPr sz="1800"/>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63049954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sp>
        <p:nvSpPr>
          <p:cNvPr id="12"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accent5"/>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7" name="Group 6"/>
          <p:cNvGrpSpPr/>
          <p:nvPr/>
        </p:nvGrpSpPr>
        <p:grpSpPr>
          <a:xfrm>
            <a:off x="1010706" y="761663"/>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70192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sp>
        <p:nvSpPr>
          <p:cNvPr id="12"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tx1"/>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7" name="Group 6"/>
          <p:cNvGrpSpPr/>
          <p:nvPr/>
        </p:nvGrpSpPr>
        <p:grpSpPr bwMode="black">
          <a:xfrm>
            <a:off x="1010706" y="761663"/>
            <a:ext cx="5045252" cy="2032338"/>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white"/>
                </a:solidFill>
              </a:endParaRPr>
            </a:p>
          </p:txBody>
        </p:sp>
      </p:grpSp>
    </p:spTree>
    <p:extLst>
      <p:ext uri="{BB962C8B-B14F-4D97-AF65-F5344CB8AC3E}">
        <p14:creationId xmlns:p14="http://schemas.microsoft.com/office/powerpoint/2010/main" val="3028133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232823"/>
            <a:ext cx="15236032" cy="1165178"/>
          </a:xfrm>
        </p:spPr>
        <p:txBody>
          <a:bodyPr wrap="square">
            <a:noAutofit/>
          </a:bodyPr>
          <a:lstStyle>
            <a:lvl1pPr marL="0" indent="0">
              <a:spcBef>
                <a:spcPts val="0"/>
              </a:spcBef>
              <a:buFontTx/>
              <a:buNone/>
              <a:defRPr sz="7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1" name="Text Placeholder 9"/>
          <p:cNvSpPr>
            <a:spLocks noGrp="1"/>
          </p:cNvSpPr>
          <p:nvPr>
            <p:ph type="body" sz="quarter" idx="14"/>
          </p:nvPr>
        </p:nvSpPr>
        <p:spPr>
          <a:xfrm>
            <a:off x="1013356" y="9652000"/>
            <a:ext cx="15236032" cy="762000"/>
          </a:xfrm>
        </p:spPr>
        <p:txBody>
          <a:bodyPr wrap="square">
            <a:noAutofit/>
          </a:bodyPr>
          <a:lstStyle>
            <a:lvl1pPr marL="0" indent="0">
              <a:spcBef>
                <a:spcPts val="0"/>
              </a:spcBef>
              <a:buFontTx/>
              <a:buNone/>
              <a:defRPr sz="4667"/>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2" name="Text Placeholder 7"/>
          <p:cNvSpPr>
            <a:spLocks noGrp="1"/>
          </p:cNvSpPr>
          <p:nvPr>
            <p:ph type="body" sz="quarter" idx="15" hasCustomPrompt="1"/>
          </p:nvPr>
        </p:nvSpPr>
        <p:spPr>
          <a:xfrm>
            <a:off x="13225871" y="762001"/>
            <a:ext cx="6078128" cy="590188"/>
          </a:xfrm>
        </p:spPr>
        <p:txBody>
          <a:bodyPr>
            <a:noAutofit/>
          </a:bodyPr>
          <a:lstStyle>
            <a:lvl1pPr marL="0" indent="0" algn="r">
              <a:spcBef>
                <a:spcPts val="0"/>
              </a:spcBef>
              <a:buNone/>
              <a:defRPr sz="3333" baseline="0">
                <a:solidFill>
                  <a:schemeClr val="accent5"/>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412712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1" y="1016000"/>
            <a:ext cx="13713352" cy="3226693"/>
          </a:xfrm>
        </p:spPr>
        <p:txBody>
          <a:bodyPr anchor="t">
            <a:noAutofit/>
          </a:bodyPr>
          <a:lstStyle>
            <a:lvl1pPr>
              <a:lnSpc>
                <a:spcPct val="80000"/>
              </a:lnSpc>
              <a:defRPr sz="12000"/>
            </a:lvl1pPr>
          </a:lstStyle>
          <a:p>
            <a:r>
              <a:rPr lang="en-US"/>
              <a:t>Click to edit Master title style</a:t>
            </a:r>
            <a:endParaRPr/>
          </a:p>
        </p:txBody>
      </p:sp>
      <p:sp>
        <p:nvSpPr>
          <p:cNvPr id="3" name="Text Placeholder 2"/>
          <p:cNvSpPr>
            <a:spLocks noGrp="1"/>
          </p:cNvSpPr>
          <p:nvPr>
            <p:ph type="body" idx="1"/>
          </p:nvPr>
        </p:nvSpPr>
        <p:spPr>
          <a:xfrm>
            <a:off x="1016002" y="4242694"/>
            <a:ext cx="13713352" cy="1014043"/>
          </a:xfrm>
        </p:spPr>
        <p:txBody>
          <a:bodyPr>
            <a:noAutofit/>
          </a:bodyPr>
          <a:lstStyle>
            <a:lvl1pPr marL="0" indent="0">
              <a:spcBef>
                <a:spcPts val="1000"/>
              </a:spcBef>
              <a:buNone/>
              <a:defRPr sz="3000">
                <a:solidFill>
                  <a:schemeClr val="tx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91617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1013355" y="1014677"/>
            <a:ext cx="18285617" cy="9144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a:solidFill>
                <a:prstClr val="white"/>
              </a:solidFill>
            </a:endParaRPr>
          </a:p>
        </p:txBody>
      </p:sp>
      <p:sp>
        <p:nvSpPr>
          <p:cNvPr id="2" name="Title 1"/>
          <p:cNvSpPr>
            <a:spLocks noGrp="1"/>
          </p:cNvSpPr>
          <p:nvPr>
            <p:ph type="title"/>
          </p:nvPr>
        </p:nvSpPr>
        <p:spPr>
          <a:xfrm>
            <a:off x="1648354" y="1650999"/>
            <a:ext cx="13713352" cy="1006428"/>
          </a:xfrm>
        </p:spPr>
        <p:txBody>
          <a:bodyPr anchor="t">
            <a:noAutofit/>
          </a:bodyPr>
          <a:lstStyle>
            <a:lvl1pPr>
              <a:lnSpc>
                <a:spcPct val="90000"/>
              </a:lnSpc>
              <a:defRPr sz="6667">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648356" y="2668142"/>
            <a:ext cx="13713352" cy="889000"/>
          </a:xfrm>
        </p:spPr>
        <p:txBody>
          <a:bodyPr>
            <a:noAutofit/>
          </a:bodyPr>
          <a:lstStyle>
            <a:lvl1pPr marL="0" indent="0">
              <a:spcBef>
                <a:spcPts val="0"/>
              </a:spcBef>
              <a:buNone/>
              <a:defRPr sz="5333">
                <a:solidFill>
                  <a:schemeClr val="bg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01680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grpSp>
        <p:nvGrpSpPr>
          <p:cNvPr id="12" name="Group 11"/>
          <p:cNvGrpSpPr/>
          <p:nvPr/>
        </p:nvGrpSpPr>
        <p:grpSpPr>
          <a:xfrm>
            <a:off x="1017121" y="10414002"/>
            <a:ext cx="1615785" cy="650873"/>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3992592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359694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C07C5E14-300D-4720-B5FE-54C7D96D4160}" type="datetime4">
              <a:rPr lang="en-US" smtClean="0">
                <a:solidFill>
                  <a:prstClr val="white"/>
                </a:solidFill>
              </a:rPr>
              <a:pPr/>
              <a:t>July 11,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spTree>
    <p:extLst>
      <p:ext uri="{BB962C8B-B14F-4D97-AF65-F5344CB8AC3E}">
        <p14:creationId xmlns:p14="http://schemas.microsoft.com/office/powerpoint/2010/main" val="830843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BC7BE07D-E945-4DDF-8452-20009392BF2F}" type="datetime4">
              <a:rPr lang="en-US" smtClean="0">
                <a:solidFill>
                  <a:prstClr val="white"/>
                </a:solidFill>
              </a:rPr>
              <a:pPr/>
              <a:t>July 11,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spTree>
    <p:extLst>
      <p:ext uri="{BB962C8B-B14F-4D97-AF65-F5344CB8AC3E}">
        <p14:creationId xmlns:p14="http://schemas.microsoft.com/office/powerpoint/2010/main" val="1691221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640093" indent="-640093">
              <a:lnSpc>
                <a:spcPct val="80000"/>
              </a:lnSpc>
              <a:defRPr sz="10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baseline="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dirty="0"/>
              <a:t>Click </a:t>
            </a:r>
            <a:r>
              <a:rPr lang="en-US" dirty="0"/>
              <a:t>to add quoted person’s name, title, company</a:t>
            </a:r>
            <a:endParaRPr dirty="0"/>
          </a:p>
        </p:txBody>
      </p:sp>
      <p:grpSp>
        <p:nvGrpSpPr>
          <p:cNvPr id="7" name="Group 6"/>
          <p:cNvGrpSpPr/>
          <p:nvPr/>
        </p:nvGrpSpPr>
        <p:grpSpPr>
          <a:xfrm>
            <a:off x="1017121" y="10414002"/>
            <a:ext cx="1615785" cy="65087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
        <p:nvSpPr>
          <p:cNvPr id="3" name="Date Placeholder 2"/>
          <p:cNvSpPr>
            <a:spLocks noGrp="1"/>
          </p:cNvSpPr>
          <p:nvPr>
            <p:ph type="dt" sz="half" idx="10"/>
          </p:nvPr>
        </p:nvSpPr>
        <p:spPr/>
        <p:txBody>
          <a:bodyPr/>
          <a:lstStyle/>
          <a:p>
            <a:fld id="{EFA54ACD-BEB7-4258-A5F3-653792456C00}"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58319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20320000" cy="11430000"/>
          </a:xfrm>
          <a:prstGeom prst="rect">
            <a:avLst/>
          </a:prstGeom>
          <a:gradFill>
            <a:gsLst>
              <a:gs pos="0">
                <a:srgbClr val="0F5270"/>
              </a:gs>
              <a:gs pos="100000">
                <a:srgbClr val="09334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441359" y="10107488"/>
            <a:ext cx="1374386" cy="858664"/>
          </a:xfrm>
          <a:prstGeom prst="rect">
            <a:avLst/>
          </a:prstGeom>
        </p:spPr>
      </p:pic>
      <p:sp>
        <p:nvSpPr>
          <p:cNvPr id="4" name="Title 1"/>
          <p:cNvSpPr>
            <a:spLocks noGrp="1"/>
          </p:cNvSpPr>
          <p:nvPr>
            <p:ph type="title"/>
          </p:nvPr>
        </p:nvSpPr>
        <p:spPr>
          <a:xfrm>
            <a:off x="1016000" y="457200"/>
            <a:ext cx="18288000" cy="1905495"/>
          </a:xfrm>
        </p:spPr>
        <p:txBody>
          <a:bodyPr>
            <a:normAutofit/>
          </a:bodyPr>
          <a:lstStyle>
            <a:lvl1pPr algn="l">
              <a:defRPr sz="6390" b="0" i="0">
                <a:solidFill>
                  <a:schemeClr val="bg1"/>
                </a:solidFill>
                <a:latin typeface="Arial" charset="0"/>
                <a:ea typeface="Arial" charset="0"/>
                <a:cs typeface="Arial" charset="0"/>
              </a:defRPr>
            </a:lvl1pPr>
          </a:lstStyle>
          <a:p>
            <a:r>
              <a:t>Click to edit Master title style</a:t>
            </a:r>
          </a:p>
        </p:txBody>
      </p:sp>
      <p:sp>
        <p:nvSpPr>
          <p:cNvPr id="5" name="Content Placeholder 2"/>
          <p:cNvSpPr>
            <a:spLocks noGrp="1"/>
          </p:cNvSpPr>
          <p:nvPr>
            <p:ph idx="1"/>
          </p:nvPr>
        </p:nvSpPr>
        <p:spPr>
          <a:xfrm>
            <a:off x="1016000" y="2663190"/>
            <a:ext cx="18288000" cy="750951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076770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0" y="0"/>
            <a:ext cx="20320000" cy="11430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080880" y="9747447"/>
            <a:ext cx="2088232" cy="1566173"/>
          </a:xfrm>
          <a:prstGeom prst="rect">
            <a:avLst/>
          </a:prstGeom>
        </p:spPr>
      </p:pic>
      <p:sp>
        <p:nvSpPr>
          <p:cNvPr id="8" name="Title 1"/>
          <p:cNvSpPr>
            <a:spLocks noGrp="1"/>
          </p:cNvSpPr>
          <p:nvPr>
            <p:ph type="title"/>
          </p:nvPr>
        </p:nvSpPr>
        <p:spPr>
          <a:xfrm>
            <a:off x="1016000" y="457200"/>
            <a:ext cx="18288000" cy="1905495"/>
          </a:xfrm>
        </p:spPr>
        <p:txBody>
          <a:bodyPr>
            <a:normAutofit/>
          </a:bodyPr>
          <a:lstStyle>
            <a:lvl1pPr algn="l">
              <a:defRPr sz="6390" b="0" i="0">
                <a:solidFill>
                  <a:srgbClr val="0F5270"/>
                </a:solidFill>
                <a:latin typeface="Arial" charset="0"/>
                <a:ea typeface="Arial" charset="0"/>
                <a:cs typeface="Arial" charset="0"/>
              </a:defRPr>
            </a:lvl1pPr>
          </a:lstStyle>
          <a:p>
            <a:r>
              <a:t>Click to edit Master title style</a:t>
            </a:r>
          </a:p>
        </p:txBody>
      </p:sp>
      <p:sp>
        <p:nvSpPr>
          <p:cNvPr id="9" name="Content Placeholder 2"/>
          <p:cNvSpPr>
            <a:spLocks noGrp="1"/>
          </p:cNvSpPr>
          <p:nvPr>
            <p:ph idx="1"/>
          </p:nvPr>
        </p:nvSpPr>
        <p:spPr>
          <a:xfrm>
            <a:off x="1016000" y="2663190"/>
            <a:ext cx="18288000" cy="7509510"/>
          </a:xfrm>
        </p:spPr>
        <p:txBody>
          <a:bodyPr/>
          <a:lstStyle>
            <a:lvl1pPr>
              <a:defRPr sz="2800"/>
            </a:lvl1pPr>
            <a:lvl2pPr>
              <a:defRPr sz="2400"/>
            </a:lvl2pPr>
            <a:lvl3pPr>
              <a:defRPr sz="2000"/>
            </a:lvl3pPr>
            <a:lvl4pPr>
              <a:defRPr sz="1800"/>
            </a:lvl4pPr>
            <a:lvl5pPr>
              <a:defRPr sz="1800"/>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23718164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640093" indent="-640093">
              <a:lnSpc>
                <a:spcPct val="80000"/>
              </a:lnSpc>
              <a:defRPr sz="10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dirty="0"/>
              <a:t>Click to add quoted person’s name, title, company</a:t>
            </a:r>
          </a:p>
        </p:txBody>
      </p:sp>
      <p:grpSp>
        <p:nvGrpSpPr>
          <p:cNvPr id="7" name="Group 6"/>
          <p:cNvGrpSpPr/>
          <p:nvPr/>
        </p:nvGrpSpPr>
        <p:grpSpPr>
          <a:xfrm>
            <a:off x="1013357" y="10414002"/>
            <a:ext cx="1615785" cy="650873"/>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2399C1EB-F401-4F7B-BD9C-AAA165C9F3D7}" type="datetime4">
              <a:rPr lang="en-US" smtClean="0">
                <a:solidFill>
                  <a:prstClr val="white"/>
                </a:solidFill>
              </a:rPr>
              <a:pPr/>
              <a:t>July 11,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Private | Confidential | Internal Use Only </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2784912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solidFill>
                  <a:prstClr val="black"/>
                </a:solidFill>
              </a:rPr>
              <a:pPr/>
              <a:t>July 11,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84883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Content Placeholder 2"/>
          <p:cNvSpPr>
            <a:spLocks noGrp="1"/>
          </p:cNvSpPr>
          <p:nvPr>
            <p:ph idx="1"/>
          </p:nvPr>
        </p:nvSpPr>
        <p:spPr>
          <a:xfrm>
            <a:off x="1016000" y="2540001"/>
            <a:ext cx="18282973" cy="7619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41983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9" name="Text Placeholder 7"/>
          <p:cNvSpPr>
            <a:spLocks noGrp="1"/>
          </p:cNvSpPr>
          <p:nvPr>
            <p:ph type="body" sz="quarter" idx="14" hasCustomPrompt="1"/>
          </p:nvPr>
        </p:nvSpPr>
        <p:spPr>
          <a:xfrm>
            <a:off x="1016001" y="2540000"/>
            <a:ext cx="18283238" cy="635000"/>
          </a:xfrm>
        </p:spPr>
        <p:txBody>
          <a:bodyPr>
            <a:noAutofit/>
          </a:bodyPr>
          <a:lstStyle>
            <a:lvl1pPr marL="0" indent="0">
              <a:spcBef>
                <a:spcPts val="0"/>
              </a:spcBef>
              <a:buNone/>
              <a:defRPr sz="4000" b="1"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heading</a:t>
            </a:r>
          </a:p>
        </p:txBody>
      </p:sp>
      <p:sp>
        <p:nvSpPr>
          <p:cNvPr id="3" name="Content Placeholder 2"/>
          <p:cNvSpPr>
            <a:spLocks noGrp="1"/>
          </p:cNvSpPr>
          <p:nvPr>
            <p:ph idx="1"/>
          </p:nvPr>
        </p:nvSpPr>
        <p:spPr>
          <a:xfrm>
            <a:off x="1016000" y="3296921"/>
            <a:ext cx="18282973" cy="6863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8190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14080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32286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solidFill>
                  <a:prstClr val="black"/>
                </a:solidFill>
              </a:rPr>
              <a:pPr/>
              <a:t>July 11, 2019</a:t>
            </a:fld>
            <a:endParaRPr>
              <a:solidFill>
                <a:prstClr val="black"/>
              </a:solidFill>
            </a:endParaRPr>
          </a:p>
        </p:txBody>
      </p:sp>
      <p:sp>
        <p:nvSpPr>
          <p:cNvPr id="3" name="Footer Placeholder 2"/>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68826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Content Placeholder 2"/>
          <p:cNvSpPr>
            <a:spLocks noGrp="1"/>
          </p:cNvSpPr>
          <p:nvPr>
            <p:ph sz="half" idx="1"/>
          </p:nvPr>
        </p:nvSpPr>
        <p:spPr>
          <a:xfrm>
            <a:off x="1015735"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10459773"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71120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Text Placeholder 2"/>
          <p:cNvSpPr>
            <a:spLocks noGrp="1"/>
          </p:cNvSpPr>
          <p:nvPr>
            <p:ph type="body" idx="1" hasCustomPrompt="1"/>
          </p:nvPr>
        </p:nvSpPr>
        <p:spPr>
          <a:xfrm>
            <a:off x="1016000" y="2539998"/>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4" name="Content Placeholder 3"/>
          <p:cNvSpPr>
            <a:spLocks noGrp="1"/>
          </p:cNvSpPr>
          <p:nvPr>
            <p:ph sz="half" idx="2"/>
          </p:nvPr>
        </p:nvSpPr>
        <p:spPr>
          <a:xfrm>
            <a:off x="1015735"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39998"/>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6" name="Content Placeholder 5"/>
          <p:cNvSpPr>
            <a:spLocks noGrp="1"/>
          </p:cNvSpPr>
          <p:nvPr>
            <p:ph sz="quarter" idx="4"/>
          </p:nvPr>
        </p:nvSpPr>
        <p:spPr>
          <a:xfrm>
            <a:off x="10459773"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solidFill>
                  <a:prstClr val="black"/>
                </a:solidFill>
              </a:rPr>
              <a:pPr/>
              <a:t>July 11,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55895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Text Placeholder 2"/>
          <p:cNvSpPr>
            <a:spLocks noGrp="1"/>
          </p:cNvSpPr>
          <p:nvPr>
            <p:ph type="body" idx="1" hasCustomPrompt="1"/>
          </p:nvPr>
        </p:nvSpPr>
        <p:spPr>
          <a:xfrm>
            <a:off x="1016000" y="2540000"/>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4" name="Content Placeholder 3"/>
          <p:cNvSpPr>
            <a:spLocks noGrp="1"/>
          </p:cNvSpPr>
          <p:nvPr>
            <p:ph sz="half" idx="2"/>
          </p:nvPr>
        </p:nvSpPr>
        <p:spPr>
          <a:xfrm>
            <a:off x="1015735"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40000"/>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6" name="Content Placeholder 5"/>
          <p:cNvSpPr>
            <a:spLocks noGrp="1"/>
          </p:cNvSpPr>
          <p:nvPr>
            <p:ph sz="quarter" idx="4"/>
          </p:nvPr>
        </p:nvSpPr>
        <p:spPr>
          <a:xfrm>
            <a:off x="10459773"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solidFill>
                  <a:prstClr val="black"/>
                </a:solidFill>
              </a:rPr>
              <a:pPr/>
              <a:t>July 11,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07203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4D76E0BB-10AD-BAED-4578-6C46874228C0}"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7EB8D9C-3A11-060A-324D-2A55728C8E82}" type="slidenum">
              <a:t>‹#›</a:t>
            </a:fld>
            <a:endParaRPr/>
          </a:p>
        </p:txBody>
      </p:sp>
    </p:spTree>
    <p:extLst>
      <p:ext uri="{BB962C8B-B14F-4D97-AF65-F5344CB8AC3E}">
        <p14:creationId xmlns:p14="http://schemas.microsoft.com/office/powerpoint/2010/main" val="253414073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10" name="Text Placeholder 9"/>
          <p:cNvSpPr>
            <a:spLocks noGrp="1"/>
          </p:cNvSpPr>
          <p:nvPr>
            <p:ph type="body" sz="quarter" idx="14"/>
          </p:nvPr>
        </p:nvSpPr>
        <p:spPr>
          <a:xfrm>
            <a:off x="1015735"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7302500"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13583973"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2621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417129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32943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1016000" y="2540000"/>
            <a:ext cx="13081000" cy="7620000"/>
          </a:xfrm>
        </p:spPr>
        <p:txBody>
          <a:bodyPr>
            <a:normAutofit/>
          </a:bodyPr>
          <a:lstStyle>
            <a:lvl1pPr>
              <a:defRPr sz="3000"/>
            </a:lvl1pPr>
            <a:lvl2pPr>
              <a:defRPr sz="2667"/>
            </a:lvl2pPr>
            <a:lvl3pPr>
              <a:defRPr sz="2333"/>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14351000" y="2540000"/>
            <a:ext cx="4947973" cy="7620000"/>
          </a:xfrm>
          <a:solidFill>
            <a:schemeClr val="accent6"/>
          </a:solidFill>
        </p:spPr>
        <p:txBody>
          <a:bodyPr lIns="91440" tIns="91440" rIns="91440" bIns="91440">
            <a:noAutofit/>
          </a:bodyPr>
          <a:lstStyle>
            <a:lvl1pPr marL="0" indent="0">
              <a:spcBef>
                <a:spcPts val="1500"/>
              </a:spcBef>
              <a:buNone/>
              <a:defRPr sz="3000"/>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0819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8" name="Text Placeholder 9"/>
          <p:cNvSpPr>
            <a:spLocks noGrp="1"/>
          </p:cNvSpPr>
          <p:nvPr>
            <p:ph type="body" sz="quarter" idx="16"/>
          </p:nvPr>
        </p:nvSpPr>
        <p:spPr>
          <a:xfrm>
            <a:off x="12446000" y="2540000"/>
            <a:ext cx="6852973"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78995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2446002" y="2540000"/>
            <a:ext cx="6852973" cy="7620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93836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5735" y="865393"/>
            <a:ext cx="8763000" cy="1420607"/>
          </a:xfrm>
        </p:spPr>
        <p:txBody>
          <a:bodyPr anchor="t"/>
          <a:lstStyle>
            <a:lvl1pPr>
              <a:defRPr sz="4667"/>
            </a:lvl1pPr>
          </a:lstStyle>
          <a:p>
            <a:r>
              <a:rPr lang="en-US"/>
              <a:t>Click to edit Master title style</a:t>
            </a:r>
            <a:endParaRPr/>
          </a:p>
        </p:txBody>
      </p:sp>
      <p:sp>
        <p:nvSpPr>
          <p:cNvPr id="4" name="Text Placeholder 3"/>
          <p:cNvSpPr>
            <a:spLocks noGrp="1"/>
          </p:cNvSpPr>
          <p:nvPr>
            <p:ph type="body" sz="half" idx="2"/>
          </p:nvPr>
        </p:nvSpPr>
        <p:spPr>
          <a:xfrm>
            <a:off x="1015735" y="4699000"/>
            <a:ext cx="6096000" cy="3302000"/>
          </a:xfrm>
          <a:noFill/>
        </p:spPr>
        <p:txBody>
          <a:bodyPr lIns="0" tIns="0" rIns="0" bIns="0">
            <a:noAutofit/>
          </a:bodyPr>
          <a:lstStyle>
            <a:lvl1pPr marL="0" indent="0">
              <a:spcBef>
                <a:spcPts val="1500"/>
              </a:spcBef>
              <a:buNone/>
              <a:defRPr sz="3000">
                <a:solidFill>
                  <a:schemeClr val="tx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3" name="Picture Placeholder 2"/>
          <p:cNvSpPr>
            <a:spLocks noGrp="1"/>
          </p:cNvSpPr>
          <p:nvPr>
            <p:ph type="pic" idx="1"/>
          </p:nvPr>
        </p:nvSpPr>
        <p:spPr bwMode="ltGray">
          <a:xfrm>
            <a:off x="10159999" y="865393"/>
            <a:ext cx="9143998" cy="9294607"/>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4379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Picture Placeholder 2"/>
          <p:cNvSpPr>
            <a:spLocks noGrp="1"/>
          </p:cNvSpPr>
          <p:nvPr>
            <p:ph type="pic" idx="1"/>
          </p:nvPr>
        </p:nvSpPr>
        <p:spPr bwMode="ltGray">
          <a:xfrm>
            <a:off x="1013355" y="2540000"/>
            <a:ext cx="8854440" cy="5588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015733" y="8255000"/>
            <a:ext cx="8854440" cy="1905000"/>
          </a:xfrm>
          <a:solidFill>
            <a:schemeClr val="accent5"/>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10444533" y="2540000"/>
            <a:ext cx="8854440" cy="5588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9" name="Text Placeholder 3"/>
          <p:cNvSpPr>
            <a:spLocks noGrp="1"/>
          </p:cNvSpPr>
          <p:nvPr>
            <p:ph type="body" sz="half" idx="14"/>
          </p:nvPr>
        </p:nvSpPr>
        <p:spPr bwMode="ltGray">
          <a:xfrm>
            <a:off x="10444533" y="8255000"/>
            <a:ext cx="8854440" cy="1905000"/>
          </a:xfrm>
          <a:solidFill>
            <a:schemeClr val="accent5"/>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416360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3355"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015733" y="7112000"/>
            <a:ext cx="5715000" cy="3048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7302500"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9" name="Text Placeholder 3"/>
          <p:cNvSpPr>
            <a:spLocks noGrp="1"/>
          </p:cNvSpPr>
          <p:nvPr>
            <p:ph type="body" sz="half" idx="14"/>
          </p:nvPr>
        </p:nvSpPr>
        <p:spPr bwMode="ltGray">
          <a:xfrm>
            <a:off x="7302500" y="7112000"/>
            <a:ext cx="5715000" cy="3048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10" name="Picture Placeholder 2"/>
          <p:cNvSpPr>
            <a:spLocks noGrp="1"/>
          </p:cNvSpPr>
          <p:nvPr>
            <p:ph type="pic" idx="15"/>
          </p:nvPr>
        </p:nvSpPr>
        <p:spPr bwMode="ltGray">
          <a:xfrm>
            <a:off x="13583973"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11" name="Text Placeholder 3"/>
          <p:cNvSpPr>
            <a:spLocks noGrp="1"/>
          </p:cNvSpPr>
          <p:nvPr>
            <p:ph type="body" sz="half" idx="16"/>
          </p:nvPr>
        </p:nvSpPr>
        <p:spPr bwMode="ltGray">
          <a:xfrm>
            <a:off x="13583973" y="7112000"/>
            <a:ext cx="5715000" cy="3048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25390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359823"/>
            <a:ext cx="15236032" cy="1800178"/>
          </a:xfrm>
        </p:spPr>
        <p:txBody>
          <a:bodyPr wrap="square">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
        <p:nvSpPr>
          <p:cNvPr id="9" name="Date Placeholder 8"/>
          <p:cNvSpPr>
            <a:spLocks noGrp="1"/>
          </p:cNvSpPr>
          <p:nvPr>
            <p:ph type="dt" sz="half" idx="15"/>
          </p:nvPr>
        </p:nvSpPr>
        <p:spPr/>
        <p:txBody>
          <a:bodyPr/>
          <a:lstStyle/>
          <a:p>
            <a:fld id="{FB395617-A7D9-4AE8-82B6-3D0A191CDCBE}" type="datetime4">
              <a:rPr lang="en-US" smtClean="0">
                <a:solidFill>
                  <a:prstClr val="black"/>
                </a:solidFill>
              </a:rPr>
              <a:pPr/>
              <a:t>July 11, 2019</a:t>
            </a:fld>
            <a:endParaRPr>
              <a:solidFill>
                <a:prstClr val="black"/>
              </a:solidFill>
            </a:endParaRPr>
          </a:p>
        </p:txBody>
      </p:sp>
      <p:sp>
        <p:nvSpPr>
          <p:cNvPr id="12" name="Footer Placeholder 11"/>
          <p:cNvSpPr>
            <a:spLocks noGrp="1"/>
          </p:cNvSpPr>
          <p:nvPr>
            <p:ph type="ftr" sz="quarter" idx="16"/>
          </p:nvPr>
        </p:nvSpPr>
        <p:spPr/>
        <p:txBody>
          <a:bodyPr/>
          <a:lstStyle/>
          <a:p>
            <a:r>
              <a:rPr lang="en-US">
                <a:solidFill>
                  <a:prstClr val="black"/>
                </a:solidFill>
              </a:rPr>
              <a:t>Private | Confidential | Internal Use Only </a:t>
            </a:r>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85212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5055" y="7326923"/>
            <a:ext cx="17279703" cy="2359517"/>
          </a:xfrm>
        </p:spPr>
        <p:txBody>
          <a:bodyPr anchor="t"/>
          <a:lstStyle>
            <a:lvl1pPr algn="l">
              <a:buNone/>
              <a:defRPr sz="8888" b="1" cap="all"/>
            </a:lvl1pPr>
          </a:lstStyle>
          <a:p>
            <a:r>
              <a:t>Click to edit Master title style</a:t>
            </a:r>
          </a:p>
        </p:txBody>
      </p:sp>
      <p:sp>
        <p:nvSpPr>
          <p:cNvPr id="3" name="Text Placeholder 2"/>
          <p:cNvSpPr>
            <a:spLocks noGrp="1"/>
          </p:cNvSpPr>
          <p:nvPr>
            <p:ph type="body" idx="1"/>
          </p:nvPr>
        </p:nvSpPr>
        <p:spPr>
          <a:xfrm>
            <a:off x="1605055" y="4800600"/>
            <a:ext cx="17279703" cy="2514600"/>
          </a:xfrm>
        </p:spPr>
        <p:txBody>
          <a:bodyPr anchor="t"/>
          <a:lstStyle>
            <a:lvl1pPr marL="0" indent="0">
              <a:buNone/>
              <a:defRPr sz="8888">
                <a:solidFill>
                  <a:schemeClr val="tx1">
                    <a:tint val="75000"/>
                  </a:schemeClr>
                </a:solidFill>
              </a:defRPr>
            </a:lvl1pPr>
            <a:lvl2pPr marL="1016000" indent="0">
              <a:buNone/>
              <a:defRPr sz="8000">
                <a:solidFill>
                  <a:schemeClr val="tx1">
                    <a:tint val="75000"/>
                  </a:schemeClr>
                </a:solidFill>
              </a:defRPr>
            </a:lvl2pPr>
            <a:lvl3pPr marL="2032000" indent="0">
              <a:buNone/>
              <a:defRPr sz="7111">
                <a:solidFill>
                  <a:schemeClr val="tx1">
                    <a:tint val="75000"/>
                  </a:schemeClr>
                </a:solidFill>
              </a:defRPr>
            </a:lvl3pPr>
            <a:lvl4pPr marL="3046476" indent="0">
              <a:buNone/>
              <a:defRPr sz="6222">
                <a:solidFill>
                  <a:schemeClr val="tx1">
                    <a:tint val="75000"/>
                  </a:schemeClr>
                </a:solidFill>
              </a:defRPr>
            </a:lvl4pPr>
            <a:lvl5pPr marL="4064000" indent="0">
              <a:buNone/>
              <a:defRPr sz="5333">
                <a:solidFill>
                  <a:schemeClr val="tx1">
                    <a:tint val="75000"/>
                  </a:schemeClr>
                </a:solidFill>
              </a:defRPr>
            </a:lvl5pPr>
            <a:lvl6pPr marL="5080000" indent="0">
              <a:buNone/>
              <a:defRPr sz="8888">
                <a:solidFill>
                  <a:schemeClr val="tx1">
                    <a:tint val="75000"/>
                  </a:schemeClr>
                </a:solidFill>
              </a:defRPr>
            </a:lvl6pPr>
            <a:lvl7pPr marL="6102102" indent="0">
              <a:buNone/>
              <a:defRPr sz="8888">
                <a:solidFill>
                  <a:schemeClr val="tx1">
                    <a:tint val="75000"/>
                  </a:schemeClr>
                </a:solidFill>
              </a:defRPr>
            </a:lvl7pPr>
            <a:lvl8pPr marL="7104895" indent="0">
              <a:buNone/>
              <a:defRPr sz="8888">
                <a:solidFill>
                  <a:schemeClr val="tx1">
                    <a:tint val="75000"/>
                  </a:schemeClr>
                </a:solidFill>
              </a:defRPr>
            </a:lvl8pPr>
            <a:lvl9pPr marL="8128000" indent="0">
              <a:buNone/>
              <a:defRPr sz="8888">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p:txBody>
          <a:bodyPr/>
          <a:lstStyle/>
          <a:p>
            <a:fld id="{E628376E-2491-9C37-30D6-E61D121532B6}"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6CD93AD-C779-B6E9-CAAE-C487168D6ADA}" type="slidenum">
              <a:t>‹#›</a:t>
            </a:fld>
            <a:endParaRPr/>
          </a:p>
        </p:txBody>
      </p:sp>
    </p:spTree>
    <p:extLst>
      <p:ext uri="{BB962C8B-B14F-4D97-AF65-F5344CB8AC3E}">
        <p14:creationId xmlns:p14="http://schemas.microsoft.com/office/powerpoint/2010/main" val="34205470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grpSp>
        <p:nvGrpSpPr>
          <p:cNvPr id="7" name="Group 6"/>
          <p:cNvGrpSpPr/>
          <p:nvPr/>
        </p:nvGrpSpPr>
        <p:grpSpPr>
          <a:xfrm>
            <a:off x="1010706" y="761663"/>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89716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80447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72000" y="865393"/>
            <a:ext cx="2031997" cy="9294607"/>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1016000" y="865393"/>
            <a:ext cx="16129000" cy="92946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420727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cSld name="Title, sub title with bullets">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black">
          <a:xfrm>
            <a:off x="736603" y="1669757"/>
            <a:ext cx="18038235" cy="615553"/>
          </a:xfrm>
          <a:prstGeom prst="rect">
            <a:avLst/>
          </a:prstGeom>
        </p:spPr>
        <p:txBody>
          <a:bodyPr wrap="square" anchor="t">
            <a:noAutofit/>
          </a:bodyPr>
          <a:lstStyle>
            <a:lvl1pPr marL="0" indent="0" algn="l">
              <a:lnSpc>
                <a:spcPct val="100000"/>
              </a:lnSpc>
              <a:buNone/>
              <a:defRPr sz="3998" b="0" i="0">
                <a:solidFill>
                  <a:srgbClr val="000000"/>
                </a:solidFill>
                <a:latin typeface="HP Simplified" pitchFamily="34" charset="0"/>
                <a:cs typeface="HP Simplified" pitchFamily="34" charset="0"/>
              </a:defRPr>
            </a:lvl1pPr>
            <a:lvl2pPr marL="1015767" indent="0" algn="ctr">
              <a:buNone/>
              <a:defRPr>
                <a:solidFill>
                  <a:schemeClr val="tx1">
                    <a:tint val="75000"/>
                  </a:schemeClr>
                </a:solidFill>
              </a:defRPr>
            </a:lvl2pPr>
            <a:lvl3pPr marL="2031532" indent="0" algn="ctr">
              <a:buNone/>
              <a:defRPr>
                <a:solidFill>
                  <a:schemeClr val="tx1">
                    <a:tint val="75000"/>
                  </a:schemeClr>
                </a:solidFill>
              </a:defRPr>
            </a:lvl3pPr>
            <a:lvl4pPr marL="3047299" indent="0" algn="ctr">
              <a:buNone/>
              <a:defRPr>
                <a:solidFill>
                  <a:schemeClr val="tx1">
                    <a:tint val="75000"/>
                  </a:schemeClr>
                </a:solidFill>
              </a:defRPr>
            </a:lvl4pPr>
            <a:lvl5pPr marL="4063065" indent="0" algn="ctr">
              <a:buNone/>
              <a:defRPr>
                <a:solidFill>
                  <a:schemeClr val="tx1">
                    <a:tint val="75000"/>
                  </a:schemeClr>
                </a:solidFill>
              </a:defRPr>
            </a:lvl5pPr>
            <a:lvl6pPr marL="5078832" indent="0" algn="ctr">
              <a:buNone/>
              <a:defRPr>
                <a:solidFill>
                  <a:schemeClr val="tx1">
                    <a:tint val="75000"/>
                  </a:schemeClr>
                </a:solidFill>
              </a:defRPr>
            </a:lvl6pPr>
            <a:lvl7pPr marL="6094599" indent="0" algn="ctr">
              <a:buNone/>
              <a:defRPr>
                <a:solidFill>
                  <a:schemeClr val="tx1">
                    <a:tint val="75000"/>
                  </a:schemeClr>
                </a:solidFill>
              </a:defRPr>
            </a:lvl7pPr>
            <a:lvl8pPr marL="7110364" indent="0" algn="ctr">
              <a:buNone/>
              <a:defRPr>
                <a:solidFill>
                  <a:schemeClr val="tx1">
                    <a:tint val="75000"/>
                  </a:schemeClr>
                </a:solidFill>
              </a:defRPr>
            </a:lvl8pPr>
            <a:lvl9pPr marL="8126131" indent="0" algn="ctr">
              <a:buNone/>
              <a:defRPr>
                <a:solidFill>
                  <a:schemeClr val="tx1">
                    <a:tint val="75000"/>
                  </a:schemeClr>
                </a:solidFill>
              </a:defRPr>
            </a:lvl9pPr>
          </a:lstStyle>
          <a:p>
            <a:r>
              <a:rPr lang="en-US" noProof="0" dirty="0"/>
              <a:t>Click to edit master subtitle style</a:t>
            </a:r>
          </a:p>
        </p:txBody>
      </p:sp>
      <p:sp>
        <p:nvSpPr>
          <p:cNvPr id="7" name="Title 6"/>
          <p:cNvSpPr>
            <a:spLocks noGrp="1"/>
          </p:cNvSpPr>
          <p:nvPr>
            <p:ph type="title" hasCustomPrompt="1"/>
          </p:nvPr>
        </p:nvSpPr>
        <p:spPr bwMode="black">
          <a:xfrm>
            <a:off x="736603" y="522365"/>
            <a:ext cx="18038235" cy="957527"/>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6" name="Content Placeholder 5"/>
          <p:cNvSpPr>
            <a:spLocks noGrp="1"/>
          </p:cNvSpPr>
          <p:nvPr>
            <p:ph sz="quarter" idx="10"/>
          </p:nvPr>
        </p:nvSpPr>
        <p:spPr>
          <a:xfrm>
            <a:off x="731522" y="2641605"/>
            <a:ext cx="18044160" cy="7175500"/>
          </a:xfrm>
        </p:spPr>
        <p:txBody>
          <a:bodyPr wrap="square">
            <a:noAutofit/>
          </a:bodyPr>
          <a:lstStyle>
            <a:lvl1pPr marL="380913" indent="-380913">
              <a:buFont typeface="HP Simplified" pitchFamily="34" charset="0"/>
              <a:buChar char="•"/>
              <a:defRPr sz="3110" b="0">
                <a:solidFill>
                  <a:schemeClr val="tx1"/>
                </a:solidFill>
              </a:defRPr>
            </a:lvl1pPr>
            <a:lvl2pPr marL="761825" indent="-380913">
              <a:buSzPct val="80000"/>
              <a:buFont typeface="HP Simplified" pitchFamily="34" charset="0"/>
              <a:buChar char="–"/>
              <a:defRPr sz="3110">
                <a:solidFill>
                  <a:srgbClr val="000000"/>
                </a:solidFill>
              </a:defRPr>
            </a:lvl2pPr>
            <a:lvl3pPr marL="1139211" indent="-377386">
              <a:defRPr sz="3110">
                <a:solidFill>
                  <a:srgbClr val="000000"/>
                </a:solidFill>
              </a:defRPr>
            </a:lvl3pPr>
            <a:lvl4pPr marL="1534231" indent="-402075">
              <a:defRPr sz="3110">
                <a:solidFill>
                  <a:srgbClr val="000000"/>
                </a:solidFill>
              </a:defRPr>
            </a:lvl4pPr>
            <a:lvl5pPr marL="1851659" indent="-335063">
              <a:defRPr sz="311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9312607"/>
      </p:ext>
    </p:extLst>
  </p:cSld>
  <p:clrMapOvr>
    <a:masterClrMapping/>
  </p:clrMapOvr>
  <p:hf hdr="0" ftr="0" dt="0"/>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2_Two Content, Subtitle and Headings">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1016001" y="1889766"/>
            <a:ext cx="18288002" cy="434292"/>
          </a:xfrm>
        </p:spPr>
        <p:txBody>
          <a:bodyPr>
            <a:noAutofit/>
          </a:bodyPr>
          <a:lstStyle>
            <a:lvl1pPr marL="0" indent="0">
              <a:spcBef>
                <a:spcPts val="0"/>
              </a:spcBef>
              <a:buNone/>
              <a:defRPr sz="2998">
                <a:solidFill>
                  <a:schemeClr val="accent1"/>
                </a:solidFill>
              </a:defRPr>
            </a:lvl1pPr>
            <a:lvl2pPr marL="0" indent="0">
              <a:spcBef>
                <a:spcPts val="0"/>
              </a:spcBef>
              <a:buNone/>
              <a:defRPr sz="2998"/>
            </a:lvl2pPr>
            <a:lvl3pPr marL="0" indent="0">
              <a:spcBef>
                <a:spcPts val="0"/>
              </a:spcBef>
              <a:buNone/>
              <a:defRPr sz="2998"/>
            </a:lvl3pPr>
            <a:lvl4pPr marL="0" indent="0">
              <a:spcBef>
                <a:spcPts val="0"/>
              </a:spcBef>
              <a:buNone/>
              <a:defRPr sz="2998"/>
            </a:lvl4pPr>
            <a:lvl5pPr marL="0" indent="0">
              <a:spcBef>
                <a:spcPts val="0"/>
              </a:spcBef>
              <a:buNone/>
              <a:defRPr sz="2998"/>
            </a:lvl5pPr>
            <a:lvl6pPr marL="0" indent="0">
              <a:spcBef>
                <a:spcPts val="0"/>
              </a:spcBef>
              <a:buNone/>
              <a:defRPr sz="2998"/>
            </a:lvl6pPr>
            <a:lvl7pPr marL="0" indent="0">
              <a:spcBef>
                <a:spcPts val="0"/>
              </a:spcBef>
              <a:buNone/>
              <a:defRPr sz="2998"/>
            </a:lvl7pPr>
            <a:lvl8pPr marL="0" indent="0">
              <a:spcBef>
                <a:spcPts val="0"/>
              </a:spcBef>
              <a:buNone/>
              <a:defRPr sz="2998"/>
            </a:lvl8pPr>
            <a:lvl9pPr marL="0" indent="0">
              <a:spcBef>
                <a:spcPts val="0"/>
              </a:spcBef>
              <a:buNone/>
              <a:defRPr sz="2998"/>
            </a:lvl9pPr>
          </a:lstStyle>
          <a:p>
            <a:pPr lvl="0"/>
            <a:r>
              <a:rPr lang="en-US" dirty="0"/>
              <a:t>Click to add subtitle</a:t>
            </a:r>
          </a:p>
        </p:txBody>
      </p:sp>
      <p:sp>
        <p:nvSpPr>
          <p:cNvPr id="2" name="Title 1"/>
          <p:cNvSpPr>
            <a:spLocks noGrp="1"/>
          </p:cNvSpPr>
          <p:nvPr>
            <p:ph type="title"/>
          </p:nvPr>
        </p:nvSpPr>
        <p:spPr>
          <a:xfrm>
            <a:off x="1016001" y="508000"/>
            <a:ext cx="18288002" cy="1270000"/>
          </a:xfrm>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1016000" y="2793998"/>
            <a:ext cx="8859520" cy="457200"/>
          </a:xfrm>
        </p:spPr>
        <p:txBody>
          <a:bodyPr anchor="t">
            <a:noAutofit/>
          </a:bodyPr>
          <a:lstStyle>
            <a:lvl1pPr marL="0" indent="0">
              <a:spcBef>
                <a:spcPts val="0"/>
              </a:spcBef>
              <a:buNone/>
              <a:defRPr sz="2998" b="0"/>
            </a:lvl1pPr>
            <a:lvl2pPr marL="761769" indent="0">
              <a:buNone/>
              <a:defRPr sz="3332" b="1"/>
            </a:lvl2pPr>
            <a:lvl3pPr marL="1523535" indent="0">
              <a:buNone/>
              <a:defRPr sz="2998" b="1"/>
            </a:lvl3pPr>
            <a:lvl4pPr marL="2285304" indent="0">
              <a:buNone/>
              <a:defRPr sz="2667" b="1"/>
            </a:lvl4pPr>
            <a:lvl5pPr marL="3047069" indent="0">
              <a:buNone/>
              <a:defRPr sz="2667" b="1"/>
            </a:lvl5pPr>
            <a:lvl6pPr marL="3808838" indent="0">
              <a:buNone/>
              <a:defRPr sz="2667" b="1"/>
            </a:lvl6pPr>
            <a:lvl7pPr marL="4570605" indent="0">
              <a:buNone/>
              <a:defRPr sz="2667" b="1"/>
            </a:lvl7pPr>
            <a:lvl8pPr marL="5332373" indent="0">
              <a:buNone/>
              <a:defRPr sz="2667" b="1"/>
            </a:lvl8pPr>
            <a:lvl9pPr marL="6094142" indent="0">
              <a:buNone/>
              <a:defRPr sz="2667" b="1"/>
            </a:lvl9pPr>
          </a:lstStyle>
          <a:p>
            <a:pPr lvl="0"/>
            <a:r>
              <a:rPr lang="en-US" dirty="0"/>
              <a:t>Click to add heading</a:t>
            </a:r>
          </a:p>
        </p:txBody>
      </p:sp>
      <p:sp>
        <p:nvSpPr>
          <p:cNvPr id="4" name="Content Placeholder 3"/>
          <p:cNvSpPr>
            <a:spLocks noGrp="1"/>
          </p:cNvSpPr>
          <p:nvPr>
            <p:ph sz="half" idx="2"/>
          </p:nvPr>
        </p:nvSpPr>
        <p:spPr>
          <a:xfrm>
            <a:off x="1016000" y="3429002"/>
            <a:ext cx="8859520" cy="6731000"/>
          </a:xfrm>
        </p:spPr>
        <p:txBody>
          <a:bodyPr>
            <a:normAutofit/>
          </a:bodyPr>
          <a:lstStyle>
            <a:lvl1pPr>
              <a:defRPr sz="2667"/>
            </a:lvl1pPr>
            <a:lvl2pPr>
              <a:defRPr sz="2333"/>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10444480" y="2793998"/>
            <a:ext cx="8859520" cy="457200"/>
          </a:xfrm>
        </p:spPr>
        <p:txBody>
          <a:bodyPr anchor="t">
            <a:noAutofit/>
          </a:bodyPr>
          <a:lstStyle>
            <a:lvl1pPr marL="0" indent="0">
              <a:spcBef>
                <a:spcPts val="0"/>
              </a:spcBef>
              <a:buNone/>
              <a:defRPr sz="2998" b="0"/>
            </a:lvl1pPr>
            <a:lvl2pPr marL="761769" indent="0">
              <a:buNone/>
              <a:defRPr sz="3332" b="1"/>
            </a:lvl2pPr>
            <a:lvl3pPr marL="1523535" indent="0">
              <a:buNone/>
              <a:defRPr sz="2998" b="1"/>
            </a:lvl3pPr>
            <a:lvl4pPr marL="2285304" indent="0">
              <a:buNone/>
              <a:defRPr sz="2667" b="1"/>
            </a:lvl4pPr>
            <a:lvl5pPr marL="3047069" indent="0">
              <a:buNone/>
              <a:defRPr sz="2667" b="1"/>
            </a:lvl5pPr>
            <a:lvl6pPr marL="3808838" indent="0">
              <a:buNone/>
              <a:defRPr sz="2667" b="1"/>
            </a:lvl6pPr>
            <a:lvl7pPr marL="4570605" indent="0">
              <a:buNone/>
              <a:defRPr sz="2667" b="1"/>
            </a:lvl7pPr>
            <a:lvl8pPr marL="5332373" indent="0">
              <a:buNone/>
              <a:defRPr sz="2667" b="1"/>
            </a:lvl8pPr>
            <a:lvl9pPr marL="6094142" indent="0">
              <a:buNone/>
              <a:defRPr sz="2667" b="1"/>
            </a:lvl9pPr>
          </a:lstStyle>
          <a:p>
            <a:pPr lvl="0"/>
            <a:r>
              <a:rPr lang="en-US" dirty="0"/>
              <a:t>Click to add heading</a:t>
            </a:r>
          </a:p>
        </p:txBody>
      </p:sp>
      <p:sp>
        <p:nvSpPr>
          <p:cNvPr id="6" name="Content Placeholder 5"/>
          <p:cNvSpPr>
            <a:spLocks noGrp="1"/>
          </p:cNvSpPr>
          <p:nvPr>
            <p:ph sz="quarter" idx="4"/>
          </p:nvPr>
        </p:nvSpPr>
        <p:spPr>
          <a:xfrm>
            <a:off x="10444480" y="3429002"/>
            <a:ext cx="8859520" cy="6731000"/>
          </a:xfrm>
        </p:spPr>
        <p:txBody>
          <a:bodyPr>
            <a:normAutofit/>
          </a:bodyPr>
          <a:lstStyle>
            <a:lvl1pPr>
              <a:defRPr sz="2667"/>
            </a:lvl1pPr>
            <a:lvl2pPr>
              <a:defRPr sz="2333"/>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6933333" y="10797540"/>
            <a:ext cx="1354667" cy="365760"/>
          </a:xfrm>
          <a:prstGeom prst="rect">
            <a:avLst/>
          </a:prstGeom>
        </p:spPr>
        <p:txBody>
          <a:bodyPr/>
          <a:lstStyle/>
          <a:p>
            <a:pPr defTabSz="1523535"/>
            <a:endParaRPr lang="en-US" dirty="0">
              <a:solidFill>
                <a:srgbClr val="87898B"/>
              </a:solidFill>
            </a:endParaRPr>
          </a:p>
        </p:txBody>
      </p:sp>
      <p:sp>
        <p:nvSpPr>
          <p:cNvPr id="8" name="Footer Placeholder 7"/>
          <p:cNvSpPr>
            <a:spLocks noGrp="1"/>
          </p:cNvSpPr>
          <p:nvPr>
            <p:ph type="ftr" sz="quarter" idx="11"/>
          </p:nvPr>
        </p:nvSpPr>
        <p:spPr>
          <a:xfrm>
            <a:off x="12022670" y="10797540"/>
            <a:ext cx="4741333" cy="365760"/>
          </a:xfrm>
          <a:prstGeom prst="rect">
            <a:avLst/>
          </a:prstGeom>
        </p:spPr>
        <p:txBody>
          <a:bodyPr/>
          <a:lstStyle>
            <a:lvl1pPr>
              <a:defRPr sz="2667"/>
            </a:lvl1pPr>
          </a:lstStyle>
          <a:p>
            <a:pPr defTabSz="1523535"/>
            <a:r>
              <a:rPr lang="en-US">
                <a:solidFill>
                  <a:srgbClr val="87898B"/>
                </a:solidFill>
              </a:rPr>
              <a:t>Confidential</a:t>
            </a:r>
            <a:endParaRPr lang="en-US" dirty="0">
              <a:solidFill>
                <a:srgbClr val="87898B"/>
              </a:solidFill>
            </a:endParaRPr>
          </a:p>
        </p:txBody>
      </p:sp>
      <p:sp>
        <p:nvSpPr>
          <p:cNvPr id="9" name="Slide Number Placeholder 8"/>
          <p:cNvSpPr>
            <a:spLocks noGrp="1"/>
          </p:cNvSpPr>
          <p:nvPr>
            <p:ph type="sldNum" sz="quarter" idx="12"/>
          </p:nvPr>
        </p:nvSpPr>
        <p:spPr>
          <a:xfrm>
            <a:off x="352780" y="10797540"/>
            <a:ext cx="508000" cy="365760"/>
          </a:xfrm>
          <a:prstGeom prst="rect">
            <a:avLst/>
          </a:prstGeom>
        </p:spPr>
        <p:txBody>
          <a:bodyPr/>
          <a:lstStyle/>
          <a:p>
            <a:pPr defTabSz="1523535"/>
            <a:fld id="{00DE720E-C72B-42F0-AD69-52D60E3C605E}" type="slidenum">
              <a:rPr lang="en-US" smtClean="0">
                <a:solidFill>
                  <a:srgbClr val="87898B"/>
                </a:solidFill>
              </a:rPr>
              <a:pPr defTabSz="1523535"/>
              <a:t>‹#›</a:t>
            </a:fld>
            <a:endParaRPr lang="en-US" dirty="0">
              <a:solidFill>
                <a:srgbClr val="87898B"/>
              </a:solidFill>
            </a:endParaRPr>
          </a:p>
        </p:txBody>
      </p:sp>
    </p:spTree>
    <p:extLst>
      <p:ext uri="{BB962C8B-B14F-4D97-AF65-F5344CB8AC3E}">
        <p14:creationId xmlns:p14="http://schemas.microsoft.com/office/powerpoint/2010/main" val="107857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Line Only">
    <p:spTree>
      <p:nvGrpSpPr>
        <p:cNvPr id="1" name=""/>
        <p:cNvGrpSpPr/>
        <p:nvPr/>
      </p:nvGrpSpPr>
      <p:grpSpPr>
        <a:xfrm>
          <a:off x="0" y="0"/>
          <a:ext cx="0" cy="0"/>
          <a:chOff x="0" y="0"/>
          <a:chExt cx="0" cy="0"/>
        </a:xfrm>
      </p:grpSpPr>
      <p:sp>
        <p:nvSpPr>
          <p:cNvPr id="7" name="Title 6"/>
          <p:cNvSpPr>
            <a:spLocks noGrp="1"/>
          </p:cNvSpPr>
          <p:nvPr>
            <p:ph type="title"/>
          </p:nvPr>
        </p:nvSpPr>
        <p:spPr>
          <a:xfrm>
            <a:off x="736600" y="600332"/>
            <a:ext cx="18832000" cy="872033"/>
          </a:xfrm>
        </p:spPr>
        <p:txBody>
          <a:bodyPr/>
          <a:lstStyle/>
          <a:p>
            <a:r>
              <a:rPr lang="en-US" noProof="0" dirty="0"/>
              <a:t>Click to edit Master title style</a:t>
            </a:r>
          </a:p>
        </p:txBody>
      </p:sp>
    </p:spTree>
    <p:extLst>
      <p:ext uri="{BB962C8B-B14F-4D97-AF65-F5344CB8AC3E}">
        <p14:creationId xmlns:p14="http://schemas.microsoft.com/office/powerpoint/2010/main" val="280160411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b="-10555"/>
          <a:stretch/>
        </p:blipFill>
        <p:spPr>
          <a:xfrm rot="10800000">
            <a:off x="13821833" y="7217833"/>
            <a:ext cx="6498167" cy="4212167"/>
          </a:xfrm>
          <a:prstGeom prst="rect">
            <a:avLst/>
          </a:prstGeom>
        </p:spPr>
      </p:pic>
      <p:sp>
        <p:nvSpPr>
          <p:cNvPr id="9" name="Text Placeholder 15"/>
          <p:cNvSpPr>
            <a:spLocks noGrp="1"/>
          </p:cNvSpPr>
          <p:nvPr>
            <p:ph type="body" sz="quarter" idx="10" hasCustomPrompt="1"/>
          </p:nvPr>
        </p:nvSpPr>
        <p:spPr>
          <a:xfrm>
            <a:off x="1" y="711630"/>
            <a:ext cx="20319998" cy="1586467"/>
          </a:xfrm>
          <a:prstGeom prst="rect">
            <a:avLst/>
          </a:prstGeom>
        </p:spPr>
        <p:txBody>
          <a:bodyPr lIns="457200" rIns="457200"/>
          <a:lstStyle>
            <a:lvl1pPr marL="0" indent="0" algn="l">
              <a:buNone/>
              <a:defRPr sz="4667" b="1" baseline="0">
                <a:solidFill>
                  <a:schemeClr val="tx1"/>
                </a:solidFill>
                <a:latin typeface="Trebuchet MS" panose="020B0603020202020204" pitchFamily="34" charset="0"/>
                <a:cs typeface="Segoe UI" panose="020B0502040204020203" pitchFamily="34" charset="0"/>
              </a:defRPr>
            </a:lvl1pPr>
            <a:lvl2pPr marL="762015" indent="0" algn="l">
              <a:buNone/>
              <a:defRPr sz="4000">
                <a:solidFill>
                  <a:schemeClr val="tx1"/>
                </a:solidFill>
                <a:latin typeface="Trebuchet MS" panose="020B0603020202020204" pitchFamily="34" charset="0"/>
                <a:cs typeface="Segoe UI Light" panose="020B0502040204020203" pitchFamily="34" charset="0"/>
              </a:defRPr>
            </a:lvl2pPr>
            <a:lvl3pPr marL="1524030" indent="0" algn="l">
              <a:buNone/>
              <a:defRPr sz="5333">
                <a:latin typeface="Segoe UI" panose="020B0502040204020203" pitchFamily="34" charset="0"/>
                <a:cs typeface="Segoe UI" panose="020B0502040204020203" pitchFamily="34" charset="0"/>
              </a:defRPr>
            </a:lvl3pPr>
            <a:lvl4pPr marL="2286046" indent="0" algn="l">
              <a:buNone/>
              <a:defRPr sz="4667">
                <a:latin typeface="Segoe UI" panose="020B0502040204020203" pitchFamily="34" charset="0"/>
                <a:cs typeface="Segoe UI" panose="020B0502040204020203" pitchFamily="34" charset="0"/>
              </a:defRPr>
            </a:lvl4pPr>
            <a:lvl5pPr marL="3048061" indent="0" algn="l">
              <a:buNone/>
              <a:defRPr sz="4667">
                <a:latin typeface="Segoe UI" panose="020B0502040204020203" pitchFamily="34" charset="0"/>
                <a:cs typeface="Segoe UI" panose="020B0502040204020203" pitchFamily="34" charset="0"/>
              </a:defRPr>
            </a:lvl5pPr>
          </a:lstStyle>
          <a:p>
            <a:pPr lvl="0"/>
            <a:r>
              <a:rPr lang="en-US" dirty="0"/>
              <a:t>HEADLINE GOES HERE</a:t>
            </a:r>
          </a:p>
          <a:p>
            <a:pPr lvl="1"/>
            <a:r>
              <a:rPr lang="en-US" dirty="0"/>
              <a:t>Second level</a:t>
            </a:r>
          </a:p>
        </p:txBody>
      </p:sp>
    </p:spTree>
    <p:extLst>
      <p:ext uri="{BB962C8B-B14F-4D97-AF65-F5344CB8AC3E}">
        <p14:creationId xmlns:p14="http://schemas.microsoft.com/office/powerpoint/2010/main" val="360861732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cSld name="Title, sub title with content">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black">
          <a:xfrm>
            <a:off x="736601" y="1669757"/>
            <a:ext cx="18038235" cy="615553"/>
          </a:xfrm>
          <a:prstGeom prst="rect">
            <a:avLst/>
          </a:prstGeom>
        </p:spPr>
        <p:txBody>
          <a:bodyPr wrap="square" anchor="t">
            <a:noAutofit/>
          </a:bodyPr>
          <a:lstStyle>
            <a:lvl1pPr marL="0" indent="0" algn="l">
              <a:lnSpc>
                <a:spcPct val="100000"/>
              </a:lnSpc>
              <a:buNone/>
              <a:defRPr sz="4000" b="0" i="0">
                <a:solidFill>
                  <a:srgbClr val="000000"/>
                </a:solidFill>
                <a:latin typeface="HP Simplified" pitchFamily="34" charset="0"/>
                <a:cs typeface="HP Simplified" pitchFamily="34" charset="0"/>
              </a:defRPr>
            </a:lvl1pPr>
            <a:lvl2pPr marL="1015995" indent="0" algn="ctr">
              <a:buNone/>
              <a:defRPr>
                <a:solidFill>
                  <a:schemeClr val="tx1">
                    <a:tint val="75000"/>
                  </a:schemeClr>
                </a:solidFill>
              </a:defRPr>
            </a:lvl2pPr>
            <a:lvl3pPr marL="2031991" indent="0" algn="ctr">
              <a:buNone/>
              <a:defRPr>
                <a:solidFill>
                  <a:schemeClr val="tx1">
                    <a:tint val="75000"/>
                  </a:schemeClr>
                </a:solidFill>
              </a:defRPr>
            </a:lvl3pPr>
            <a:lvl4pPr marL="3047984" indent="0" algn="ctr">
              <a:buNone/>
              <a:defRPr>
                <a:solidFill>
                  <a:schemeClr val="tx1">
                    <a:tint val="75000"/>
                  </a:schemeClr>
                </a:solidFill>
              </a:defRPr>
            </a:lvl4pPr>
            <a:lvl5pPr marL="4063980" indent="0" algn="ctr">
              <a:buNone/>
              <a:defRPr>
                <a:solidFill>
                  <a:schemeClr val="tx1">
                    <a:tint val="75000"/>
                  </a:schemeClr>
                </a:solidFill>
              </a:defRPr>
            </a:lvl5pPr>
            <a:lvl6pPr marL="5079975" indent="0" algn="ctr">
              <a:buNone/>
              <a:defRPr>
                <a:solidFill>
                  <a:schemeClr val="tx1">
                    <a:tint val="75000"/>
                  </a:schemeClr>
                </a:solidFill>
              </a:defRPr>
            </a:lvl6pPr>
            <a:lvl7pPr marL="6095970" indent="0" algn="ctr">
              <a:buNone/>
              <a:defRPr>
                <a:solidFill>
                  <a:schemeClr val="tx1">
                    <a:tint val="75000"/>
                  </a:schemeClr>
                </a:solidFill>
              </a:defRPr>
            </a:lvl7pPr>
            <a:lvl8pPr marL="7111964" indent="0" algn="ctr">
              <a:buNone/>
              <a:defRPr>
                <a:solidFill>
                  <a:schemeClr val="tx1">
                    <a:tint val="75000"/>
                  </a:schemeClr>
                </a:solidFill>
              </a:defRPr>
            </a:lvl8pPr>
            <a:lvl9pPr marL="8127959" indent="0" algn="ctr">
              <a:buNone/>
              <a:defRPr>
                <a:solidFill>
                  <a:schemeClr val="tx1">
                    <a:tint val="75000"/>
                  </a:schemeClr>
                </a:solidFill>
              </a:defRPr>
            </a:lvl9pPr>
          </a:lstStyle>
          <a:p>
            <a:r>
              <a:rPr lang="en-US" noProof="0" dirty="0"/>
              <a:t>Click to edit master subtitle style</a:t>
            </a:r>
          </a:p>
        </p:txBody>
      </p:sp>
      <p:sp>
        <p:nvSpPr>
          <p:cNvPr id="7" name="Title 6"/>
          <p:cNvSpPr>
            <a:spLocks noGrp="1"/>
          </p:cNvSpPr>
          <p:nvPr>
            <p:ph type="title" hasCustomPrompt="1"/>
          </p:nvPr>
        </p:nvSpPr>
        <p:spPr bwMode="black">
          <a:xfrm>
            <a:off x="731521" y="522365"/>
            <a:ext cx="18038235" cy="957527"/>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dirty="0"/>
              <a:t>Click to edit master title style</a:t>
            </a:r>
          </a:p>
        </p:txBody>
      </p:sp>
      <p:sp>
        <p:nvSpPr>
          <p:cNvPr id="6" name="Content Placeholder 5"/>
          <p:cNvSpPr>
            <a:spLocks noGrp="1"/>
          </p:cNvSpPr>
          <p:nvPr>
            <p:ph sz="quarter" idx="10"/>
          </p:nvPr>
        </p:nvSpPr>
        <p:spPr>
          <a:xfrm>
            <a:off x="731520" y="2641603"/>
            <a:ext cx="18044160" cy="7175500"/>
          </a:xfrm>
        </p:spPr>
        <p:txBody>
          <a:bodyPr wrap="square">
            <a:noAutofit/>
          </a:bodyPr>
          <a:lstStyle>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2350620"/>
      </p:ext>
    </p:extLst>
  </p:cSld>
  <p:clrMapOvr>
    <a:masterClrMapping/>
  </p:clrMapOvr>
  <p:hf hdr="0" ftr="0" dt="0"/>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sp>
        <p:nvSpPr>
          <p:cNvPr id="12"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accent5"/>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7" name="Group 6"/>
          <p:cNvGrpSpPr/>
          <p:nvPr/>
        </p:nvGrpSpPr>
        <p:grpSpPr>
          <a:xfrm>
            <a:off x="1010706" y="761663"/>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1872999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sp>
        <p:nvSpPr>
          <p:cNvPr id="12"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tx1"/>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7" name="Group 6"/>
          <p:cNvGrpSpPr/>
          <p:nvPr/>
        </p:nvGrpSpPr>
        <p:grpSpPr bwMode="black">
          <a:xfrm>
            <a:off x="1010706" y="761663"/>
            <a:ext cx="5045252" cy="2032338"/>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white"/>
                </a:solidFill>
              </a:endParaRPr>
            </a:p>
          </p:txBody>
        </p:sp>
      </p:grpSp>
    </p:spTree>
    <p:extLst>
      <p:ext uri="{BB962C8B-B14F-4D97-AF65-F5344CB8AC3E}">
        <p14:creationId xmlns:p14="http://schemas.microsoft.com/office/powerpoint/2010/main" val="7580861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a:xfrm>
            <a:off x="1016000" y="2628900"/>
            <a:ext cx="8961120" cy="7543800"/>
          </a:xfrm>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Content Placeholder 3"/>
          <p:cNvSpPr>
            <a:spLocks noGrp="1"/>
          </p:cNvSpPr>
          <p:nvPr>
            <p:ph idx="2"/>
          </p:nvPr>
        </p:nvSpPr>
        <p:spPr>
          <a:xfrm>
            <a:off x="10160000" y="2628900"/>
            <a:ext cx="9144000" cy="7543800"/>
          </a:xfrm>
        </p:spPr>
        <p:txBody>
          <a:bodyPr/>
          <a:lstStyle/>
          <a:p>
            <a:pPr lvl="0"/>
            <a:r>
              <a:t>Click to edit Master text style</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CAB0D760-7AA2-CD82-E364-D67C53E29900}" type="datetimeFigureOut">
              <a:t>7/11/2019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A46AA3C-C11B-3315-E54A-BB64202E3C25}" type="slidenum">
              <a:t>‹#›</a:t>
            </a:fld>
            <a:endParaRPr/>
          </a:p>
        </p:txBody>
      </p:sp>
    </p:spTree>
    <p:extLst>
      <p:ext uri="{BB962C8B-B14F-4D97-AF65-F5344CB8AC3E}">
        <p14:creationId xmlns:p14="http://schemas.microsoft.com/office/powerpoint/2010/main" val="10677973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232823"/>
            <a:ext cx="15236032" cy="1165178"/>
          </a:xfrm>
        </p:spPr>
        <p:txBody>
          <a:bodyPr wrap="square">
            <a:noAutofit/>
          </a:bodyPr>
          <a:lstStyle>
            <a:lvl1pPr marL="0" indent="0">
              <a:spcBef>
                <a:spcPts val="0"/>
              </a:spcBef>
              <a:buFontTx/>
              <a:buNone/>
              <a:defRPr sz="7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1" name="Text Placeholder 9"/>
          <p:cNvSpPr>
            <a:spLocks noGrp="1"/>
          </p:cNvSpPr>
          <p:nvPr>
            <p:ph type="body" sz="quarter" idx="14"/>
          </p:nvPr>
        </p:nvSpPr>
        <p:spPr>
          <a:xfrm>
            <a:off x="1013356" y="9652000"/>
            <a:ext cx="15236032" cy="762000"/>
          </a:xfrm>
        </p:spPr>
        <p:txBody>
          <a:bodyPr wrap="square">
            <a:noAutofit/>
          </a:bodyPr>
          <a:lstStyle>
            <a:lvl1pPr marL="0" indent="0">
              <a:spcBef>
                <a:spcPts val="0"/>
              </a:spcBef>
              <a:buFontTx/>
              <a:buNone/>
              <a:defRPr sz="4667"/>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2" name="Text Placeholder 7"/>
          <p:cNvSpPr>
            <a:spLocks noGrp="1"/>
          </p:cNvSpPr>
          <p:nvPr>
            <p:ph type="body" sz="quarter" idx="15" hasCustomPrompt="1"/>
          </p:nvPr>
        </p:nvSpPr>
        <p:spPr>
          <a:xfrm>
            <a:off x="13225871" y="762001"/>
            <a:ext cx="6078128" cy="590188"/>
          </a:xfrm>
        </p:spPr>
        <p:txBody>
          <a:bodyPr>
            <a:noAutofit/>
          </a:bodyPr>
          <a:lstStyle>
            <a:lvl1pPr marL="0" indent="0" algn="r">
              <a:spcBef>
                <a:spcPts val="0"/>
              </a:spcBef>
              <a:buNone/>
              <a:defRPr sz="3333" baseline="0">
                <a:solidFill>
                  <a:schemeClr val="accent5"/>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14204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1" y="1016000"/>
            <a:ext cx="13713352" cy="3226693"/>
          </a:xfrm>
        </p:spPr>
        <p:txBody>
          <a:bodyPr anchor="t">
            <a:noAutofit/>
          </a:bodyPr>
          <a:lstStyle>
            <a:lvl1pPr>
              <a:lnSpc>
                <a:spcPct val="80000"/>
              </a:lnSpc>
              <a:defRPr sz="12000"/>
            </a:lvl1pPr>
          </a:lstStyle>
          <a:p>
            <a:r>
              <a:rPr lang="en-US"/>
              <a:t>Click to edit Master title style</a:t>
            </a:r>
            <a:endParaRPr/>
          </a:p>
        </p:txBody>
      </p:sp>
      <p:sp>
        <p:nvSpPr>
          <p:cNvPr id="3" name="Text Placeholder 2"/>
          <p:cNvSpPr>
            <a:spLocks noGrp="1"/>
          </p:cNvSpPr>
          <p:nvPr>
            <p:ph type="body" idx="1"/>
          </p:nvPr>
        </p:nvSpPr>
        <p:spPr>
          <a:xfrm>
            <a:off x="1016002" y="4242694"/>
            <a:ext cx="13713352" cy="1014043"/>
          </a:xfrm>
        </p:spPr>
        <p:txBody>
          <a:bodyPr>
            <a:noAutofit/>
          </a:bodyPr>
          <a:lstStyle>
            <a:lvl1pPr marL="0" indent="0">
              <a:spcBef>
                <a:spcPts val="1000"/>
              </a:spcBef>
              <a:buNone/>
              <a:defRPr sz="3000">
                <a:solidFill>
                  <a:schemeClr val="tx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03CE10-BD51-4E82-ADF7-B61DA203BA29}"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40170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1013355" y="1014677"/>
            <a:ext cx="18285617" cy="9144000"/>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a:solidFill>
                <a:prstClr val="white"/>
              </a:solidFill>
            </a:endParaRPr>
          </a:p>
        </p:txBody>
      </p:sp>
      <p:sp>
        <p:nvSpPr>
          <p:cNvPr id="2" name="Title 1"/>
          <p:cNvSpPr>
            <a:spLocks noGrp="1"/>
          </p:cNvSpPr>
          <p:nvPr>
            <p:ph type="title"/>
          </p:nvPr>
        </p:nvSpPr>
        <p:spPr>
          <a:xfrm>
            <a:off x="1648354" y="1650999"/>
            <a:ext cx="13713352" cy="1006428"/>
          </a:xfrm>
        </p:spPr>
        <p:txBody>
          <a:bodyPr anchor="t">
            <a:noAutofit/>
          </a:bodyPr>
          <a:lstStyle>
            <a:lvl1pPr>
              <a:lnSpc>
                <a:spcPct val="90000"/>
              </a:lnSpc>
              <a:defRPr sz="6667">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648356" y="2668142"/>
            <a:ext cx="13713352" cy="889000"/>
          </a:xfrm>
        </p:spPr>
        <p:txBody>
          <a:bodyPr>
            <a:noAutofit/>
          </a:bodyPr>
          <a:lstStyle>
            <a:lvl1pPr marL="0" indent="0">
              <a:spcBef>
                <a:spcPts val="0"/>
              </a:spcBef>
              <a:buNone/>
              <a:defRPr sz="5333">
                <a:solidFill>
                  <a:schemeClr val="bg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966232-DA67-4BA4-81ED-1977E61D1365}"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50655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p>
            <a:fld id="{7627FEA1-D0F4-48E9-96B9-C27E703CAEF9}"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grpSp>
        <p:nvGrpSpPr>
          <p:cNvPr id="12" name="Group 11"/>
          <p:cNvGrpSpPr/>
          <p:nvPr/>
        </p:nvGrpSpPr>
        <p:grpSpPr>
          <a:xfrm>
            <a:off x="1017121" y="10414002"/>
            <a:ext cx="1615785" cy="650873"/>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148854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p>
            <a:fld id="{AF2E3CF8-919B-4791-AA2E-E3693AC425C3}"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43222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A57977BF-1082-4146-A580-5D58795FD4BB}" type="datetime4">
              <a:rPr lang="en-US" smtClean="0">
                <a:solidFill>
                  <a:prstClr val="white"/>
                </a:solidFill>
              </a:rPr>
              <a:pPr/>
              <a:t>July 11,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For HPE and Channel Partner internal use only</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spTree>
    <p:extLst>
      <p:ext uri="{BB962C8B-B14F-4D97-AF65-F5344CB8AC3E}">
        <p14:creationId xmlns:p14="http://schemas.microsoft.com/office/powerpoint/2010/main" val="18263187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5138A734-75AC-489F-8EF9-C4673281273F}" type="datetime4">
              <a:rPr lang="en-US" smtClean="0">
                <a:solidFill>
                  <a:prstClr val="white"/>
                </a:solidFill>
              </a:rPr>
              <a:pPr/>
              <a:t>July 11,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For HPE and Channel Partner internal use only</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spTree>
    <p:extLst>
      <p:ext uri="{BB962C8B-B14F-4D97-AF65-F5344CB8AC3E}">
        <p14:creationId xmlns:p14="http://schemas.microsoft.com/office/powerpoint/2010/main" val="405141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640093" indent="-640093">
              <a:lnSpc>
                <a:spcPct val="80000"/>
              </a:lnSpc>
              <a:defRPr sz="10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baseline="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dirty="0"/>
              <a:t>Click </a:t>
            </a:r>
            <a:r>
              <a:rPr lang="en-US" dirty="0"/>
              <a:t>to add quoted person’s name, title, company</a:t>
            </a:r>
            <a:endParaRPr dirty="0"/>
          </a:p>
        </p:txBody>
      </p:sp>
      <p:grpSp>
        <p:nvGrpSpPr>
          <p:cNvPr id="7" name="Group 6"/>
          <p:cNvGrpSpPr/>
          <p:nvPr/>
        </p:nvGrpSpPr>
        <p:grpSpPr>
          <a:xfrm>
            <a:off x="1017121" y="10414002"/>
            <a:ext cx="1615785" cy="65087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
        <p:nvSpPr>
          <p:cNvPr id="3" name="Date Placeholder 2"/>
          <p:cNvSpPr>
            <a:spLocks noGrp="1"/>
          </p:cNvSpPr>
          <p:nvPr>
            <p:ph type="dt" sz="half" idx="10"/>
          </p:nvPr>
        </p:nvSpPr>
        <p:spPr/>
        <p:txBody>
          <a:bodyPr/>
          <a:lstStyle/>
          <a:p>
            <a:fld id="{487BAFF1-13B5-46BC-8269-DD5048E55F9F}"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99453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p:cSld name="Slate Quo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640093" indent="-640093">
              <a:lnSpc>
                <a:spcPct val="80000"/>
              </a:lnSpc>
              <a:defRPr sz="10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dirty="0"/>
              <a:t>Click to add quoted person’s name, title, company</a:t>
            </a:r>
          </a:p>
        </p:txBody>
      </p:sp>
      <p:grpSp>
        <p:nvGrpSpPr>
          <p:cNvPr id="7" name="Group 6"/>
          <p:cNvGrpSpPr/>
          <p:nvPr/>
        </p:nvGrpSpPr>
        <p:grpSpPr>
          <a:xfrm>
            <a:off x="1013357" y="10414002"/>
            <a:ext cx="1615785" cy="650873"/>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AD197E87-6DB9-4B93-88D2-FE27B873E901}" type="datetime4">
              <a:rPr lang="en-US" smtClean="0">
                <a:solidFill>
                  <a:prstClr val="white"/>
                </a:solidFill>
              </a:rPr>
              <a:pPr/>
              <a:t>July 11, 2019</a:t>
            </a:fld>
            <a:endParaRPr>
              <a:solidFill>
                <a:prstClr val="white"/>
              </a:solidFill>
            </a:endParaRPr>
          </a:p>
        </p:txBody>
      </p:sp>
      <p:sp>
        <p:nvSpPr>
          <p:cNvPr id="4" name="Footer Placeholder 3"/>
          <p:cNvSpPr>
            <a:spLocks noGrp="1"/>
          </p:cNvSpPr>
          <p:nvPr>
            <p:ph type="ftr" sz="quarter" idx="11"/>
          </p:nvPr>
        </p:nvSpPr>
        <p:spPr/>
        <p:txBody>
          <a:bodyPr/>
          <a:lstStyle/>
          <a:p>
            <a:r>
              <a:rPr lang="en-US">
                <a:solidFill>
                  <a:prstClr val="white"/>
                </a:solidFill>
              </a:rPr>
              <a:t>For HPE and Channel Partner internal use only</a:t>
            </a:r>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10700725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82AE22DF-E813-4549-82F2-AD2DCDBB2DEB}" type="datetime4">
              <a:rPr lang="en-US" smtClean="0">
                <a:solidFill>
                  <a:prstClr val="black"/>
                </a:solidFill>
              </a:rPr>
              <a:pPr/>
              <a:t>July 11,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54823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016000" y="2329434"/>
            <a:ext cx="8977376" cy="1295019"/>
          </a:xfrm>
        </p:spPr>
        <p:txBody>
          <a:bodyPr anchor="b"/>
          <a:lstStyle>
            <a:lvl1pPr>
              <a:buNone/>
              <a:defRPr sz="6079" b="1"/>
            </a:lvl1pPr>
            <a:lvl2pPr marL="158">
              <a:buNone/>
              <a:defRPr sz="4800" b="1"/>
            </a:lvl2pPr>
            <a:lvl3pPr marL="79">
              <a:buNone/>
              <a:defRPr sz="4320" b="1"/>
            </a:lvl3pPr>
            <a:lvl4pPr marL="52">
              <a:buNone/>
              <a:defRPr sz="4000" b="1"/>
            </a:lvl4pPr>
            <a:lvl5pPr marL="39">
              <a:buNone/>
              <a:defRPr sz="4000" b="1"/>
            </a:lvl5pPr>
            <a:lvl6pPr marL="31">
              <a:buNone/>
              <a:defRPr sz="4000" b="1"/>
            </a:lvl6pPr>
            <a:lvl7pPr marL="26">
              <a:buNone/>
              <a:defRPr sz="4000" b="1"/>
            </a:lvl7pPr>
            <a:lvl8pPr marL="22">
              <a:buNone/>
              <a:defRPr sz="4000" b="1"/>
            </a:lvl8pPr>
            <a:lvl9pPr marL="19">
              <a:buNone/>
              <a:defRPr sz="4000" b="1"/>
            </a:lvl9pPr>
          </a:lstStyle>
          <a:p>
            <a:pPr lvl="0"/>
            <a:r>
              <a:t>Click to edit Master text style</a:t>
            </a:r>
          </a:p>
        </p:txBody>
      </p:sp>
      <p:sp>
        <p:nvSpPr>
          <p:cNvPr id="4" name="Text Placeholder 3"/>
          <p:cNvSpPr>
            <a:spLocks noGrp="1"/>
          </p:cNvSpPr>
          <p:nvPr>
            <p:ph type="body" idx="2"/>
          </p:nvPr>
        </p:nvSpPr>
        <p:spPr>
          <a:xfrm>
            <a:off x="10320528" y="2329434"/>
            <a:ext cx="8983472" cy="1295019"/>
          </a:xfrm>
        </p:spPr>
        <p:txBody>
          <a:bodyPr anchor="b"/>
          <a:lstStyle>
            <a:lvl1pPr>
              <a:buNone/>
              <a:defRPr sz="6079" b="1"/>
            </a:lvl1pPr>
            <a:lvl2pPr marL="158">
              <a:buNone/>
              <a:defRPr sz="4800" b="1"/>
            </a:lvl2pPr>
            <a:lvl3pPr marL="79">
              <a:buNone/>
              <a:defRPr sz="4320" b="1"/>
            </a:lvl3pPr>
            <a:lvl4pPr marL="52">
              <a:buNone/>
              <a:defRPr sz="4000" b="1"/>
            </a:lvl4pPr>
            <a:lvl5pPr marL="39">
              <a:buNone/>
              <a:defRPr sz="4000" b="1"/>
            </a:lvl5pPr>
            <a:lvl6pPr marL="31">
              <a:buNone/>
              <a:defRPr sz="4000" b="1"/>
            </a:lvl6pPr>
            <a:lvl7pPr marL="26">
              <a:buNone/>
              <a:defRPr sz="4000" b="1"/>
            </a:lvl7pPr>
            <a:lvl8pPr marL="22">
              <a:buNone/>
              <a:defRPr sz="4000" b="1"/>
            </a:lvl8pPr>
            <a:lvl9pPr marL="19">
              <a:buNone/>
              <a:defRPr sz="4000" b="1"/>
            </a:lvl9pPr>
          </a:lstStyle>
          <a:p>
            <a:pPr lvl="0"/>
            <a:r>
              <a:t>Click to edit Master text style</a:t>
            </a:r>
          </a:p>
        </p:txBody>
      </p:sp>
      <p:sp>
        <p:nvSpPr>
          <p:cNvPr id="5" name="Content Placeholder 4"/>
          <p:cNvSpPr>
            <a:spLocks noGrp="1"/>
          </p:cNvSpPr>
          <p:nvPr>
            <p:ph idx="3"/>
          </p:nvPr>
        </p:nvSpPr>
        <p:spPr>
          <a:xfrm>
            <a:off x="1016000" y="3624453"/>
            <a:ext cx="8977376" cy="6584823"/>
          </a:xfrm>
        </p:spPr>
        <p:txBody>
          <a:bodyPr/>
          <a:lstStyle>
            <a:lvl1pPr>
              <a:defRPr sz="6079"/>
            </a:lvl1pPr>
            <a:lvl2pPr>
              <a:defRPr sz="4800"/>
            </a:lvl2pPr>
            <a:lvl3pPr>
              <a:defRPr sz="4320"/>
            </a:lvl3pPr>
            <a:lvl4pPr>
              <a:defRPr sz="4000"/>
            </a:lvl4pPr>
            <a:lvl5pPr>
              <a:defRPr sz="4000"/>
            </a:lvl5pPr>
            <a:lvl6pPr>
              <a:defRPr sz="4000"/>
            </a:lvl6pPr>
            <a:lvl7pPr>
              <a:defRPr sz="4000"/>
            </a:lvl7pPr>
            <a:lvl8pPr>
              <a:defRPr sz="4000"/>
            </a:lvl8pPr>
            <a:lvl9pPr>
              <a:defRPr sz="4000"/>
            </a:lvl9pPr>
          </a:lstStyle>
          <a:p>
            <a:pPr lvl="0"/>
            <a:r>
              <a:t>Click to edit Master text style</a:t>
            </a:r>
          </a:p>
          <a:p>
            <a:pPr lvl="1"/>
            <a:r>
              <a:t>Second Level</a:t>
            </a:r>
          </a:p>
          <a:p>
            <a:pPr lvl="2"/>
            <a:r>
              <a:t>Third Level</a:t>
            </a:r>
          </a:p>
          <a:p>
            <a:pPr lvl="3"/>
            <a:r>
              <a:t>Fourth Level</a:t>
            </a:r>
          </a:p>
          <a:p>
            <a:pPr lvl="4"/>
            <a:r>
              <a:t>Fifth Level</a:t>
            </a:r>
          </a:p>
        </p:txBody>
      </p:sp>
      <p:sp>
        <p:nvSpPr>
          <p:cNvPr id="6" name="Content Placeholder 5"/>
          <p:cNvSpPr>
            <a:spLocks noGrp="1"/>
          </p:cNvSpPr>
          <p:nvPr>
            <p:ph idx="4"/>
          </p:nvPr>
        </p:nvSpPr>
        <p:spPr>
          <a:xfrm>
            <a:off x="10320528" y="3624453"/>
            <a:ext cx="8983472" cy="6584823"/>
          </a:xfrm>
        </p:spPr>
        <p:txBody>
          <a:bodyPr/>
          <a:lstStyle>
            <a:lvl1pPr>
              <a:defRPr sz="6079"/>
            </a:lvl1pPr>
            <a:lvl2pPr>
              <a:defRPr sz="4800"/>
            </a:lvl2pPr>
            <a:lvl3pPr>
              <a:defRPr sz="4320"/>
            </a:lvl3pPr>
            <a:lvl4pPr>
              <a:defRPr sz="4000"/>
            </a:lvl4pPr>
            <a:lvl5pPr>
              <a:defRPr sz="4000"/>
            </a:lvl5pPr>
            <a:lvl6pPr>
              <a:defRPr sz="4000"/>
            </a:lvl6pPr>
            <a:lvl7pPr>
              <a:defRPr sz="4000"/>
            </a:lvl7pPr>
            <a:lvl8pPr>
              <a:defRPr sz="4000"/>
            </a:lvl8pPr>
            <a:lvl9pPr>
              <a:defRPr sz="4000"/>
            </a:lvl9pPr>
          </a:lstStyle>
          <a:p>
            <a:pPr lvl="0"/>
            <a:r>
              <a:t>Click to edit Master text style</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92C2E331-9ABA-A908-4A1B-884A227CC8B4}" type="datetimeFigureOut">
              <a:t>7/11/2019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7487635-6754-53AA-AAE6-467969E2A587}" type="slidenum">
              <a:t>‹#›</a:t>
            </a:fld>
            <a:endParaRPr/>
          </a:p>
        </p:txBody>
      </p:sp>
    </p:spTree>
    <p:extLst>
      <p:ext uri="{BB962C8B-B14F-4D97-AF65-F5344CB8AC3E}">
        <p14:creationId xmlns:p14="http://schemas.microsoft.com/office/powerpoint/2010/main" val="410049026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Content Placeholder 2"/>
          <p:cNvSpPr>
            <a:spLocks noGrp="1"/>
          </p:cNvSpPr>
          <p:nvPr>
            <p:ph idx="1"/>
          </p:nvPr>
        </p:nvSpPr>
        <p:spPr>
          <a:xfrm>
            <a:off x="1016000" y="2540001"/>
            <a:ext cx="18282973" cy="7619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6EB8F87-8F56-494A-8CB4-A52DCDC1B984}"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55412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9" name="Text Placeholder 7"/>
          <p:cNvSpPr>
            <a:spLocks noGrp="1"/>
          </p:cNvSpPr>
          <p:nvPr>
            <p:ph type="body" sz="quarter" idx="14" hasCustomPrompt="1"/>
          </p:nvPr>
        </p:nvSpPr>
        <p:spPr>
          <a:xfrm>
            <a:off x="1016001" y="2540000"/>
            <a:ext cx="18283238" cy="635000"/>
          </a:xfrm>
        </p:spPr>
        <p:txBody>
          <a:bodyPr>
            <a:noAutofit/>
          </a:bodyPr>
          <a:lstStyle>
            <a:lvl1pPr marL="0" indent="0">
              <a:spcBef>
                <a:spcPts val="0"/>
              </a:spcBef>
              <a:buNone/>
              <a:defRPr sz="4000" b="1"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heading</a:t>
            </a:r>
          </a:p>
        </p:txBody>
      </p:sp>
      <p:sp>
        <p:nvSpPr>
          <p:cNvPr id="3" name="Content Placeholder 2"/>
          <p:cNvSpPr>
            <a:spLocks noGrp="1"/>
          </p:cNvSpPr>
          <p:nvPr>
            <p:ph idx="1"/>
          </p:nvPr>
        </p:nvSpPr>
        <p:spPr>
          <a:xfrm>
            <a:off x="1016000" y="3296921"/>
            <a:ext cx="18282973" cy="6863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B8C5CD5-E43F-44A4-8764-557E8C0AC34C}"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2847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7266F6-51BC-4EEF-8D54-B4A13973C96C}"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48844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015736" y="868680"/>
            <a:ext cx="18283238" cy="685800"/>
          </a:xfrm>
        </p:spPr>
        <p:txBody>
          <a:bodyPr/>
          <a:lstStyle>
            <a:lvl1pPr>
              <a:defRPr/>
            </a:lvl1pPr>
          </a:lstStyle>
          <a:p>
            <a:r>
              <a:rPr dirty="0"/>
              <a:t>Click to add one-line title</a:t>
            </a:r>
          </a:p>
        </p:txBody>
      </p:sp>
      <p:sp>
        <p:nvSpPr>
          <p:cNvPr id="7"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one-line subtitle</a:t>
            </a:r>
          </a:p>
        </p:txBody>
      </p:sp>
      <p:sp>
        <p:nvSpPr>
          <p:cNvPr id="3" name="Date Placeholder 2"/>
          <p:cNvSpPr>
            <a:spLocks noGrp="1"/>
          </p:cNvSpPr>
          <p:nvPr>
            <p:ph type="dt" sz="half" idx="10"/>
          </p:nvPr>
        </p:nvSpPr>
        <p:spPr/>
        <p:txBody>
          <a:bodyPr/>
          <a:lstStyle/>
          <a:p>
            <a:fld id="{300104DF-1F5C-49E1-8E61-27148DBA15E9}" type="datetime4">
              <a:rPr lang="en-US" smtClean="0">
                <a:solidFill>
                  <a:prstClr val="black"/>
                </a:solidFill>
              </a:rPr>
              <a:pPr/>
              <a:t>July 11, 2019</a:t>
            </a:fld>
            <a:endParaRPr>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68624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FA93A1-2412-4D56-87B5-E2A09ECA9D6E}" type="datetime4">
              <a:rPr lang="en-US" smtClean="0">
                <a:solidFill>
                  <a:prstClr val="black"/>
                </a:solidFill>
              </a:rPr>
              <a:pPr/>
              <a:t>July 11, 2019</a:t>
            </a:fld>
            <a:endParaRPr>
              <a:solidFill>
                <a:prstClr val="black"/>
              </a:solidFill>
            </a:endParaRPr>
          </a:p>
        </p:txBody>
      </p:sp>
      <p:sp>
        <p:nvSpPr>
          <p:cNvPr id="3" name="Footer Placeholder 2"/>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99177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Content Placeholder 2"/>
          <p:cNvSpPr>
            <a:spLocks noGrp="1"/>
          </p:cNvSpPr>
          <p:nvPr>
            <p:ph sz="half" idx="1"/>
          </p:nvPr>
        </p:nvSpPr>
        <p:spPr>
          <a:xfrm>
            <a:off x="1015735"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10459773"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29A11F0C-BB46-4E48-967E-038CF6A78199}"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0206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Text Placeholder 2"/>
          <p:cNvSpPr>
            <a:spLocks noGrp="1"/>
          </p:cNvSpPr>
          <p:nvPr>
            <p:ph type="body" idx="1" hasCustomPrompt="1"/>
          </p:nvPr>
        </p:nvSpPr>
        <p:spPr>
          <a:xfrm>
            <a:off x="1016000" y="2539998"/>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4" name="Content Placeholder 3"/>
          <p:cNvSpPr>
            <a:spLocks noGrp="1"/>
          </p:cNvSpPr>
          <p:nvPr>
            <p:ph sz="half" idx="2"/>
          </p:nvPr>
        </p:nvSpPr>
        <p:spPr>
          <a:xfrm>
            <a:off x="1015735"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39998"/>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6" name="Content Placeholder 5"/>
          <p:cNvSpPr>
            <a:spLocks noGrp="1"/>
          </p:cNvSpPr>
          <p:nvPr>
            <p:ph sz="quarter" idx="4"/>
          </p:nvPr>
        </p:nvSpPr>
        <p:spPr>
          <a:xfrm>
            <a:off x="10459773"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E2E3972-7E64-45F0-BF86-B566887050A5}" type="datetime4">
              <a:rPr lang="en-US" smtClean="0">
                <a:solidFill>
                  <a:prstClr val="black"/>
                </a:solidFill>
              </a:rPr>
              <a:pPr/>
              <a:t>July 11,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50795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Text Placeholder 2"/>
          <p:cNvSpPr>
            <a:spLocks noGrp="1"/>
          </p:cNvSpPr>
          <p:nvPr>
            <p:ph type="body" idx="1" hasCustomPrompt="1"/>
          </p:nvPr>
        </p:nvSpPr>
        <p:spPr>
          <a:xfrm>
            <a:off x="1016000" y="2540000"/>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4" name="Content Placeholder 3"/>
          <p:cNvSpPr>
            <a:spLocks noGrp="1"/>
          </p:cNvSpPr>
          <p:nvPr>
            <p:ph sz="half" idx="2"/>
          </p:nvPr>
        </p:nvSpPr>
        <p:spPr>
          <a:xfrm>
            <a:off x="1015735"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40000"/>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6" name="Content Placeholder 5"/>
          <p:cNvSpPr>
            <a:spLocks noGrp="1"/>
          </p:cNvSpPr>
          <p:nvPr>
            <p:ph sz="quarter" idx="4"/>
          </p:nvPr>
        </p:nvSpPr>
        <p:spPr>
          <a:xfrm>
            <a:off x="10459773"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1BB0EDBD-D058-4265-809D-9390FCF6DFFD}" type="datetime4">
              <a:rPr lang="en-US" smtClean="0">
                <a:solidFill>
                  <a:prstClr val="black"/>
                </a:solidFill>
              </a:rPr>
              <a:pPr/>
              <a:t>July 11, 2019</a:t>
            </a:fld>
            <a:endParaRPr>
              <a:solidFill>
                <a:prstClr val="black"/>
              </a:solidFill>
            </a:endParaRPr>
          </a:p>
        </p:txBody>
      </p:sp>
      <p:sp>
        <p:nvSpPr>
          <p:cNvPr id="8" name="Footer Placeholder 7"/>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05712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10" name="Text Placeholder 9"/>
          <p:cNvSpPr>
            <a:spLocks noGrp="1"/>
          </p:cNvSpPr>
          <p:nvPr>
            <p:ph type="body" sz="quarter" idx="14"/>
          </p:nvPr>
        </p:nvSpPr>
        <p:spPr>
          <a:xfrm>
            <a:off x="1015735"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7302500"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13583973"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3FF203A-35EB-414F-BBB1-BDE783089DA1}"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10530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396F3C9C-0E2C-4454-82F5-A25984D9FB0E}"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46990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t>Click to edit Master title style</a:t>
            </a:r>
          </a:p>
        </p:txBody>
      </p:sp>
      <p:sp>
        <p:nvSpPr>
          <p:cNvPr id="3" name="Date Placeholder 2"/>
          <p:cNvSpPr>
            <a:spLocks noGrp="1"/>
          </p:cNvSpPr>
          <p:nvPr>
            <p:ph type="dt" sz="half" idx="10"/>
          </p:nvPr>
        </p:nvSpPr>
        <p:spPr/>
        <p:txBody>
          <a:bodyPr/>
          <a:lstStyle/>
          <a:p>
            <a:fld id="{C0498D3E-CA6C-2AA6-BEA4-20712DBB6087}" type="datetimeFigureOut">
              <a:t>7/11/2019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1853599A-4C5A-017B-012A-0767624CA8A4}" type="slidenum">
              <a:t>‹#›</a:t>
            </a:fld>
            <a:endParaRPr/>
          </a:p>
        </p:txBody>
      </p:sp>
    </p:spTree>
    <p:extLst>
      <p:ext uri="{BB962C8B-B14F-4D97-AF65-F5344CB8AC3E}">
        <p14:creationId xmlns:p14="http://schemas.microsoft.com/office/powerpoint/2010/main" val="386496513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E2C2C7E5-3592-4D7A-B6E9-88FDA40DDA38}"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4807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1016000" y="2540000"/>
            <a:ext cx="13081000" cy="7620000"/>
          </a:xfrm>
        </p:spPr>
        <p:txBody>
          <a:bodyPr>
            <a:normAutofit/>
          </a:bodyPr>
          <a:lstStyle>
            <a:lvl1pPr>
              <a:defRPr sz="3000"/>
            </a:lvl1pPr>
            <a:lvl2pPr>
              <a:defRPr sz="2667"/>
            </a:lvl2pPr>
            <a:lvl3pPr>
              <a:defRPr sz="2333"/>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14351000" y="2540000"/>
            <a:ext cx="4947973" cy="7620000"/>
          </a:xfrm>
          <a:solidFill>
            <a:schemeClr val="accent6"/>
          </a:solidFill>
        </p:spPr>
        <p:txBody>
          <a:bodyPr lIns="91440" tIns="91440" rIns="91440" bIns="91440">
            <a:noAutofit/>
          </a:bodyPr>
          <a:lstStyle>
            <a:lvl1pPr marL="0" indent="0">
              <a:spcBef>
                <a:spcPts val="1500"/>
              </a:spcBef>
              <a:buNone/>
              <a:defRPr sz="3000"/>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7A5B676D-1152-441E-84B5-BADB72266068}"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55610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8" name="Text Placeholder 9"/>
          <p:cNvSpPr>
            <a:spLocks noGrp="1"/>
          </p:cNvSpPr>
          <p:nvPr>
            <p:ph type="body" sz="quarter" idx="16"/>
          </p:nvPr>
        </p:nvSpPr>
        <p:spPr>
          <a:xfrm>
            <a:off x="12446000" y="2540000"/>
            <a:ext cx="6852973"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246282C4-18ED-41BF-BF21-519E8170CC83}"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16499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2446002" y="2540000"/>
            <a:ext cx="6852973" cy="7620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6F2DDEED-43AD-4260-9937-81B16A785719}"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78256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5735" y="865393"/>
            <a:ext cx="8763000" cy="1420607"/>
          </a:xfrm>
        </p:spPr>
        <p:txBody>
          <a:bodyPr anchor="t"/>
          <a:lstStyle>
            <a:lvl1pPr>
              <a:defRPr sz="4667"/>
            </a:lvl1pPr>
          </a:lstStyle>
          <a:p>
            <a:r>
              <a:rPr lang="en-US"/>
              <a:t>Click to edit Master title style</a:t>
            </a:r>
            <a:endParaRPr/>
          </a:p>
        </p:txBody>
      </p:sp>
      <p:sp>
        <p:nvSpPr>
          <p:cNvPr id="4" name="Text Placeholder 3"/>
          <p:cNvSpPr>
            <a:spLocks noGrp="1"/>
          </p:cNvSpPr>
          <p:nvPr>
            <p:ph type="body" sz="half" idx="2"/>
          </p:nvPr>
        </p:nvSpPr>
        <p:spPr>
          <a:xfrm>
            <a:off x="1015735" y="4699000"/>
            <a:ext cx="6096000" cy="3302000"/>
          </a:xfrm>
          <a:noFill/>
        </p:spPr>
        <p:txBody>
          <a:bodyPr lIns="0" tIns="0" rIns="0" bIns="0">
            <a:noAutofit/>
          </a:bodyPr>
          <a:lstStyle>
            <a:lvl1pPr marL="0" indent="0">
              <a:spcBef>
                <a:spcPts val="1500"/>
              </a:spcBef>
              <a:buNone/>
              <a:defRPr sz="3000">
                <a:solidFill>
                  <a:schemeClr val="tx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3" name="Picture Placeholder 2"/>
          <p:cNvSpPr>
            <a:spLocks noGrp="1"/>
          </p:cNvSpPr>
          <p:nvPr>
            <p:ph type="pic" idx="1"/>
          </p:nvPr>
        </p:nvSpPr>
        <p:spPr bwMode="ltGray">
          <a:xfrm>
            <a:off x="10159999" y="865393"/>
            <a:ext cx="9143998" cy="9294607"/>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5" name="Date Placeholder 4"/>
          <p:cNvSpPr>
            <a:spLocks noGrp="1"/>
          </p:cNvSpPr>
          <p:nvPr>
            <p:ph type="dt" sz="half" idx="10"/>
          </p:nvPr>
        </p:nvSpPr>
        <p:spPr/>
        <p:txBody>
          <a:bodyPr/>
          <a:lstStyle/>
          <a:p>
            <a:fld id="{DFA962E3-40FB-49CC-8B6B-672E5ED9E243}"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85122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Picture Placeholder 2"/>
          <p:cNvSpPr>
            <a:spLocks noGrp="1"/>
          </p:cNvSpPr>
          <p:nvPr>
            <p:ph type="pic" idx="1"/>
          </p:nvPr>
        </p:nvSpPr>
        <p:spPr bwMode="ltGray">
          <a:xfrm>
            <a:off x="1013355" y="2540000"/>
            <a:ext cx="8854440" cy="5588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015733" y="8255000"/>
            <a:ext cx="8854440" cy="1905000"/>
          </a:xfrm>
          <a:solidFill>
            <a:schemeClr val="accent5"/>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10444533" y="2540000"/>
            <a:ext cx="8854440" cy="5588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9" name="Text Placeholder 3"/>
          <p:cNvSpPr>
            <a:spLocks noGrp="1"/>
          </p:cNvSpPr>
          <p:nvPr>
            <p:ph type="body" sz="half" idx="14"/>
          </p:nvPr>
        </p:nvSpPr>
        <p:spPr bwMode="ltGray">
          <a:xfrm>
            <a:off x="10444533" y="8255000"/>
            <a:ext cx="8854440" cy="1905000"/>
          </a:xfrm>
          <a:solidFill>
            <a:schemeClr val="accent5"/>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77EF17D4-CF0A-4DB2-AE43-4B6D4B0535DF}"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37964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3355"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015733" y="7112000"/>
            <a:ext cx="5715000" cy="3048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7302500"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9" name="Text Placeholder 3"/>
          <p:cNvSpPr>
            <a:spLocks noGrp="1"/>
          </p:cNvSpPr>
          <p:nvPr>
            <p:ph type="body" sz="half" idx="14"/>
          </p:nvPr>
        </p:nvSpPr>
        <p:spPr bwMode="ltGray">
          <a:xfrm>
            <a:off x="7302500" y="7112000"/>
            <a:ext cx="5715000" cy="3048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10" name="Picture Placeholder 2"/>
          <p:cNvSpPr>
            <a:spLocks noGrp="1"/>
          </p:cNvSpPr>
          <p:nvPr>
            <p:ph type="pic" idx="15"/>
          </p:nvPr>
        </p:nvSpPr>
        <p:spPr bwMode="ltGray">
          <a:xfrm>
            <a:off x="13583973"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11" name="Text Placeholder 3"/>
          <p:cNvSpPr>
            <a:spLocks noGrp="1"/>
          </p:cNvSpPr>
          <p:nvPr>
            <p:ph type="body" sz="half" idx="16"/>
          </p:nvPr>
        </p:nvSpPr>
        <p:spPr bwMode="ltGray">
          <a:xfrm>
            <a:off x="13583973" y="7112000"/>
            <a:ext cx="5715000" cy="3048000"/>
          </a:xfrm>
          <a:solidFill>
            <a:schemeClr val="accent1"/>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A51DC33A-6C1C-415B-BD11-D5C7B368F5A4}" type="datetime4">
              <a:rPr lang="en-US" smtClean="0">
                <a:solidFill>
                  <a:prstClr val="black"/>
                </a:solidFill>
              </a:rPr>
              <a:pPr/>
              <a:t>July 11, 2019</a:t>
            </a:fld>
            <a:endParaRPr>
              <a:solidFill>
                <a:prstClr val="black"/>
              </a:solidFill>
            </a:endParaRPr>
          </a:p>
        </p:txBody>
      </p:sp>
      <p:sp>
        <p:nvSpPr>
          <p:cNvPr id="6" name="Footer Placeholder 5"/>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304410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359823"/>
            <a:ext cx="15236032" cy="1800178"/>
          </a:xfrm>
        </p:spPr>
        <p:txBody>
          <a:bodyPr wrap="square">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
        <p:nvSpPr>
          <p:cNvPr id="9" name="Date Placeholder 8"/>
          <p:cNvSpPr>
            <a:spLocks noGrp="1"/>
          </p:cNvSpPr>
          <p:nvPr>
            <p:ph type="dt" sz="half" idx="15"/>
          </p:nvPr>
        </p:nvSpPr>
        <p:spPr/>
        <p:txBody>
          <a:bodyPr/>
          <a:lstStyle/>
          <a:p>
            <a:fld id="{EE86F584-C6C8-41BD-89F2-578E1EF9AFE3}" type="datetime4">
              <a:rPr lang="en-US" smtClean="0">
                <a:solidFill>
                  <a:prstClr val="black"/>
                </a:solidFill>
              </a:rPr>
              <a:pPr/>
              <a:t>July 11, 2019</a:t>
            </a:fld>
            <a:endParaRPr>
              <a:solidFill>
                <a:prstClr val="black"/>
              </a:solidFill>
            </a:endParaRPr>
          </a:p>
        </p:txBody>
      </p:sp>
      <p:sp>
        <p:nvSpPr>
          <p:cNvPr id="12" name="Footer Placeholder 11"/>
          <p:cNvSpPr>
            <a:spLocks noGrp="1"/>
          </p:cNvSpPr>
          <p:nvPr>
            <p:ph type="ftr" sz="quarter" idx="16"/>
          </p:nvPr>
        </p:nvSpPr>
        <p:spPr/>
        <p:txBody>
          <a:bodyPr/>
          <a:lstStyle/>
          <a:p>
            <a:r>
              <a:rPr lang="en-US">
                <a:solidFill>
                  <a:prstClr val="black"/>
                </a:solidFill>
              </a:rPr>
              <a:t>For HPE and Channel Partner internal use only</a:t>
            </a:r>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284617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grpSp>
        <p:nvGrpSpPr>
          <p:cNvPr id="7" name="Group 6"/>
          <p:cNvGrpSpPr/>
          <p:nvPr/>
        </p:nvGrpSpPr>
        <p:grpSpPr>
          <a:xfrm>
            <a:off x="1010706" y="761663"/>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54998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B1306868-DA6D-4AAF-928E-0F2E4FA7DB66}"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119189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0C057-BA80-E259-18E5-E336CD3BA639}" type="datetimeFigureOut">
              <a:t>7/11/2019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13180286-A5C1-017B-35B7-AAB033899533}" type="slidenum">
              <a:t>‹#›</a:t>
            </a:fld>
            <a:endParaRPr/>
          </a:p>
        </p:txBody>
      </p:sp>
    </p:spTree>
    <p:extLst>
      <p:ext uri="{BB962C8B-B14F-4D97-AF65-F5344CB8AC3E}">
        <p14:creationId xmlns:p14="http://schemas.microsoft.com/office/powerpoint/2010/main" val="384803164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72000" y="865393"/>
            <a:ext cx="2031997" cy="9294607"/>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1016000" y="865393"/>
            <a:ext cx="16129000" cy="92946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BB7D75D-6EFE-41DC-A7F8-205E89EEDF9B}"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For HPE and Channel Partner internal use only</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617D78"/>
                </a:solidFill>
              </a:rPr>
              <a:pPr/>
              <a:t>‹#›</a:t>
            </a:fld>
            <a:endParaRPr>
              <a:solidFill>
                <a:srgbClr val="617D78"/>
              </a:solidFill>
            </a:endParaRPr>
          </a:p>
        </p:txBody>
      </p:sp>
    </p:spTree>
    <p:extLst>
      <p:ext uri="{BB962C8B-B14F-4D97-AF65-F5344CB8AC3E}">
        <p14:creationId xmlns:p14="http://schemas.microsoft.com/office/powerpoint/2010/main" val="403763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2_TA Wheel White Log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20320000" cy="11430000"/>
          </a:xfrm>
          <a:prstGeom prst="rect">
            <a:avLst/>
          </a:prstGeom>
        </p:spPr>
      </p:pic>
      <p:grpSp>
        <p:nvGrpSpPr>
          <p:cNvPr id="13" name="Group 12"/>
          <p:cNvGrpSpPr/>
          <p:nvPr userDrawn="1"/>
        </p:nvGrpSpPr>
        <p:grpSpPr>
          <a:xfrm>
            <a:off x="1022209" y="10411264"/>
            <a:ext cx="1615783" cy="650873"/>
            <a:chOff x="3578225" y="1146175"/>
            <a:chExt cx="5038725" cy="2111375"/>
          </a:xfrm>
        </p:grpSpPr>
        <p:sp>
          <p:nvSpPr>
            <p:cNvPr id="14" name="Freeform 13"/>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3000">
                <a:solidFill>
                  <a:prstClr val="black"/>
                </a:solidFill>
              </a:endParaRPr>
            </a:p>
          </p:txBody>
        </p:sp>
        <p:sp>
          <p:nvSpPr>
            <p:cNvPr id="15" name="Freeform 14"/>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3000">
                <a:solidFill>
                  <a:prstClr val="black"/>
                </a:solidFill>
              </a:endParaRPr>
            </a:p>
          </p:txBody>
        </p:sp>
      </p:grpSp>
    </p:spTree>
    <p:extLst>
      <p:ext uri="{BB962C8B-B14F-4D97-AF65-F5344CB8AC3E}">
        <p14:creationId xmlns:p14="http://schemas.microsoft.com/office/powerpoint/2010/main" val="394926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_TA Wheel White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9330353" y="10710173"/>
            <a:ext cx="1659297" cy="350520"/>
          </a:xfrm>
          <a:prstGeom prst="rect">
            <a:avLst/>
          </a:prstGeom>
        </p:spPr>
        <p:txBody>
          <a:bodyPr/>
          <a:lstStyle/>
          <a:p>
            <a:fld id="{4E5D062E-5840-4C25-ACE1-931599A81E9F}" type="datetime4">
              <a:rPr lang="en-US" smtClean="0">
                <a:solidFill>
                  <a:prstClr val="black"/>
                </a:solidFill>
              </a:rPr>
              <a:pPr/>
              <a:t>July 11, 2019</a:t>
            </a:fld>
            <a:endParaRPr lang="en-US">
              <a:solidFill>
                <a:prstClr val="black"/>
              </a:solidFill>
            </a:endParaRPr>
          </a:p>
        </p:txBody>
      </p:sp>
      <p:sp>
        <p:nvSpPr>
          <p:cNvPr id="4" name="Footer Placeholder 3"/>
          <p:cNvSpPr>
            <a:spLocks noGrp="1"/>
          </p:cNvSpPr>
          <p:nvPr>
            <p:ph type="ftr" sz="quarter" idx="11"/>
          </p:nvPr>
        </p:nvSpPr>
        <p:spPr>
          <a:xfrm>
            <a:off x="11557000" y="10710173"/>
            <a:ext cx="6708663" cy="350520"/>
          </a:xfrm>
          <a:prstGeom prst="rect">
            <a:avLst/>
          </a:prstGeom>
        </p:spPr>
        <p:txBody>
          <a:bodyPr/>
          <a:lstStyle/>
          <a:p>
            <a:r>
              <a:rPr lang="en-US">
                <a:solidFill>
                  <a:prstClr val="black"/>
                </a:solidFill>
              </a:rPr>
              <a:t>For HPE and Channel Partner internal use only</a:t>
            </a:r>
          </a:p>
        </p:txBody>
      </p:sp>
      <p:sp>
        <p:nvSpPr>
          <p:cNvPr id="5" name="Slide Number Placeholder 4"/>
          <p:cNvSpPr>
            <a:spLocks noGrp="1"/>
          </p:cNvSpPr>
          <p:nvPr>
            <p:ph type="sldNum" sz="quarter" idx="12"/>
          </p:nvPr>
        </p:nvSpPr>
        <p:spPr>
          <a:xfrm>
            <a:off x="18415001" y="10718114"/>
            <a:ext cx="888998" cy="386912"/>
          </a:xfrm>
          <a:prstGeom prst="rect">
            <a:avLst/>
          </a:prstGeom>
        </p:spPr>
        <p:txBody>
          <a:bodyPr/>
          <a:lstStyle/>
          <a:p>
            <a:fld id="{B016F8AB-BCEA-4347-8BA6-BE776009BC89}" type="slidenum">
              <a:rPr lang="en-US" smtClean="0">
                <a:solidFill>
                  <a:srgbClr val="617D78"/>
                </a:solidFill>
              </a:rPr>
              <a:pPr/>
              <a:t>‹#›</a:t>
            </a:fld>
            <a:endParaRPr lang="en-US" dirty="0">
              <a:solidFill>
                <a:srgbClr val="617D78"/>
              </a:solidFill>
            </a:endParaRPr>
          </a:p>
        </p:txBody>
      </p:sp>
      <p:grpSp>
        <p:nvGrpSpPr>
          <p:cNvPr id="13" name="Group 12"/>
          <p:cNvGrpSpPr/>
          <p:nvPr userDrawn="1"/>
        </p:nvGrpSpPr>
        <p:grpSpPr>
          <a:xfrm>
            <a:off x="1022201" y="10411262"/>
            <a:ext cx="1615785" cy="650873"/>
            <a:chOff x="3578225" y="1146175"/>
            <a:chExt cx="5038725" cy="2111375"/>
          </a:xfrm>
        </p:grpSpPr>
        <p:sp>
          <p:nvSpPr>
            <p:cNvPr id="14" name="Freeform 13"/>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998">
                <a:solidFill>
                  <a:prstClr val="black"/>
                </a:solidFill>
              </a:endParaRPr>
            </a:p>
          </p:txBody>
        </p:sp>
        <p:sp>
          <p:nvSpPr>
            <p:cNvPr id="15" name="Freeform 14"/>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sz="2998">
                <a:solidFill>
                  <a:prstClr val="black"/>
                </a:solidFill>
              </a:endParaRPr>
            </a:p>
          </p:txBody>
        </p:sp>
      </p:gr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 y="0"/>
            <a:ext cx="20314920" cy="11430000"/>
          </a:xfrm>
          <a:prstGeom prst="rect">
            <a:avLst/>
          </a:prstGeom>
        </p:spPr>
      </p:pic>
    </p:spTree>
    <p:extLst>
      <p:ext uri="{BB962C8B-B14F-4D97-AF65-F5344CB8AC3E}">
        <p14:creationId xmlns:p14="http://schemas.microsoft.com/office/powerpoint/2010/main" val="336955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sp>
        <p:nvSpPr>
          <p:cNvPr id="12"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accent4"/>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rPr dirty="0"/>
              <a:t>Click to add date</a:t>
            </a:r>
          </a:p>
        </p:txBody>
      </p:sp>
      <p:grpSp>
        <p:nvGrpSpPr>
          <p:cNvPr id="7" name="Group 6"/>
          <p:cNvGrpSpPr/>
          <p:nvPr/>
        </p:nvGrpSpPr>
        <p:grpSpPr>
          <a:xfrm>
            <a:off x="1010706" y="761663"/>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353442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sp>
        <p:nvSpPr>
          <p:cNvPr id="12" name="Text Placeholder 7"/>
          <p:cNvSpPr>
            <a:spLocks noGrp="1"/>
          </p:cNvSpPr>
          <p:nvPr>
            <p:ph type="body" sz="quarter" idx="13" hasCustomPrompt="1"/>
          </p:nvPr>
        </p:nvSpPr>
        <p:spPr>
          <a:xfrm>
            <a:off x="1010705" y="9703058"/>
            <a:ext cx="9149297" cy="565357"/>
          </a:xfrm>
        </p:spPr>
        <p:txBody>
          <a:bodyPr>
            <a:noAutofit/>
          </a:bodyPr>
          <a:lstStyle>
            <a:lvl1pPr marL="0" indent="0">
              <a:spcBef>
                <a:spcPts val="0"/>
              </a:spcBef>
              <a:buNone/>
              <a:defRPr sz="3333" baseline="0">
                <a:solidFill>
                  <a:schemeClr val="tx1"/>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7" name="Group 6"/>
          <p:cNvGrpSpPr/>
          <p:nvPr/>
        </p:nvGrpSpPr>
        <p:grpSpPr bwMode="black">
          <a:xfrm>
            <a:off x="1010706" y="761663"/>
            <a:ext cx="5045252" cy="2032338"/>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white"/>
                </a:solidFill>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white"/>
                </a:solidFill>
              </a:endParaRPr>
            </a:p>
          </p:txBody>
        </p:sp>
      </p:grpSp>
    </p:spTree>
    <p:extLst>
      <p:ext uri="{BB962C8B-B14F-4D97-AF65-F5344CB8AC3E}">
        <p14:creationId xmlns:p14="http://schemas.microsoft.com/office/powerpoint/2010/main" val="2054158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232823"/>
            <a:ext cx="15236032" cy="1165178"/>
          </a:xfrm>
        </p:spPr>
        <p:txBody>
          <a:bodyPr wrap="square">
            <a:noAutofit/>
          </a:bodyPr>
          <a:lstStyle>
            <a:lvl1pPr marL="0" indent="0">
              <a:spcBef>
                <a:spcPts val="0"/>
              </a:spcBef>
              <a:buFontTx/>
              <a:buNone/>
              <a:defRPr sz="7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1" name="Text Placeholder 9"/>
          <p:cNvSpPr>
            <a:spLocks noGrp="1"/>
          </p:cNvSpPr>
          <p:nvPr>
            <p:ph type="body" sz="quarter" idx="14"/>
          </p:nvPr>
        </p:nvSpPr>
        <p:spPr>
          <a:xfrm>
            <a:off x="1013356" y="9652000"/>
            <a:ext cx="15236032" cy="762000"/>
          </a:xfrm>
        </p:spPr>
        <p:txBody>
          <a:bodyPr wrap="square">
            <a:noAutofit/>
          </a:bodyPr>
          <a:lstStyle>
            <a:lvl1pPr marL="0" indent="0">
              <a:spcBef>
                <a:spcPts val="0"/>
              </a:spcBef>
              <a:buFontTx/>
              <a:buNone/>
              <a:defRPr sz="4667"/>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12" name="Text Placeholder 7"/>
          <p:cNvSpPr>
            <a:spLocks noGrp="1"/>
          </p:cNvSpPr>
          <p:nvPr>
            <p:ph type="body" sz="quarter" idx="15" hasCustomPrompt="1"/>
          </p:nvPr>
        </p:nvSpPr>
        <p:spPr>
          <a:xfrm>
            <a:off x="13225871" y="762001"/>
            <a:ext cx="6078128" cy="590188"/>
          </a:xfrm>
        </p:spPr>
        <p:txBody>
          <a:bodyPr>
            <a:noAutofit/>
          </a:bodyPr>
          <a:lstStyle>
            <a:lvl1pPr marL="0" indent="0" algn="r">
              <a:spcBef>
                <a:spcPts val="0"/>
              </a:spcBef>
              <a:buNone/>
              <a:defRPr sz="3333" baseline="0">
                <a:solidFill>
                  <a:schemeClr val="accent4"/>
                </a:solidFill>
              </a:defRPr>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date</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63157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1" y="1016000"/>
            <a:ext cx="13713352" cy="3226693"/>
          </a:xfrm>
        </p:spPr>
        <p:txBody>
          <a:bodyPr anchor="t">
            <a:noAutofit/>
          </a:bodyPr>
          <a:lstStyle>
            <a:lvl1pPr>
              <a:lnSpc>
                <a:spcPct val="80000"/>
              </a:lnSpc>
              <a:defRPr sz="12000"/>
            </a:lvl1pPr>
          </a:lstStyle>
          <a:p>
            <a:r>
              <a:rPr lang="en-US"/>
              <a:t>Click to edit Master title style</a:t>
            </a:r>
            <a:endParaRPr/>
          </a:p>
        </p:txBody>
      </p:sp>
      <p:sp>
        <p:nvSpPr>
          <p:cNvPr id="3" name="Text Placeholder 2"/>
          <p:cNvSpPr>
            <a:spLocks noGrp="1"/>
          </p:cNvSpPr>
          <p:nvPr>
            <p:ph type="body" idx="1"/>
          </p:nvPr>
        </p:nvSpPr>
        <p:spPr>
          <a:xfrm>
            <a:off x="1016002" y="4242694"/>
            <a:ext cx="13713352" cy="1014043"/>
          </a:xfrm>
        </p:spPr>
        <p:txBody>
          <a:bodyPr>
            <a:noAutofit/>
          </a:bodyPr>
          <a:lstStyle>
            <a:lvl1pPr marL="0" indent="0">
              <a:spcBef>
                <a:spcPts val="1000"/>
              </a:spcBef>
              <a:buNone/>
              <a:defRPr sz="3000">
                <a:solidFill>
                  <a:schemeClr val="tx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solidFill>
                  <a:prstClr val="black"/>
                </a:solidFill>
              </a:rPr>
              <a:pPr/>
              <a:t>July 11, 2019</a:t>
            </a:fld>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5914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1013355" y="1014677"/>
            <a:ext cx="18285617" cy="91440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a:solidFill>
                <a:prstClr val="white"/>
              </a:solidFill>
            </a:endParaRPr>
          </a:p>
        </p:txBody>
      </p:sp>
      <p:sp>
        <p:nvSpPr>
          <p:cNvPr id="2" name="Title 1"/>
          <p:cNvSpPr>
            <a:spLocks noGrp="1"/>
          </p:cNvSpPr>
          <p:nvPr>
            <p:ph type="title"/>
          </p:nvPr>
        </p:nvSpPr>
        <p:spPr>
          <a:xfrm>
            <a:off x="1648354" y="1650999"/>
            <a:ext cx="13713352" cy="1006428"/>
          </a:xfrm>
        </p:spPr>
        <p:txBody>
          <a:bodyPr anchor="t">
            <a:noAutofit/>
          </a:bodyPr>
          <a:lstStyle>
            <a:lvl1pPr>
              <a:lnSpc>
                <a:spcPct val="90000"/>
              </a:lnSpc>
              <a:defRPr sz="6667">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648356" y="2668142"/>
            <a:ext cx="13713352" cy="889000"/>
          </a:xfrm>
        </p:spPr>
        <p:txBody>
          <a:bodyPr>
            <a:noAutofit/>
          </a:bodyPr>
          <a:lstStyle>
            <a:lvl1pPr marL="0" indent="0">
              <a:spcBef>
                <a:spcPts val="0"/>
              </a:spcBef>
              <a:buNone/>
              <a:defRPr sz="5333">
                <a:solidFill>
                  <a:schemeClr val="bg1"/>
                </a:solidFill>
              </a:defRPr>
            </a:lvl1pPr>
            <a:lvl2pPr marL="762015" indent="0">
              <a:buNone/>
              <a:defRPr sz="3333">
                <a:solidFill>
                  <a:schemeClr val="tx1">
                    <a:tint val="75000"/>
                  </a:schemeClr>
                </a:solidFill>
              </a:defRPr>
            </a:lvl2pPr>
            <a:lvl3pPr marL="1524030" indent="0">
              <a:buNone/>
              <a:defRPr sz="3000">
                <a:solidFill>
                  <a:schemeClr val="tx1">
                    <a:tint val="75000"/>
                  </a:schemeClr>
                </a:solidFill>
              </a:defRPr>
            </a:lvl3pPr>
            <a:lvl4pPr marL="2286046" indent="0">
              <a:buNone/>
              <a:defRPr sz="2667">
                <a:solidFill>
                  <a:schemeClr val="tx1">
                    <a:tint val="75000"/>
                  </a:schemeClr>
                </a:solidFill>
              </a:defRPr>
            </a:lvl4pPr>
            <a:lvl5pPr marL="3048061" indent="0">
              <a:buNone/>
              <a:defRPr sz="2667">
                <a:solidFill>
                  <a:schemeClr val="tx1">
                    <a:tint val="75000"/>
                  </a:schemeClr>
                </a:solidFill>
              </a:defRPr>
            </a:lvl5pPr>
            <a:lvl6pPr marL="3810076" indent="0">
              <a:buNone/>
              <a:defRPr sz="2667">
                <a:solidFill>
                  <a:schemeClr val="tx1">
                    <a:tint val="75000"/>
                  </a:schemeClr>
                </a:solidFill>
              </a:defRPr>
            </a:lvl6pPr>
            <a:lvl7pPr marL="4572091" indent="0">
              <a:buNone/>
              <a:defRPr sz="2667">
                <a:solidFill>
                  <a:schemeClr val="tx1">
                    <a:tint val="75000"/>
                  </a:schemeClr>
                </a:solidFill>
              </a:defRPr>
            </a:lvl7pPr>
            <a:lvl8pPr marL="5334107" indent="0">
              <a:buNone/>
              <a:defRPr sz="2667">
                <a:solidFill>
                  <a:schemeClr val="tx1">
                    <a:tint val="75000"/>
                  </a:schemeClr>
                </a:solidFill>
              </a:defRPr>
            </a:lvl8pPr>
            <a:lvl9pPr marL="6096122" indent="0">
              <a:buNone/>
              <a:defRPr sz="2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solidFill>
                  <a:prstClr val="black"/>
                </a:solidFill>
              </a:rPr>
              <a:pPr/>
              <a:t>July 11, 2019</a:t>
            </a:fld>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04191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solidFill>
                  <a:prstClr val="black"/>
                </a:solidFill>
              </a:rPr>
              <a:pPr/>
              <a:t>July 11, 2019</a:t>
            </a:fld>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grpSp>
        <p:nvGrpSpPr>
          <p:cNvPr id="12" name="Group 11"/>
          <p:cNvGrpSpPr/>
          <p:nvPr/>
        </p:nvGrpSpPr>
        <p:grpSpPr>
          <a:xfrm>
            <a:off x="1017121" y="10414002"/>
            <a:ext cx="1615785" cy="650873"/>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154381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solidFill>
                  <a:prstClr val="black"/>
                </a:solidFill>
              </a:rPr>
              <a:pPr/>
              <a:t>July 11, 2019</a:t>
            </a:fld>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dirty="0">
              <a:solidFill>
                <a:srgbClr val="5F7A76"/>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15851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0" y="455028"/>
            <a:ext cx="6685280" cy="1933842"/>
          </a:xfrm>
        </p:spPr>
        <p:txBody>
          <a:bodyPr anchor="b"/>
          <a:lstStyle>
            <a:lvl1pPr algn="l">
              <a:defRPr sz="4320" b="1"/>
            </a:lvl1pPr>
          </a:lstStyle>
          <a:p>
            <a:r>
              <a:t>Click to edit Master title style</a:t>
            </a:r>
          </a:p>
        </p:txBody>
      </p:sp>
      <p:sp>
        <p:nvSpPr>
          <p:cNvPr id="3" name="Content Placeholder 2"/>
          <p:cNvSpPr>
            <a:spLocks noGrp="1"/>
          </p:cNvSpPr>
          <p:nvPr>
            <p:ph idx="1"/>
          </p:nvPr>
        </p:nvSpPr>
        <p:spPr>
          <a:xfrm>
            <a:off x="7943088" y="455028"/>
            <a:ext cx="11360912" cy="9717672"/>
          </a:xfrm>
        </p:spPr>
        <p:txBody>
          <a:bodyPr/>
          <a:lstStyle>
            <a:lvl1pPr>
              <a:defRPr sz="7040"/>
            </a:lvl1pPr>
            <a:lvl2pPr>
              <a:defRPr sz="6079"/>
            </a:lvl2pPr>
            <a:lvl3pPr>
              <a:defRPr sz="5279"/>
            </a:lvl3pPr>
            <a:lvl4pPr>
              <a:defRPr sz="4320"/>
            </a:lvl4pPr>
            <a:lvl5pPr>
              <a:defRPr sz="4320"/>
            </a:lvl5pPr>
            <a:lvl6pPr>
              <a:defRPr sz="4320"/>
            </a:lvl6pPr>
            <a:lvl7pPr>
              <a:defRPr sz="4320"/>
            </a:lvl7pPr>
            <a:lvl8pPr>
              <a:defRPr sz="4320"/>
            </a:lvl8pPr>
            <a:lvl9pPr>
              <a:defRPr sz="4320"/>
            </a:lvl9pPr>
          </a:lstStyle>
          <a:p>
            <a:pPr lvl="0"/>
            <a:r>
              <a:t>Click to edit Master text style</a:t>
            </a:r>
          </a:p>
          <a:p>
            <a:pPr lvl="1"/>
            <a:r>
              <a:t>Second Level</a:t>
            </a:r>
          </a:p>
          <a:p>
            <a:pPr lvl="2"/>
            <a:r>
              <a:t>Third Level</a:t>
            </a:r>
          </a:p>
          <a:p>
            <a:pPr lvl="3"/>
            <a:r>
              <a:t>Fourth Level</a:t>
            </a:r>
          </a:p>
          <a:p>
            <a:pPr lvl="4"/>
            <a:r>
              <a:t>Fifth Level</a:t>
            </a:r>
          </a:p>
        </p:txBody>
      </p:sp>
      <p:sp>
        <p:nvSpPr>
          <p:cNvPr id="4" name="Text Placeholder 3"/>
          <p:cNvSpPr>
            <a:spLocks noGrp="1"/>
          </p:cNvSpPr>
          <p:nvPr>
            <p:ph type="body" idx="2"/>
          </p:nvPr>
        </p:nvSpPr>
        <p:spPr>
          <a:xfrm>
            <a:off x="1016000" y="2388870"/>
            <a:ext cx="6683248" cy="7783830"/>
          </a:xfrm>
        </p:spPr>
        <p:txBody>
          <a:bodyPr/>
          <a:lstStyle>
            <a:lvl1pPr marL="0" indent="0">
              <a:buNone/>
              <a:defRPr sz="3039"/>
            </a:lvl1pPr>
            <a:lvl2pPr marL="1016000" indent="0">
              <a:buNone/>
              <a:defRPr sz="2560"/>
            </a:lvl2pPr>
            <a:lvl3pPr marL="2032000" indent="0">
              <a:buNone/>
              <a:defRPr sz="2207"/>
            </a:lvl3pPr>
            <a:lvl4pPr marL="3046476" indent="0">
              <a:buNone/>
              <a:defRPr sz="2000"/>
            </a:lvl4pPr>
            <a:lvl5pPr marL="4064000" indent="0">
              <a:buNone/>
              <a:defRPr sz="2000"/>
            </a:lvl5pPr>
            <a:lvl6pPr marL="5080000" indent="0">
              <a:buNone/>
              <a:defRPr sz="2000"/>
            </a:lvl6pPr>
            <a:lvl7pPr marL="6102102" indent="0">
              <a:buNone/>
              <a:defRPr sz="2000"/>
            </a:lvl7pPr>
            <a:lvl8pPr marL="7104895" indent="0">
              <a:buNone/>
              <a:defRPr sz="2000"/>
            </a:lvl8pPr>
            <a:lvl9pPr marL="8128000" indent="0">
              <a:buNone/>
              <a:defRPr sz="2000"/>
            </a:lvl9pPr>
          </a:lstStyle>
          <a:p>
            <a:pPr lvl="0"/>
            <a:r>
              <a:t>Click to edit Master text style</a:t>
            </a:r>
          </a:p>
        </p:txBody>
      </p:sp>
      <p:sp>
        <p:nvSpPr>
          <p:cNvPr id="5" name="Date Placeholder 4"/>
          <p:cNvSpPr>
            <a:spLocks noGrp="1"/>
          </p:cNvSpPr>
          <p:nvPr>
            <p:ph type="dt" sz="half" idx="10"/>
          </p:nvPr>
        </p:nvSpPr>
        <p:spPr/>
        <p:txBody>
          <a:bodyPr/>
          <a:lstStyle/>
          <a:p>
            <a:fld id="{92B2091E-9D08-7067-06E7-6B325EE31172}" type="datetimeFigureOut">
              <a:t>7/11/2019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71C564A8-BCA5-9586-3167-13C7AC3A3516}" type="slidenum">
              <a:t>‹#›</a:t>
            </a:fld>
            <a:endParaRPr/>
          </a:p>
        </p:txBody>
      </p:sp>
    </p:spTree>
    <p:extLst>
      <p:ext uri="{BB962C8B-B14F-4D97-AF65-F5344CB8AC3E}">
        <p14:creationId xmlns:p14="http://schemas.microsoft.com/office/powerpoint/2010/main" val="35133094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C07C5E14-300D-4720-B5FE-54C7D96D4160}" type="datetime4">
              <a:rPr lang="en-US" smtClean="0">
                <a:solidFill>
                  <a:prstClr val="white"/>
                </a:solidFill>
              </a:rPr>
              <a:pPr/>
              <a:t>July 11, 2019</a:t>
            </a:fld>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spTree>
    <p:extLst>
      <p:ext uri="{BB962C8B-B14F-4D97-AF65-F5344CB8AC3E}">
        <p14:creationId xmlns:p14="http://schemas.microsoft.com/office/powerpoint/2010/main" val="3459784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3356" y="4286244"/>
            <a:ext cx="13713352" cy="960438"/>
          </a:xfrm>
        </p:spPr>
        <p:txBody>
          <a:bodyPr>
            <a:noAutofit/>
          </a:bodyPr>
          <a:lstStyle>
            <a:lvl1pPr>
              <a:defRPr sz="6667"/>
            </a:lvl1pPr>
          </a:lstStyle>
          <a:p>
            <a:r>
              <a:rPr lang="en-US"/>
              <a:t>Click to edit Master title style</a:t>
            </a:r>
            <a:endParaRPr/>
          </a:p>
        </p:txBody>
      </p:sp>
      <p:sp>
        <p:nvSpPr>
          <p:cNvPr id="11" name="Text Placeholder 9"/>
          <p:cNvSpPr>
            <a:spLocks noGrp="1"/>
          </p:cNvSpPr>
          <p:nvPr>
            <p:ph type="body" sz="quarter" idx="14"/>
          </p:nvPr>
        </p:nvSpPr>
        <p:spPr>
          <a:xfrm>
            <a:off x="1013357" y="5248668"/>
            <a:ext cx="13713352" cy="889000"/>
          </a:xfrm>
        </p:spPr>
        <p:txBody>
          <a:bodyPr>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8" name="Group 7"/>
          <p:cNvGrpSpPr/>
          <p:nvPr/>
        </p:nvGrpSpPr>
        <p:grpSpPr>
          <a:xfrm>
            <a:off x="1017121" y="10414002"/>
            <a:ext cx="1615785" cy="650873"/>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BC7BE07D-E945-4DDF-8452-20009392BF2F}" type="datetime4">
              <a:rPr lang="en-US" smtClean="0">
                <a:solidFill>
                  <a:prstClr val="white"/>
                </a:solidFill>
              </a:rPr>
              <a:pPr/>
              <a:t>July 11, 2019</a:t>
            </a:fld>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
        <p:nvSpPr>
          <p:cNvPr id="10" name="Freeform 9"/>
          <p:cNvSpPr/>
          <p:nvPr/>
        </p:nvSpPr>
        <p:spPr>
          <a:xfrm>
            <a:off x="1013355" y="771365"/>
            <a:ext cx="18310223" cy="3262280"/>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sz="3000">
              <a:solidFill>
                <a:prstClr val="white"/>
              </a:solidFill>
            </a:endParaRPr>
          </a:p>
        </p:txBody>
      </p:sp>
    </p:spTree>
    <p:extLst>
      <p:ext uri="{BB962C8B-B14F-4D97-AF65-F5344CB8AC3E}">
        <p14:creationId xmlns:p14="http://schemas.microsoft.com/office/powerpoint/2010/main" val="2242750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640093" indent="-640093">
              <a:lnSpc>
                <a:spcPct val="80000"/>
              </a:lnSpc>
              <a:defRPr sz="10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baseline="0"/>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dirty="0"/>
              <a:t>Click </a:t>
            </a:r>
            <a:r>
              <a:rPr lang="en-US" dirty="0"/>
              <a:t>to add quoted person’s name, title, company</a:t>
            </a:r>
            <a:endParaRPr dirty="0"/>
          </a:p>
        </p:txBody>
      </p:sp>
      <p:grpSp>
        <p:nvGrpSpPr>
          <p:cNvPr id="7" name="Group 6"/>
          <p:cNvGrpSpPr/>
          <p:nvPr/>
        </p:nvGrpSpPr>
        <p:grpSpPr>
          <a:xfrm>
            <a:off x="1017121" y="10414002"/>
            <a:ext cx="1615785" cy="65087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
        <p:nvSpPr>
          <p:cNvPr id="3" name="Date Placeholder 2"/>
          <p:cNvSpPr>
            <a:spLocks noGrp="1"/>
          </p:cNvSpPr>
          <p:nvPr>
            <p:ph type="dt" sz="half" idx="10"/>
          </p:nvPr>
        </p:nvSpPr>
        <p:spPr/>
        <p:txBody>
          <a:bodyPr/>
          <a:lstStyle/>
          <a:p>
            <a:fld id="{EFA54ACD-BEB7-4258-A5F3-653792456C00}" type="datetime4">
              <a:rPr lang="en-US" smtClean="0">
                <a:solidFill>
                  <a:prstClr val="black"/>
                </a:solidFill>
              </a:rPr>
              <a:pPr/>
              <a:t>July 11, 2019</a:t>
            </a:fld>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59850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5356" y="635000"/>
            <a:ext cx="15761228" cy="3810000"/>
          </a:xfrm>
        </p:spPr>
        <p:txBody>
          <a:bodyPr>
            <a:noAutofit/>
          </a:bodyPr>
          <a:lstStyle>
            <a:lvl1pPr marL="640093" indent="-640093">
              <a:lnSpc>
                <a:spcPct val="80000"/>
              </a:lnSpc>
              <a:defRPr sz="10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1213421" y="4699000"/>
            <a:ext cx="15053162" cy="2286000"/>
          </a:xfrm>
        </p:spPr>
        <p:txBody>
          <a:bodyPr>
            <a:noAutofit/>
          </a:bodyPr>
          <a:lstStyle>
            <a:lvl1pPr marL="0" indent="0">
              <a:spcBef>
                <a:spcPts val="0"/>
              </a:spcBef>
              <a:buFontTx/>
              <a:buNone/>
              <a:defRPr sz="3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dirty="0"/>
              <a:t>Click to add quoted person’s name, title, company</a:t>
            </a:r>
          </a:p>
        </p:txBody>
      </p:sp>
      <p:grpSp>
        <p:nvGrpSpPr>
          <p:cNvPr id="7" name="Group 6"/>
          <p:cNvGrpSpPr/>
          <p:nvPr/>
        </p:nvGrpSpPr>
        <p:grpSpPr>
          <a:xfrm>
            <a:off x="1013357" y="10414002"/>
            <a:ext cx="1615785" cy="650873"/>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white"/>
                </a:solidFill>
              </a:endParaRPr>
            </a:p>
          </p:txBody>
        </p:sp>
      </p:grpSp>
      <p:sp>
        <p:nvSpPr>
          <p:cNvPr id="3" name="Date Placeholder 2"/>
          <p:cNvSpPr>
            <a:spLocks noGrp="1"/>
          </p:cNvSpPr>
          <p:nvPr>
            <p:ph type="dt" sz="half" idx="10"/>
          </p:nvPr>
        </p:nvSpPr>
        <p:spPr/>
        <p:txBody>
          <a:bodyPr/>
          <a:lstStyle/>
          <a:p>
            <a:fld id="{2399C1EB-F401-4F7B-BD9C-AAA165C9F3D7}" type="datetime4">
              <a:rPr lang="en-US" smtClean="0">
                <a:solidFill>
                  <a:prstClr val="white"/>
                </a:solidFill>
              </a:rPr>
              <a:pPr/>
              <a:t>July 11, 2019</a:t>
            </a:fld>
            <a:endParaRPr>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solidFill>
                  <a:prstClr val="white"/>
                </a:solidFill>
              </a:rPr>
              <a:pPr/>
              <a:t>‹#›</a:t>
            </a:fld>
            <a:endParaRPr>
              <a:solidFill>
                <a:prstClr val="white"/>
              </a:solidFill>
            </a:endParaRPr>
          </a:p>
        </p:txBody>
      </p:sp>
    </p:spTree>
    <p:extLst>
      <p:ext uri="{BB962C8B-B14F-4D97-AF65-F5344CB8AC3E}">
        <p14:creationId xmlns:p14="http://schemas.microsoft.com/office/powerpoint/2010/main" val="23324160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 name="Date Placeholder 1"/>
          <p:cNvSpPr>
            <a:spLocks noGrp="1"/>
          </p:cNvSpPr>
          <p:nvPr>
            <p:ph type="dt" sz="half" idx="10"/>
          </p:nvPr>
        </p:nvSpPr>
        <p:spPr/>
        <p:txBody>
          <a:bodyPr/>
          <a:lstStyle/>
          <a:p>
            <a:fld id="{ECF1CC87-9C4B-4D13-B529-5EAF641302E2}" type="datetime4">
              <a:rPr lang="en-US" smtClean="0">
                <a:solidFill>
                  <a:prstClr val="black"/>
                </a:solidFill>
              </a:rPr>
              <a:pPr/>
              <a:t>July 11, 2019</a:t>
            </a:fld>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20756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Content Placeholder 2"/>
          <p:cNvSpPr>
            <a:spLocks noGrp="1"/>
          </p:cNvSpPr>
          <p:nvPr>
            <p:ph idx="1"/>
          </p:nvPr>
        </p:nvSpPr>
        <p:spPr>
          <a:xfrm>
            <a:off x="1016000" y="2540001"/>
            <a:ext cx="18282973" cy="7619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solidFill>
                  <a:prstClr val="black"/>
                </a:solidFill>
              </a:rPr>
              <a:pPr/>
              <a:t>July 11, 2019</a:t>
            </a:fld>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61810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9" name="Text Placeholder 7"/>
          <p:cNvSpPr>
            <a:spLocks noGrp="1"/>
          </p:cNvSpPr>
          <p:nvPr>
            <p:ph type="body" sz="quarter" idx="14" hasCustomPrompt="1"/>
          </p:nvPr>
        </p:nvSpPr>
        <p:spPr>
          <a:xfrm>
            <a:off x="1016001" y="2540000"/>
            <a:ext cx="18283238" cy="635000"/>
          </a:xfrm>
        </p:spPr>
        <p:txBody>
          <a:bodyPr>
            <a:noAutofit/>
          </a:bodyPr>
          <a:lstStyle>
            <a:lvl1pPr marL="0" indent="0">
              <a:spcBef>
                <a:spcPts val="0"/>
              </a:spcBef>
              <a:buNone/>
              <a:defRPr sz="4000" b="1"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heading</a:t>
            </a:r>
          </a:p>
        </p:txBody>
      </p:sp>
      <p:sp>
        <p:nvSpPr>
          <p:cNvPr id="3" name="Content Placeholder 2"/>
          <p:cNvSpPr>
            <a:spLocks noGrp="1"/>
          </p:cNvSpPr>
          <p:nvPr>
            <p:ph idx="1"/>
          </p:nvPr>
        </p:nvSpPr>
        <p:spPr>
          <a:xfrm>
            <a:off x="1016000" y="3296921"/>
            <a:ext cx="18282973" cy="6863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11"/>
          </p:nvPr>
        </p:nvSpPr>
        <p:spPr>
          <a:xfrm>
            <a:off x="11557000" y="10710173"/>
            <a:ext cx="6708663" cy="350520"/>
          </a:xfrm>
          <a:prstGeom prst="rect">
            <a:avLst/>
          </a:prstGeom>
        </p:spPr>
        <p:txBody>
          <a:body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39906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solidFill>
                  <a:prstClr val="black"/>
                </a:solidFill>
              </a:rPr>
              <a:pPr/>
              <a:t>July 11, 2019</a:t>
            </a:fld>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3575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solidFill>
                  <a:prstClr val="black"/>
                </a:solidFill>
              </a:rPr>
              <a:pPr/>
              <a:t>July 11, 2019</a:t>
            </a:fld>
            <a:endParaRPr>
              <a:solidFill>
                <a:prstClr val="black"/>
              </a:solidFill>
            </a:endParaRPr>
          </a:p>
        </p:txBody>
      </p:sp>
      <p:sp>
        <p:nvSpPr>
          <p:cNvPr id="5" name="Slide Number Placeholder 4"/>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6089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solidFill>
                  <a:prstClr val="black"/>
                </a:solidFill>
              </a:rPr>
              <a:pPr/>
              <a:t>July 11, 2019</a:t>
            </a:fld>
            <a:endParaRPr>
              <a:solidFill>
                <a:prstClr val="black"/>
              </a:solidFill>
            </a:endParaRPr>
          </a:p>
        </p:txBody>
      </p:sp>
      <p:sp>
        <p:nvSpPr>
          <p:cNvPr id="4" name="Slide Number Placeholder 3"/>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37682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82720" y="8001000"/>
            <a:ext cx="12192000" cy="914400"/>
          </a:xfrm>
        </p:spPr>
        <p:txBody>
          <a:bodyPr anchor="b"/>
          <a:lstStyle>
            <a:lvl1pPr algn="l">
              <a:defRPr sz="4320" b="1"/>
            </a:lvl1pPr>
          </a:lstStyle>
          <a:p>
            <a:r>
              <a:t>Click to edit Master title style</a:t>
            </a:r>
          </a:p>
        </p:txBody>
      </p:sp>
      <p:sp>
        <p:nvSpPr>
          <p:cNvPr id="3" name="Vertical Title 2"/>
          <p:cNvSpPr>
            <a:spLocks noGrp="1"/>
          </p:cNvSpPr>
          <p:nvPr>
            <p:ph type="pic" idx="1"/>
          </p:nvPr>
        </p:nvSpPr>
        <p:spPr>
          <a:xfrm>
            <a:off x="3982720" y="1017269"/>
            <a:ext cx="12192000" cy="6861430"/>
          </a:xfrm>
        </p:spPr>
        <p:txBody>
          <a:bodyPr/>
          <a:lstStyle/>
          <a:p>
            <a:endParaRPr/>
          </a:p>
        </p:txBody>
      </p:sp>
      <p:sp>
        <p:nvSpPr>
          <p:cNvPr id="4" name="Text Placeholder 3"/>
          <p:cNvSpPr>
            <a:spLocks noGrp="1"/>
          </p:cNvSpPr>
          <p:nvPr>
            <p:ph type="body" idx="2"/>
          </p:nvPr>
        </p:nvSpPr>
        <p:spPr>
          <a:xfrm>
            <a:off x="3982720" y="8915400"/>
            <a:ext cx="12192000" cy="1257300"/>
          </a:xfrm>
        </p:spPr>
        <p:txBody>
          <a:bodyPr/>
          <a:lstStyle>
            <a:lvl1pPr marL="0" indent="0">
              <a:buNone/>
              <a:defRPr sz="3039"/>
            </a:lvl1pPr>
            <a:lvl2pPr marL="1016000" indent="0">
              <a:buNone/>
              <a:defRPr sz="2560"/>
            </a:lvl2pPr>
            <a:lvl3pPr marL="2032000" indent="0">
              <a:buNone/>
              <a:defRPr sz="2207"/>
            </a:lvl3pPr>
            <a:lvl4pPr marL="3046476" indent="0">
              <a:buNone/>
              <a:defRPr sz="2000"/>
            </a:lvl4pPr>
            <a:lvl5pPr marL="4064000" indent="0">
              <a:buNone/>
              <a:defRPr sz="2000"/>
            </a:lvl5pPr>
            <a:lvl6pPr marL="5080000" indent="0">
              <a:buNone/>
              <a:defRPr sz="2000"/>
            </a:lvl6pPr>
            <a:lvl7pPr marL="6102102" indent="0">
              <a:buNone/>
              <a:defRPr sz="2000"/>
            </a:lvl7pPr>
            <a:lvl8pPr marL="7104895" indent="0">
              <a:buNone/>
              <a:defRPr sz="2000"/>
            </a:lvl8pPr>
            <a:lvl9pPr marL="8128000" indent="0">
              <a:buNone/>
              <a:defRPr sz="2000"/>
            </a:lvl9pPr>
          </a:lstStyle>
          <a:p>
            <a:pPr lvl="0"/>
            <a:r>
              <a:t>Click to edit Master text style</a:t>
            </a:r>
          </a:p>
        </p:txBody>
      </p:sp>
      <p:sp>
        <p:nvSpPr>
          <p:cNvPr id="5" name="Date Placeholder 4"/>
          <p:cNvSpPr>
            <a:spLocks noGrp="1"/>
          </p:cNvSpPr>
          <p:nvPr>
            <p:ph type="dt" sz="half" idx="10"/>
          </p:nvPr>
        </p:nvSpPr>
        <p:spPr/>
        <p:txBody>
          <a:bodyPr/>
          <a:lstStyle/>
          <a:p>
            <a:fld id="{3B703962-2BE2-0547-CA4C-002B07D331AA}" type="datetimeFigureOut">
              <a:t>7/11/2019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73A53367-E607-B8C4-866E-CD42E97DAC88}" type="slidenum">
              <a:t>‹#›</a:t>
            </a:fld>
            <a:endParaRPr/>
          </a:p>
        </p:txBody>
      </p:sp>
    </p:spTree>
    <p:extLst>
      <p:ext uri="{BB962C8B-B14F-4D97-AF65-F5344CB8AC3E}">
        <p14:creationId xmlns:p14="http://schemas.microsoft.com/office/powerpoint/2010/main" val="198364211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Content Placeholder 2"/>
          <p:cNvSpPr>
            <a:spLocks noGrp="1"/>
          </p:cNvSpPr>
          <p:nvPr>
            <p:ph sz="half" idx="1"/>
          </p:nvPr>
        </p:nvSpPr>
        <p:spPr>
          <a:xfrm>
            <a:off x="1015735"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10459773" y="2540000"/>
            <a:ext cx="88392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solidFill>
                  <a:prstClr val="black"/>
                </a:solidFill>
              </a:rPr>
              <a:pPr/>
              <a:t>July 11, 2019</a:t>
            </a:fld>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81466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Text Placeholder 2"/>
          <p:cNvSpPr>
            <a:spLocks noGrp="1"/>
          </p:cNvSpPr>
          <p:nvPr>
            <p:ph type="body" idx="1" hasCustomPrompt="1"/>
          </p:nvPr>
        </p:nvSpPr>
        <p:spPr>
          <a:xfrm>
            <a:off x="1016000" y="2539998"/>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4" name="Content Placeholder 3"/>
          <p:cNvSpPr>
            <a:spLocks noGrp="1"/>
          </p:cNvSpPr>
          <p:nvPr>
            <p:ph sz="half" idx="2"/>
          </p:nvPr>
        </p:nvSpPr>
        <p:spPr>
          <a:xfrm>
            <a:off x="1015735"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39998"/>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6" name="Content Placeholder 5"/>
          <p:cNvSpPr>
            <a:spLocks noGrp="1"/>
          </p:cNvSpPr>
          <p:nvPr>
            <p:ph sz="quarter" idx="4"/>
          </p:nvPr>
        </p:nvSpPr>
        <p:spPr>
          <a:xfrm>
            <a:off x="10459773" y="3175000"/>
            <a:ext cx="88392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solidFill>
                  <a:prstClr val="black"/>
                </a:solidFill>
              </a:rPr>
              <a:pPr/>
              <a:t>July 11, 2019</a:t>
            </a:fld>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88441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3" name="Text Placeholder 2"/>
          <p:cNvSpPr>
            <a:spLocks noGrp="1"/>
          </p:cNvSpPr>
          <p:nvPr>
            <p:ph type="body" idx="1" hasCustomPrompt="1"/>
          </p:nvPr>
        </p:nvSpPr>
        <p:spPr>
          <a:xfrm>
            <a:off x="1016000" y="2540000"/>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4" name="Content Placeholder 3"/>
          <p:cNvSpPr>
            <a:spLocks noGrp="1"/>
          </p:cNvSpPr>
          <p:nvPr>
            <p:ph sz="half" idx="2"/>
          </p:nvPr>
        </p:nvSpPr>
        <p:spPr>
          <a:xfrm>
            <a:off x="1015735"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10459773" y="2540000"/>
            <a:ext cx="8839200"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6" name="Content Placeholder 5"/>
          <p:cNvSpPr>
            <a:spLocks noGrp="1"/>
          </p:cNvSpPr>
          <p:nvPr>
            <p:ph sz="quarter" idx="4"/>
          </p:nvPr>
        </p:nvSpPr>
        <p:spPr>
          <a:xfrm>
            <a:off x="10459773" y="3177587"/>
            <a:ext cx="8839200" cy="6982413"/>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solidFill>
                  <a:prstClr val="black"/>
                </a:solidFill>
              </a:rPr>
              <a:pPr/>
              <a:t>July 11, 2019</a:t>
            </a:fld>
            <a:endParaRPr>
              <a:solidFill>
                <a:prstClr val="black"/>
              </a:solidFill>
            </a:endParaRPr>
          </a:p>
        </p:txBody>
      </p:sp>
      <p:sp>
        <p:nvSpPr>
          <p:cNvPr id="9" name="Slide Number Placeholder 8"/>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45592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10" name="Text Placeholder 9"/>
          <p:cNvSpPr>
            <a:spLocks noGrp="1"/>
          </p:cNvSpPr>
          <p:nvPr>
            <p:ph type="body" sz="quarter" idx="14"/>
          </p:nvPr>
        </p:nvSpPr>
        <p:spPr>
          <a:xfrm>
            <a:off x="1015735"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7302500"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13583973" y="2540000"/>
            <a:ext cx="5715000"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solidFill>
                  <a:prstClr val="black"/>
                </a:solidFill>
              </a:rPr>
              <a:pPr/>
              <a:t>July 11, 2019</a:t>
            </a:fld>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07702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1015736" y="865393"/>
            <a:ext cx="18283238" cy="1420607"/>
          </a:xfrm>
        </p:spPr>
        <p:txBody>
          <a:bodyPr/>
          <a:lstStyle/>
          <a:p>
            <a:r>
              <a:rPr lang="en-US"/>
              <a:t>Click to edit Master title style</a:t>
            </a:r>
            <a:endParaRP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solidFill>
                  <a:prstClr val="black"/>
                </a:solidFill>
              </a:rPr>
              <a:pPr/>
              <a:t>July 11, 2019</a:t>
            </a:fld>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8967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5736" y="868680"/>
            <a:ext cx="18283238" cy="68580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1015734" y="1557067"/>
            <a:ext cx="18283238" cy="635000"/>
          </a:xfrm>
        </p:spPr>
        <p:txBody>
          <a:bodyPr>
            <a:noAutofit/>
          </a:bodyPr>
          <a:lstStyle>
            <a:lvl1pPr marL="0" indent="0">
              <a:spcBef>
                <a:spcPts val="0"/>
              </a:spcBef>
              <a:buNone/>
              <a:defRPr sz="4000" baseline="0"/>
            </a:lvl1pPr>
            <a:lvl2pPr marL="0" indent="0">
              <a:spcBef>
                <a:spcPts val="0"/>
              </a:spcBef>
              <a:buNone/>
              <a:defRPr sz="4000"/>
            </a:lvl2pPr>
            <a:lvl3pPr marL="0" indent="0">
              <a:spcBef>
                <a:spcPts val="0"/>
              </a:spcBef>
              <a:buNone/>
              <a:defRPr sz="4000"/>
            </a:lvl3pPr>
            <a:lvl4pPr marL="0" indent="0">
              <a:spcBef>
                <a:spcPts val="0"/>
              </a:spcBef>
              <a:buNone/>
              <a:defRPr sz="4000"/>
            </a:lvl4pPr>
            <a:lvl5pPr marL="0" indent="0">
              <a:spcBef>
                <a:spcPts val="0"/>
              </a:spcBef>
              <a:buNone/>
              <a:defRPr sz="4000"/>
            </a:lvl5pPr>
            <a:lvl6pPr marL="0" indent="0">
              <a:spcBef>
                <a:spcPts val="0"/>
              </a:spcBef>
              <a:buNone/>
              <a:defRPr sz="4000"/>
            </a:lvl6pPr>
            <a:lvl7pPr marL="0" indent="0">
              <a:spcBef>
                <a:spcPts val="0"/>
              </a:spcBef>
              <a:buNone/>
              <a:defRPr sz="4000"/>
            </a:lvl7pPr>
            <a:lvl8pPr marL="0" indent="0">
              <a:spcBef>
                <a:spcPts val="0"/>
              </a:spcBef>
              <a:buNone/>
              <a:defRPr sz="4000"/>
            </a:lvl8pPr>
            <a:lvl9pPr marL="0" indent="0">
              <a:spcBef>
                <a:spcPts val="0"/>
              </a:spcBef>
              <a:buNone/>
              <a:defRPr sz="4000"/>
            </a:lvl9pPr>
          </a:lstStyle>
          <a:p>
            <a:pPr lvl="0"/>
            <a:r>
              <a:t>Click to add one-line subtitle</a:t>
            </a:r>
          </a:p>
        </p:txBody>
      </p:sp>
      <p:sp>
        <p:nvSpPr>
          <p:cNvPr id="9" name="Text Placeholder 2"/>
          <p:cNvSpPr>
            <a:spLocks noGrp="1"/>
          </p:cNvSpPr>
          <p:nvPr>
            <p:ph type="body" idx="1" hasCustomPrompt="1"/>
          </p:nvPr>
        </p:nvSpPr>
        <p:spPr>
          <a:xfrm>
            <a:off x="1016001"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rPr dirty="0"/>
              <a:t>Click to add heading</a:t>
            </a:r>
          </a:p>
        </p:txBody>
      </p:sp>
      <p:sp>
        <p:nvSpPr>
          <p:cNvPr id="10" name="Text Placeholder 9"/>
          <p:cNvSpPr>
            <a:spLocks noGrp="1"/>
          </p:cNvSpPr>
          <p:nvPr>
            <p:ph type="body" sz="quarter" idx="14"/>
          </p:nvPr>
        </p:nvSpPr>
        <p:spPr>
          <a:xfrm>
            <a:off x="1015735"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73027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1" name="Text Placeholder 9"/>
          <p:cNvSpPr>
            <a:spLocks noGrp="1"/>
          </p:cNvSpPr>
          <p:nvPr>
            <p:ph type="body" sz="quarter" idx="15"/>
          </p:nvPr>
        </p:nvSpPr>
        <p:spPr>
          <a:xfrm>
            <a:off x="7302500"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13589266" y="2539998"/>
            <a:ext cx="5714735" cy="533400"/>
          </a:xfrm>
        </p:spPr>
        <p:txBody>
          <a:bodyPr anchor="t">
            <a:noAutofit/>
          </a:bodyPr>
          <a:lstStyle>
            <a:lvl1pPr marL="0" indent="0">
              <a:spcBef>
                <a:spcPts val="0"/>
              </a:spcBef>
              <a:buNone/>
              <a:defRPr sz="3333" b="1"/>
            </a:lvl1pPr>
            <a:lvl2pPr marL="762015" indent="0">
              <a:buNone/>
              <a:defRPr sz="3333" b="1"/>
            </a:lvl2pPr>
            <a:lvl3pPr marL="1524030" indent="0">
              <a:buNone/>
              <a:defRPr sz="3000" b="1"/>
            </a:lvl3pPr>
            <a:lvl4pPr marL="2286046" indent="0">
              <a:buNone/>
              <a:defRPr sz="2667" b="1"/>
            </a:lvl4pPr>
            <a:lvl5pPr marL="3048061" indent="0">
              <a:buNone/>
              <a:defRPr sz="2667" b="1"/>
            </a:lvl5pPr>
            <a:lvl6pPr marL="3810076" indent="0">
              <a:buNone/>
              <a:defRPr sz="2667" b="1"/>
            </a:lvl6pPr>
            <a:lvl7pPr marL="4572091" indent="0">
              <a:buNone/>
              <a:defRPr sz="2667" b="1"/>
            </a:lvl7pPr>
            <a:lvl8pPr marL="5334107" indent="0">
              <a:buNone/>
              <a:defRPr sz="2667" b="1"/>
            </a:lvl8pPr>
            <a:lvl9pPr marL="6096122" indent="0">
              <a:buNone/>
              <a:defRPr sz="2667" b="1"/>
            </a:lvl9pPr>
          </a:lstStyle>
          <a:p>
            <a:pPr lvl="0"/>
            <a:r>
              <a:t>Click to add heading</a:t>
            </a:r>
          </a:p>
        </p:txBody>
      </p:sp>
      <p:sp>
        <p:nvSpPr>
          <p:cNvPr id="12" name="Text Placeholder 9"/>
          <p:cNvSpPr>
            <a:spLocks noGrp="1"/>
          </p:cNvSpPr>
          <p:nvPr>
            <p:ph type="body" sz="quarter" idx="16"/>
          </p:nvPr>
        </p:nvSpPr>
        <p:spPr>
          <a:xfrm>
            <a:off x="13583973" y="3175000"/>
            <a:ext cx="5715000" cy="6985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solidFill>
                  <a:prstClr val="black"/>
                </a:solidFill>
              </a:rPr>
              <a:pPr/>
              <a:t>July 11, 2019</a:t>
            </a:fld>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90852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1016000" y="2540000"/>
            <a:ext cx="13081000" cy="7620000"/>
          </a:xfrm>
        </p:spPr>
        <p:txBody>
          <a:bodyPr>
            <a:normAutofit/>
          </a:bodyPr>
          <a:lstStyle>
            <a:lvl1pPr>
              <a:defRPr sz="3000"/>
            </a:lvl1pPr>
            <a:lvl2pPr>
              <a:defRPr sz="2667"/>
            </a:lvl2pPr>
            <a:lvl3pPr>
              <a:defRPr sz="2333"/>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14351000" y="2540000"/>
            <a:ext cx="4947973" cy="7620000"/>
          </a:xfrm>
          <a:solidFill>
            <a:schemeClr val="accent5"/>
          </a:solidFill>
        </p:spPr>
        <p:txBody>
          <a:bodyPr lIns="91440" tIns="91440" rIns="91440" bIns="91440">
            <a:noAutofit/>
          </a:bodyPr>
          <a:lstStyle>
            <a:lvl1pPr marL="0" indent="0">
              <a:spcBef>
                <a:spcPts val="1500"/>
              </a:spcBef>
              <a:buNone/>
              <a:defRPr sz="3000"/>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solidFill>
                  <a:prstClr val="black"/>
                </a:solidFill>
              </a:rPr>
              <a:pPr/>
              <a:t>July 11, 2019</a:t>
            </a:fld>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34373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8" name="Text Placeholder 9"/>
          <p:cNvSpPr>
            <a:spLocks noGrp="1"/>
          </p:cNvSpPr>
          <p:nvPr>
            <p:ph type="body" sz="quarter" idx="16"/>
          </p:nvPr>
        </p:nvSpPr>
        <p:spPr>
          <a:xfrm>
            <a:off x="12446000" y="2540000"/>
            <a:ext cx="6852973" cy="7620000"/>
          </a:xfrm>
        </p:spPr>
        <p:txBody>
          <a:bodyPr>
            <a:normAutofit/>
          </a:bodyPr>
          <a:lstStyle>
            <a:lvl1pPr>
              <a:defRPr sz="2667"/>
            </a:lvl1pPr>
            <a:lvl2pPr>
              <a:defRPr sz="2333"/>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solidFill>
                  <a:prstClr val="black"/>
                </a:solidFill>
              </a:rPr>
              <a:pPr/>
              <a:t>July 11, 2019</a:t>
            </a:fld>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29243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5733" y="2540000"/>
            <a:ext cx="11176267" cy="7620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2446002" y="2540000"/>
            <a:ext cx="6852973" cy="7620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solidFill>
                  <a:prstClr val="black"/>
                </a:solidFill>
              </a:rPr>
              <a:pPr/>
              <a:t>July 11, 2019</a:t>
            </a:fld>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9072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5735" y="865393"/>
            <a:ext cx="8763000" cy="1420607"/>
          </a:xfrm>
        </p:spPr>
        <p:txBody>
          <a:bodyPr anchor="t"/>
          <a:lstStyle>
            <a:lvl1pPr>
              <a:defRPr sz="4667"/>
            </a:lvl1pPr>
          </a:lstStyle>
          <a:p>
            <a:r>
              <a:rPr lang="en-US"/>
              <a:t>Click to edit Master title style</a:t>
            </a:r>
            <a:endParaRPr/>
          </a:p>
        </p:txBody>
      </p:sp>
      <p:sp>
        <p:nvSpPr>
          <p:cNvPr id="4" name="Text Placeholder 3"/>
          <p:cNvSpPr>
            <a:spLocks noGrp="1"/>
          </p:cNvSpPr>
          <p:nvPr>
            <p:ph type="body" sz="half" idx="2"/>
          </p:nvPr>
        </p:nvSpPr>
        <p:spPr>
          <a:xfrm>
            <a:off x="1015735" y="4699000"/>
            <a:ext cx="6096000" cy="3302000"/>
          </a:xfrm>
          <a:noFill/>
        </p:spPr>
        <p:txBody>
          <a:bodyPr lIns="0" tIns="0" rIns="0" bIns="0">
            <a:noAutofit/>
          </a:bodyPr>
          <a:lstStyle>
            <a:lvl1pPr marL="0" indent="0">
              <a:spcBef>
                <a:spcPts val="1500"/>
              </a:spcBef>
              <a:buNone/>
              <a:defRPr sz="3000">
                <a:solidFill>
                  <a:schemeClr val="tx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3" name="Picture Placeholder 2"/>
          <p:cNvSpPr>
            <a:spLocks noGrp="1"/>
          </p:cNvSpPr>
          <p:nvPr>
            <p:ph type="pic" idx="1"/>
          </p:nvPr>
        </p:nvSpPr>
        <p:spPr bwMode="ltGray">
          <a:xfrm>
            <a:off x="10159999" y="865393"/>
            <a:ext cx="9143998" cy="9294607"/>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solidFill>
                  <a:prstClr val="black"/>
                </a:solidFill>
              </a:rPr>
              <a:pPr/>
              <a:t>July 11, 2019</a:t>
            </a:fld>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142420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itle 2"/>
          <p:cNvSpPr>
            <a:spLocks noGrp="1"/>
          </p:cNvSpPr>
          <p:nvPr>
            <p:ph type="body" orient="vert" idx="1"/>
          </p:nvPr>
        </p:nvSpPr>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2EC20511-08C7-BA02-502D-5820ABA18DD6}"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7CD9A772-847A-189A-8862-A00740315889}" type="slidenum">
              <a:t>‹#›</a:t>
            </a:fld>
            <a:endParaRPr/>
          </a:p>
        </p:txBody>
      </p:sp>
    </p:spTree>
    <p:extLst>
      <p:ext uri="{BB962C8B-B14F-4D97-AF65-F5344CB8AC3E}">
        <p14:creationId xmlns:p14="http://schemas.microsoft.com/office/powerpoint/2010/main" val="119734925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1015736" y="865393"/>
            <a:ext cx="18283238" cy="1420607"/>
          </a:xfrm>
        </p:spPr>
        <p:txBody>
          <a:bodyPr/>
          <a:lstStyle/>
          <a:p>
            <a:r>
              <a:rPr lang="en-US"/>
              <a:t>Click to edit Master title style</a:t>
            </a:r>
            <a:endParaRPr/>
          </a:p>
        </p:txBody>
      </p:sp>
      <p:sp>
        <p:nvSpPr>
          <p:cNvPr id="3" name="Picture Placeholder 2"/>
          <p:cNvSpPr>
            <a:spLocks noGrp="1"/>
          </p:cNvSpPr>
          <p:nvPr>
            <p:ph type="pic" idx="1"/>
          </p:nvPr>
        </p:nvSpPr>
        <p:spPr bwMode="ltGray">
          <a:xfrm>
            <a:off x="1013355" y="2540000"/>
            <a:ext cx="8854440" cy="5588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015733" y="8255000"/>
            <a:ext cx="8854440" cy="1905000"/>
          </a:xfrm>
          <a:solidFill>
            <a:schemeClr val="accent4"/>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10444533" y="2540000"/>
            <a:ext cx="8854440" cy="5588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9" name="Text Placeholder 3"/>
          <p:cNvSpPr>
            <a:spLocks noGrp="1"/>
          </p:cNvSpPr>
          <p:nvPr>
            <p:ph type="body" sz="half" idx="14"/>
          </p:nvPr>
        </p:nvSpPr>
        <p:spPr bwMode="ltGray">
          <a:xfrm>
            <a:off x="10444533" y="8255000"/>
            <a:ext cx="8854440" cy="1905000"/>
          </a:xfrm>
          <a:solidFill>
            <a:schemeClr val="accent4"/>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solidFill>
                  <a:prstClr val="black"/>
                </a:solidFill>
              </a:rPr>
              <a:pPr/>
              <a:t>July 11, 2019</a:t>
            </a:fld>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26384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1013355"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4" name="Text Placeholder 3"/>
          <p:cNvSpPr>
            <a:spLocks noGrp="1"/>
          </p:cNvSpPr>
          <p:nvPr>
            <p:ph type="body" sz="half" idx="2"/>
          </p:nvPr>
        </p:nvSpPr>
        <p:spPr bwMode="ltGray">
          <a:xfrm>
            <a:off x="1015733"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8" name="Picture Placeholder 2"/>
          <p:cNvSpPr>
            <a:spLocks noGrp="1"/>
          </p:cNvSpPr>
          <p:nvPr>
            <p:ph type="pic" idx="13"/>
          </p:nvPr>
        </p:nvSpPr>
        <p:spPr bwMode="ltGray">
          <a:xfrm>
            <a:off x="7302500"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9" name="Text Placeholder 3"/>
          <p:cNvSpPr>
            <a:spLocks noGrp="1"/>
          </p:cNvSpPr>
          <p:nvPr>
            <p:ph type="body" sz="half" idx="14"/>
          </p:nvPr>
        </p:nvSpPr>
        <p:spPr bwMode="ltGray">
          <a:xfrm>
            <a:off x="7302500"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10" name="Picture Placeholder 2"/>
          <p:cNvSpPr>
            <a:spLocks noGrp="1"/>
          </p:cNvSpPr>
          <p:nvPr>
            <p:ph type="pic" idx="15"/>
          </p:nvPr>
        </p:nvSpPr>
        <p:spPr bwMode="ltGray">
          <a:xfrm>
            <a:off x="13583973" y="2540000"/>
            <a:ext cx="5715000" cy="4445000"/>
          </a:xfrm>
        </p:spPr>
        <p:txBody>
          <a:bodyPr lIns="0" tIns="457200">
            <a:normAutofit/>
          </a:bodyPr>
          <a:lstStyle>
            <a:lvl1pPr marL="0" indent="0" algn="ctr">
              <a:buNone/>
              <a:defRPr sz="3000"/>
            </a:lvl1pPr>
            <a:lvl2pPr marL="762015" indent="0">
              <a:buNone/>
              <a:defRPr sz="4667"/>
            </a:lvl2pPr>
            <a:lvl3pPr marL="1524030" indent="0">
              <a:buNone/>
              <a:defRPr sz="4000"/>
            </a:lvl3pPr>
            <a:lvl4pPr marL="2286046" indent="0">
              <a:buNone/>
              <a:defRPr sz="3333"/>
            </a:lvl4pPr>
            <a:lvl5pPr marL="3048061" indent="0">
              <a:buNone/>
              <a:defRPr sz="3333"/>
            </a:lvl5pPr>
            <a:lvl6pPr marL="3810076" indent="0">
              <a:buNone/>
              <a:defRPr sz="3333"/>
            </a:lvl6pPr>
            <a:lvl7pPr marL="4572091" indent="0">
              <a:buNone/>
              <a:defRPr sz="3333"/>
            </a:lvl7pPr>
            <a:lvl8pPr marL="5334107" indent="0">
              <a:buNone/>
              <a:defRPr sz="3333"/>
            </a:lvl8pPr>
            <a:lvl9pPr marL="6096122" indent="0">
              <a:buNone/>
              <a:defRPr sz="3333"/>
            </a:lvl9pPr>
          </a:lstStyle>
          <a:p>
            <a:r>
              <a:rPr lang="en-US"/>
              <a:t>Click icon to add picture</a:t>
            </a:r>
            <a:endParaRPr/>
          </a:p>
        </p:txBody>
      </p:sp>
      <p:sp>
        <p:nvSpPr>
          <p:cNvPr id="11" name="Text Placeholder 3"/>
          <p:cNvSpPr>
            <a:spLocks noGrp="1"/>
          </p:cNvSpPr>
          <p:nvPr>
            <p:ph type="body" sz="half" idx="16"/>
          </p:nvPr>
        </p:nvSpPr>
        <p:spPr bwMode="ltGray">
          <a:xfrm>
            <a:off x="13583973" y="7112000"/>
            <a:ext cx="5715000" cy="3048000"/>
          </a:xfrm>
          <a:solidFill>
            <a:srgbClr val="425563"/>
          </a:solidFill>
        </p:spPr>
        <p:txBody>
          <a:bodyPr lIns="91440" tIns="91440" rIns="91440" bIns="91440">
            <a:noAutofit/>
          </a:bodyPr>
          <a:lstStyle>
            <a:lvl1pPr marL="0" indent="0">
              <a:spcBef>
                <a:spcPts val="1500"/>
              </a:spcBef>
              <a:buNone/>
              <a:defRPr sz="3000">
                <a:solidFill>
                  <a:schemeClr val="bg1"/>
                </a:solidFill>
              </a:defRPr>
            </a:lvl1pPr>
            <a:lvl2pPr marL="762015" indent="0">
              <a:buNone/>
              <a:defRPr sz="2333"/>
            </a:lvl2pPr>
            <a:lvl3pPr marL="1524030" indent="0">
              <a:buNone/>
              <a:defRPr sz="2000"/>
            </a:lvl3pPr>
            <a:lvl4pPr marL="2286046" indent="0">
              <a:buNone/>
              <a:defRPr sz="1667"/>
            </a:lvl4pPr>
            <a:lvl5pPr marL="3048061" indent="0">
              <a:buNone/>
              <a:defRPr sz="1667"/>
            </a:lvl5pPr>
            <a:lvl6pPr marL="3810076" indent="0">
              <a:buNone/>
              <a:defRPr sz="1667"/>
            </a:lvl6pPr>
            <a:lvl7pPr marL="4572091" indent="0">
              <a:buNone/>
              <a:defRPr sz="1667"/>
            </a:lvl7pPr>
            <a:lvl8pPr marL="5334107" indent="0">
              <a:buNone/>
              <a:defRPr sz="1667"/>
            </a:lvl8pPr>
            <a:lvl9pPr marL="6096122" indent="0">
              <a:buNone/>
              <a:defRPr sz="1667"/>
            </a:lvl9pPr>
          </a:lstStyle>
          <a:p>
            <a:pPr lvl="0"/>
            <a:r>
              <a:rPr lang="en-US"/>
              <a:t>Click to 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solidFill>
                  <a:prstClr val="black"/>
                </a:solidFill>
              </a:rPr>
              <a:pPr/>
              <a:t>July 11, 2019</a:t>
            </a:fld>
            <a:endParaRPr>
              <a:solidFill>
                <a:prstClr val="black"/>
              </a:solidFill>
            </a:endParaRPr>
          </a:p>
        </p:txBody>
      </p:sp>
      <p:sp>
        <p:nvSpPr>
          <p:cNvPr id="7" name="Slide Number Placeholder 6"/>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121831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1015736" y="4445000"/>
            <a:ext cx="15236032" cy="3810000"/>
          </a:xfrm>
        </p:spPr>
        <p:txBody>
          <a:bodyPr anchor="b">
            <a:noAutofit/>
          </a:bodyPr>
          <a:lstStyle>
            <a:lvl1pPr>
              <a:lnSpc>
                <a:spcPct val="80000"/>
              </a:lnSpc>
              <a:defRPr sz="13334"/>
            </a:lvl1pPr>
          </a:lstStyle>
          <a:p>
            <a:r>
              <a:rPr lang="en-US"/>
              <a:t>Click to edit Master title style</a:t>
            </a:r>
            <a:endParaRPr/>
          </a:p>
        </p:txBody>
      </p:sp>
      <p:sp>
        <p:nvSpPr>
          <p:cNvPr id="10" name="Text Placeholder 9"/>
          <p:cNvSpPr>
            <a:spLocks noGrp="1"/>
          </p:cNvSpPr>
          <p:nvPr>
            <p:ph type="body" sz="quarter" idx="13"/>
          </p:nvPr>
        </p:nvSpPr>
        <p:spPr>
          <a:xfrm>
            <a:off x="1013356" y="8359823"/>
            <a:ext cx="15236032" cy="1800178"/>
          </a:xfrm>
        </p:spPr>
        <p:txBody>
          <a:bodyPr wrap="square">
            <a:noAutofit/>
          </a:bodyPr>
          <a:lstStyle>
            <a:lvl1pPr marL="0" indent="0">
              <a:spcBef>
                <a:spcPts val="0"/>
              </a:spcBef>
              <a:buFontTx/>
              <a:buNone/>
              <a:defRPr sz="5333"/>
            </a:lvl1pPr>
            <a:lvl2pPr marL="0" indent="0">
              <a:spcBef>
                <a:spcPts val="0"/>
              </a:spcBef>
              <a:buFontTx/>
              <a:buNone/>
              <a:defRPr sz="3333"/>
            </a:lvl2pPr>
            <a:lvl3pPr marL="0" indent="0">
              <a:spcBef>
                <a:spcPts val="0"/>
              </a:spcBef>
              <a:buFontTx/>
              <a:buNone/>
              <a:defRPr sz="3333"/>
            </a:lvl3pPr>
            <a:lvl4pPr marL="0" indent="0">
              <a:spcBef>
                <a:spcPts val="0"/>
              </a:spcBef>
              <a:buFontTx/>
              <a:buNone/>
              <a:defRPr sz="3333"/>
            </a:lvl4pPr>
            <a:lvl5pPr marL="0" indent="0">
              <a:spcBef>
                <a:spcPts val="0"/>
              </a:spcBef>
              <a:buFontTx/>
              <a:buNone/>
              <a:defRPr sz="3333"/>
            </a:lvl5pPr>
            <a:lvl6pPr marL="0" indent="0">
              <a:spcBef>
                <a:spcPts val="0"/>
              </a:spcBef>
              <a:buFontTx/>
              <a:buNone/>
              <a:defRPr sz="3333"/>
            </a:lvl6pPr>
            <a:lvl7pPr marL="0" indent="0">
              <a:spcBef>
                <a:spcPts val="0"/>
              </a:spcBef>
              <a:buFontTx/>
              <a:buNone/>
              <a:defRPr sz="3333"/>
            </a:lvl7pPr>
            <a:lvl8pPr marL="0" indent="0">
              <a:spcBef>
                <a:spcPts val="0"/>
              </a:spcBef>
              <a:buFontTx/>
              <a:buNone/>
              <a:defRPr sz="3333"/>
            </a:lvl8pPr>
            <a:lvl9pPr marL="0" indent="0">
              <a:spcBef>
                <a:spcPts val="0"/>
              </a:spcBef>
              <a:buFontTx/>
              <a:buNone/>
              <a:defRPr sz="3333"/>
            </a:lvl9pPr>
          </a:lstStyle>
          <a:p>
            <a:pPr lvl="0"/>
            <a:r>
              <a:rPr lang="en-US"/>
              <a:t>Click to edit Master text styles</a:t>
            </a:r>
          </a:p>
        </p:txBody>
      </p:sp>
      <p:grpSp>
        <p:nvGrpSpPr>
          <p:cNvPr id="6" name="Group 5"/>
          <p:cNvGrpSpPr/>
          <p:nvPr/>
        </p:nvGrpSpPr>
        <p:grpSpPr>
          <a:xfrm>
            <a:off x="1010706" y="761663"/>
            <a:ext cx="5045252" cy="2032338"/>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
        <p:nvSpPr>
          <p:cNvPr id="9" name="Date Placeholder 8"/>
          <p:cNvSpPr>
            <a:spLocks noGrp="1"/>
          </p:cNvSpPr>
          <p:nvPr>
            <p:ph type="dt" sz="half" idx="15"/>
          </p:nvPr>
        </p:nvSpPr>
        <p:spPr/>
        <p:txBody>
          <a:bodyPr/>
          <a:lstStyle/>
          <a:p>
            <a:fld id="{FB395617-A7D9-4AE8-82B6-3D0A191CDCBE}" type="datetime4">
              <a:rPr lang="en-US" smtClean="0">
                <a:solidFill>
                  <a:prstClr val="black"/>
                </a:solidFill>
              </a:rPr>
              <a:pPr/>
              <a:t>July 11, 2019</a:t>
            </a:fld>
            <a:endParaRPr>
              <a:solidFill>
                <a:prstClr val="black"/>
              </a:solidFill>
            </a:endParaRPr>
          </a:p>
        </p:txBody>
      </p:sp>
      <p:sp>
        <p:nvSpPr>
          <p:cNvPr id="13" name="Slide Number Placeholder 12"/>
          <p:cNvSpPr>
            <a:spLocks noGrp="1"/>
          </p:cNvSpPr>
          <p:nvPr>
            <p:ph type="sldNum" sz="quarter" idx="17"/>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98546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17322" y="3683000"/>
            <a:ext cx="13716000" cy="3175000"/>
          </a:xfrm>
        </p:spPr>
        <p:txBody>
          <a:bodyPr anchor="b"/>
          <a:lstStyle>
            <a:lvl1pPr>
              <a:lnSpc>
                <a:spcPct val="80000"/>
              </a:lnSpc>
              <a:defRPr sz="11000"/>
            </a:lvl1pPr>
          </a:lstStyle>
          <a:p>
            <a:r>
              <a:rPr lang="en-US"/>
              <a:t>Click to edit Master title style</a:t>
            </a:r>
            <a:endParaRPr/>
          </a:p>
        </p:txBody>
      </p:sp>
      <p:sp>
        <p:nvSpPr>
          <p:cNvPr id="3" name="Subtitle 2"/>
          <p:cNvSpPr>
            <a:spLocks noGrp="1"/>
          </p:cNvSpPr>
          <p:nvPr>
            <p:ph type="subTitle" idx="1"/>
          </p:nvPr>
        </p:nvSpPr>
        <p:spPr>
          <a:xfrm>
            <a:off x="1013355" y="7112000"/>
            <a:ext cx="13716000" cy="1524000"/>
          </a:xfrm>
        </p:spPr>
        <p:txBody>
          <a:bodyPr>
            <a:noAutofit/>
          </a:bodyPr>
          <a:lstStyle>
            <a:lvl1pPr marL="0" indent="0" algn="l">
              <a:spcBef>
                <a:spcPts val="0"/>
              </a:spcBef>
              <a:buNone/>
              <a:defRPr sz="5333"/>
            </a:lvl1pPr>
            <a:lvl2pPr marL="762015" indent="0" algn="ctr">
              <a:buNone/>
              <a:defRPr sz="3333"/>
            </a:lvl2pPr>
            <a:lvl3pPr marL="1524030" indent="0" algn="ctr">
              <a:buNone/>
              <a:defRPr sz="3000"/>
            </a:lvl3pPr>
            <a:lvl4pPr marL="2286046" indent="0" algn="ctr">
              <a:buNone/>
              <a:defRPr sz="2667"/>
            </a:lvl4pPr>
            <a:lvl5pPr marL="3048061" indent="0" algn="ctr">
              <a:buNone/>
              <a:defRPr sz="2667"/>
            </a:lvl5pPr>
            <a:lvl6pPr marL="3810076" indent="0" algn="ctr">
              <a:buNone/>
              <a:defRPr sz="2667"/>
            </a:lvl6pPr>
            <a:lvl7pPr marL="4572091" indent="0" algn="ctr">
              <a:buNone/>
              <a:defRPr sz="2667"/>
            </a:lvl7pPr>
            <a:lvl8pPr marL="5334107" indent="0" algn="ctr">
              <a:buNone/>
              <a:defRPr sz="2667"/>
            </a:lvl8pPr>
            <a:lvl9pPr marL="6096122" indent="0" algn="ctr">
              <a:buNone/>
              <a:defRPr sz="2667"/>
            </a:lvl9pPr>
          </a:lstStyle>
          <a:p>
            <a:r>
              <a:rPr lang="en-US"/>
              <a:t>Click to edit Master subtitle style</a:t>
            </a:r>
            <a:endParaRPr/>
          </a:p>
        </p:txBody>
      </p:sp>
      <p:grpSp>
        <p:nvGrpSpPr>
          <p:cNvPr id="7" name="Group 6"/>
          <p:cNvGrpSpPr/>
          <p:nvPr/>
        </p:nvGrpSpPr>
        <p:grpSpPr>
          <a:xfrm>
            <a:off x="1010706" y="761663"/>
            <a:ext cx="5045252" cy="2032338"/>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sz="3000">
                <a:solidFill>
                  <a:prstClr val="black"/>
                </a:solidFill>
              </a:endParaRPr>
            </a:p>
          </p:txBody>
        </p:sp>
      </p:grpSp>
    </p:spTree>
    <p:extLst>
      <p:ext uri="{BB962C8B-B14F-4D97-AF65-F5344CB8AC3E}">
        <p14:creationId xmlns:p14="http://schemas.microsoft.com/office/powerpoint/2010/main" val="287094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solidFill>
                  <a:prstClr val="black"/>
                </a:solidFill>
              </a:rPr>
              <a:pPr/>
              <a:t>July 11, 2019</a:t>
            </a:fld>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389990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272000" y="865393"/>
            <a:ext cx="2031997" cy="9294607"/>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1016000" y="865393"/>
            <a:ext cx="16129000" cy="92946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solidFill>
                  <a:prstClr val="black"/>
                </a:solidFill>
              </a:rPr>
              <a:pPr/>
              <a:t>July 11, 2019</a:t>
            </a:fld>
            <a:endParaRPr>
              <a:solidFill>
                <a:prstClr val="black"/>
              </a:solidFill>
            </a:endParaRPr>
          </a:p>
        </p:txBody>
      </p:sp>
      <p:sp>
        <p:nvSpPr>
          <p:cNvPr id="6" name="Slide Number Placeholder 5"/>
          <p:cNvSpPr>
            <a:spLocks noGrp="1"/>
          </p:cNvSpPr>
          <p:nvPr>
            <p:ph type="sldNum" sz="quarter" idx="12"/>
          </p:nvPr>
        </p:nvSpPr>
        <p:spPr/>
        <p:txBody>
          <a:bodyPr/>
          <a:lstStyle/>
          <a:p>
            <a:fld id="{B016F8AB-BCEA-4347-8BA6-BE776009BC89}" type="slidenum">
              <a:rPr>
                <a:solidFill>
                  <a:srgbClr val="5F7A76"/>
                </a:solidFill>
              </a:rPr>
              <a:pPr/>
              <a:t>‹#›</a:t>
            </a:fld>
            <a:endParaRPr>
              <a:solidFill>
                <a:srgbClr val="5F7A76"/>
              </a:solidFill>
            </a:endParaRPr>
          </a:p>
        </p:txBody>
      </p:sp>
    </p:spTree>
    <p:extLst>
      <p:ext uri="{BB962C8B-B14F-4D97-AF65-F5344CB8AC3E}">
        <p14:creationId xmlns:p14="http://schemas.microsoft.com/office/powerpoint/2010/main" val="240150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Blank_No bug">
    <p:spTree>
      <p:nvGrpSpPr>
        <p:cNvPr id="1" name=""/>
        <p:cNvGrpSpPr/>
        <p:nvPr/>
      </p:nvGrpSpPr>
      <p:grpSpPr>
        <a:xfrm>
          <a:off x="0" y="0"/>
          <a:ext cx="0" cy="0"/>
          <a:chOff x="0" y="0"/>
          <a:chExt cx="0" cy="0"/>
        </a:xfrm>
      </p:grpSpPr>
      <p:sp>
        <p:nvSpPr>
          <p:cNvPr id="2" name="Title 1"/>
          <p:cNvSpPr>
            <a:spLocks noGrp="1"/>
          </p:cNvSpPr>
          <p:nvPr>
            <p:ph type="title"/>
          </p:nvPr>
        </p:nvSpPr>
        <p:spPr>
          <a:xfrm>
            <a:off x="509258" y="683560"/>
            <a:ext cx="18794745" cy="978647"/>
          </a:xfrm>
          <a:prstGeom prst="rect">
            <a:avLst/>
          </a:prstGeom>
          <a:noFill/>
        </p:spPr>
        <p:txBody>
          <a:bodyPr vert="horz" lIns="217728" tIns="109728" rIns="217728" bIns="108864" rtlCol="0" anchor="ctr" anchorCtr="0">
            <a:normAutofit/>
          </a:bodyPr>
          <a:lstStyle>
            <a:lvl1pPr>
              <a:defRPr lang="en-US" dirty="0"/>
            </a:lvl1pPr>
          </a:lstStyle>
          <a:p>
            <a:pPr marL="0" lvl="0">
              <a:lnSpc>
                <a:spcPct val="90000"/>
              </a:lnSpc>
            </a:pPr>
            <a:r>
              <a:rPr lang="en-US" dirty="0"/>
              <a:t>Click to edit Master title style</a:t>
            </a:r>
          </a:p>
        </p:txBody>
      </p:sp>
    </p:spTree>
    <p:extLst>
      <p:ext uri="{BB962C8B-B14F-4D97-AF65-F5344CB8AC3E}">
        <p14:creationId xmlns:p14="http://schemas.microsoft.com/office/powerpoint/2010/main" val="1769320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0" y="0"/>
            <a:ext cx="20320000" cy="11430000"/>
          </a:xfrm>
          <a:prstGeom prst="rect">
            <a:avLst/>
          </a:prstGeom>
          <a:gradFill>
            <a:gsLst>
              <a:gs pos="0">
                <a:srgbClr val="0F5270"/>
              </a:gs>
              <a:gs pos="100000">
                <a:srgbClr val="09334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493621" y="0"/>
            <a:ext cx="10820400" cy="114300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441359" y="10107488"/>
            <a:ext cx="1374386" cy="858664"/>
          </a:xfrm>
          <a:prstGeom prst="rect">
            <a:avLst/>
          </a:prstGeom>
        </p:spPr>
      </p:pic>
      <p:sp>
        <p:nvSpPr>
          <p:cNvPr id="5" name="Title 1"/>
          <p:cNvSpPr>
            <a:spLocks noGrp="1"/>
          </p:cNvSpPr>
          <p:nvPr>
            <p:ph type="title"/>
          </p:nvPr>
        </p:nvSpPr>
        <p:spPr>
          <a:xfrm>
            <a:off x="1016000" y="457200"/>
            <a:ext cx="18288000" cy="1905495"/>
          </a:xfrm>
        </p:spPr>
        <p:txBody>
          <a:bodyPr>
            <a:normAutofit/>
          </a:bodyPr>
          <a:lstStyle>
            <a:lvl1pPr algn="l">
              <a:defRPr sz="6390" b="0" i="0">
                <a:solidFill>
                  <a:schemeClr val="bg1"/>
                </a:solidFill>
                <a:latin typeface="Arial" charset="0"/>
                <a:ea typeface="Arial" charset="0"/>
                <a:cs typeface="Arial" charset="0"/>
              </a:defRPr>
            </a:lvl1pPr>
          </a:lstStyle>
          <a:p>
            <a:r>
              <a:t>Click to edit Master title style</a:t>
            </a:r>
          </a:p>
        </p:txBody>
      </p:sp>
      <p:sp>
        <p:nvSpPr>
          <p:cNvPr id="7" name="Content Placeholder 2"/>
          <p:cNvSpPr>
            <a:spLocks noGrp="1"/>
          </p:cNvSpPr>
          <p:nvPr>
            <p:ph idx="1"/>
          </p:nvPr>
        </p:nvSpPr>
        <p:spPr>
          <a:xfrm>
            <a:off x="1016000" y="2663190"/>
            <a:ext cx="18288000" cy="750951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455579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732000" y="457200"/>
            <a:ext cx="4572000" cy="9715500"/>
          </a:xfrm>
        </p:spPr>
        <p:txBody>
          <a:bodyPr vert="eaVert" anchor="t"/>
          <a:lstStyle/>
          <a:p>
            <a:r>
              <a:t>Click to edit Master title style</a:t>
            </a:r>
          </a:p>
        </p:txBody>
      </p:sp>
      <p:sp>
        <p:nvSpPr>
          <p:cNvPr id="3" name="Vertical Title 2"/>
          <p:cNvSpPr>
            <a:spLocks noGrp="1"/>
          </p:cNvSpPr>
          <p:nvPr>
            <p:ph type="body" orient="vert" idx="1"/>
          </p:nvPr>
        </p:nvSpPr>
        <p:spPr>
          <a:xfrm>
            <a:off x="1016000" y="457200"/>
            <a:ext cx="13370560" cy="9715500"/>
          </a:xfrm>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EB779A67-A849-A7E3-8BDA-732D390E4C4E}"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716A61B1-54B5-0873-EC75-220275D66940}" type="slidenum">
              <a:t>‹#›</a:t>
            </a:fld>
            <a:endParaRPr/>
          </a:p>
        </p:txBody>
      </p:sp>
    </p:spTree>
    <p:extLst>
      <p:ext uri="{BB962C8B-B14F-4D97-AF65-F5344CB8AC3E}">
        <p14:creationId xmlns:p14="http://schemas.microsoft.com/office/powerpoint/2010/main" val="1507869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ontent w/sub ">
    <p:spTree>
      <p:nvGrpSpPr>
        <p:cNvPr id="1" name=""/>
        <p:cNvGrpSpPr/>
        <p:nvPr/>
      </p:nvGrpSpPr>
      <p:grpSpPr>
        <a:xfrm>
          <a:off x="0" y="0"/>
          <a:ext cx="0" cy="0"/>
          <a:chOff x="0" y="0"/>
          <a:chExt cx="0" cy="0"/>
        </a:xfrm>
      </p:grpSpPr>
      <p:sp>
        <p:nvSpPr>
          <p:cNvPr id="2" name="Title 1"/>
          <p:cNvSpPr>
            <a:spLocks noGrp="1"/>
          </p:cNvSpPr>
          <p:nvPr>
            <p:ph type="title"/>
          </p:nvPr>
        </p:nvSpPr>
        <p:spPr>
          <a:xfrm>
            <a:off x="1016000" y="746194"/>
            <a:ext cx="18288000" cy="677108"/>
          </a:xfrm>
        </p:spPr>
        <p:txBody>
          <a:bodyPr vert="horz" lIns="91440" tIns="0" rIns="91440" bIns="0" rtlCol="0" anchor="ctr">
            <a:spAutoFit/>
          </a:bodyPr>
          <a:lstStyle>
            <a:lvl1pPr>
              <a:defRPr lang="en-US"/>
            </a:lvl1pPr>
          </a:lstStyle>
          <a:p>
            <a:pPr lvl="0"/>
            <a:r>
              <a:rPr lang="en-US"/>
              <a:t>Click to edit Master title style</a:t>
            </a:r>
          </a:p>
        </p:txBody>
      </p:sp>
      <p:sp>
        <p:nvSpPr>
          <p:cNvPr id="4" name="Content Placeholder 3"/>
          <p:cNvSpPr>
            <a:spLocks noGrp="1"/>
          </p:cNvSpPr>
          <p:nvPr>
            <p:ph sz="quarter" idx="10"/>
          </p:nvPr>
        </p:nvSpPr>
        <p:spPr>
          <a:xfrm>
            <a:off x="1016000" y="2661923"/>
            <a:ext cx="182880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5"/>
          <p:cNvSpPr>
            <a:spLocks noGrp="1"/>
          </p:cNvSpPr>
          <p:nvPr>
            <p:ph type="body" sz="quarter" idx="11" hasCustomPrompt="1"/>
          </p:nvPr>
        </p:nvSpPr>
        <p:spPr>
          <a:xfrm>
            <a:off x="1017720" y="1564642"/>
            <a:ext cx="18286280" cy="461665"/>
          </a:xfrm>
        </p:spPr>
        <p:txBody>
          <a:bodyPr vert="horz" lIns="91440" tIns="0" rIns="91440" bIns="0" rtlCol="0">
            <a:spAutoFit/>
          </a:bodyPr>
          <a:lstStyle>
            <a:lvl1pPr marL="476260" indent="-476260">
              <a:buNone/>
              <a:defRPr lang="en-US" sz="3000" baseline="0" dirty="0">
                <a:solidFill>
                  <a:schemeClr val="accent1"/>
                </a:solidFill>
                <a:latin typeface="Arial" panose="020B0604020202020204" pitchFamily="34" charset="0"/>
                <a:cs typeface="Arial" panose="020B0604020202020204" pitchFamily="34" charset="0"/>
              </a:defRPr>
            </a:lvl1pPr>
          </a:lstStyle>
          <a:p>
            <a:pPr marL="0" lvl="0" indent="0"/>
            <a:r>
              <a:rPr lang="en-US"/>
              <a:t>Subtitle</a:t>
            </a:r>
          </a:p>
        </p:txBody>
      </p:sp>
    </p:spTree>
    <p:extLst>
      <p:ext uri="{BB962C8B-B14F-4D97-AF65-F5344CB8AC3E}">
        <p14:creationId xmlns:p14="http://schemas.microsoft.com/office/powerpoint/2010/main" val="315412084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rgbClr val="009F9A"/>
            </a:gs>
            <a:gs pos="66000">
              <a:srgbClr val="0DC197"/>
            </a:gs>
            <a:gs pos="33000">
              <a:srgbClr val="00A698"/>
            </a:gs>
            <a:gs pos="100000">
              <a:srgbClr val="2DD097"/>
            </a:gs>
          </a:gsLst>
          <a:path path="circle">
            <a:fillToRect r="100000" b="100000"/>
          </a:path>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alphaModFix amt="50000"/>
            <a:extLst>
              <a:ext uri="{28A0092B-C50C-407E-A947-70E740481C1C}">
                <a14:useLocalDpi xmlns:a14="http://schemas.microsoft.com/office/drawing/2010/main"/>
              </a:ext>
            </a:extLst>
          </a:blip>
          <a:srcRect r="-92"/>
          <a:stretch/>
        </p:blipFill>
        <p:spPr>
          <a:xfrm>
            <a:off x="0" y="0"/>
            <a:ext cx="20305748" cy="11430000"/>
          </a:xfrm>
          <a:prstGeom prst="rect">
            <a:avLst/>
          </a:prstGeom>
          <a:gradFill flip="none" rotWithShape="1">
            <a:gsLst>
              <a:gs pos="0">
                <a:srgbClr val="150773"/>
              </a:gs>
              <a:gs pos="66000">
                <a:srgbClr val="0DC197"/>
              </a:gs>
              <a:gs pos="32000">
                <a:srgbClr val="006CFF"/>
              </a:gs>
              <a:gs pos="100000">
                <a:srgbClr val="FEDC62"/>
              </a:gs>
            </a:gsLst>
            <a:lin ang="2700000" scaled="1"/>
            <a:tileRect/>
          </a:gradFill>
        </p:spPr>
      </p:pic>
      <p:pic>
        <p:nvPicPr>
          <p:cNvPr id="3" name="Picture 2">
            <a:extLst>
              <a:ext uri="{FF2B5EF4-FFF2-40B4-BE49-F238E27FC236}">
                <a16:creationId xmlns:a16="http://schemas.microsoft.com/office/drawing/2014/main" id="{731E32A4-B356-624C-88F0-8F91A15ECE5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70000" y="1600200"/>
            <a:ext cx="6604000" cy="4114800"/>
          </a:xfrm>
          <a:prstGeom prst="rect">
            <a:avLst/>
          </a:prstGeom>
        </p:spPr>
      </p:pic>
      <p:sp>
        <p:nvSpPr>
          <p:cNvPr id="4" name="TextBox 3">
            <a:extLst>
              <a:ext uri="{FF2B5EF4-FFF2-40B4-BE49-F238E27FC236}">
                <a16:creationId xmlns:a16="http://schemas.microsoft.com/office/drawing/2014/main" id="{75060F57-3461-6747-9119-9964BCD19268}"/>
              </a:ext>
            </a:extLst>
          </p:cNvPr>
          <p:cNvSpPr txBox="1"/>
          <p:nvPr userDrawn="1"/>
        </p:nvSpPr>
        <p:spPr>
          <a:xfrm>
            <a:off x="14120440" y="9459416"/>
            <a:ext cx="5678157" cy="830997"/>
          </a:xfrm>
          <a:prstGeom prst="rect">
            <a:avLst/>
          </a:prstGeom>
          <a:noFill/>
        </p:spPr>
        <p:txBody>
          <a:bodyPr wrap="none" rtlCol="0">
            <a:spAutoFit/>
          </a:bodyPr>
          <a:lstStyle/>
          <a:p>
            <a:r>
              <a:rPr lang="en-US" sz="4800" i="1">
                <a:solidFill>
                  <a:schemeClr val="bg1"/>
                </a:solidFill>
                <a:latin typeface="DIN 2014 Light" panose="020B0404020202020204" pitchFamily="34" charset="77"/>
                <a:ea typeface="DIN 2014 Light" panose="020B0404020202020204" pitchFamily="34" charset="77"/>
              </a:rPr>
              <a:t>We take IT personally</a:t>
            </a:r>
          </a:p>
        </p:txBody>
      </p:sp>
    </p:spTree>
    <p:extLst>
      <p:ext uri="{BB962C8B-B14F-4D97-AF65-F5344CB8AC3E}">
        <p14:creationId xmlns:p14="http://schemas.microsoft.com/office/powerpoint/2010/main" val="2937210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orful Data Center Backgroun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50000"/>
            <a:extLst>
              <a:ext uri="{28A0092B-C50C-407E-A947-70E740481C1C}">
                <a14:useLocalDpi xmlns:a14="http://schemas.microsoft.com/office/drawing/2010/main"/>
              </a:ext>
            </a:extLst>
          </a:blip>
          <a:srcRect r="-61"/>
          <a:stretch/>
        </p:blipFill>
        <p:spPr>
          <a:xfrm>
            <a:off x="1" y="0"/>
            <a:ext cx="20320000" cy="11430000"/>
          </a:xfrm>
          <a:prstGeom prst="rect">
            <a:avLst/>
          </a:prstGeom>
          <a:gradFill flip="none" rotWithShape="1">
            <a:gsLst>
              <a:gs pos="0">
                <a:srgbClr val="00C468"/>
              </a:gs>
              <a:gs pos="50000">
                <a:srgbClr val="A28DFF"/>
              </a:gs>
              <a:gs pos="100000">
                <a:srgbClr val="2BD2D9"/>
              </a:gs>
            </a:gsLst>
            <a:lin ang="2700000" scaled="1"/>
            <a:tileRect/>
          </a:gradFill>
        </p:spPr>
      </p:pic>
      <p:sp>
        <p:nvSpPr>
          <p:cNvPr id="4" name="Title 1"/>
          <p:cNvSpPr>
            <a:spLocks noGrp="1"/>
          </p:cNvSpPr>
          <p:nvPr>
            <p:ph type="title"/>
          </p:nvPr>
        </p:nvSpPr>
        <p:spPr>
          <a:xfrm>
            <a:off x="1016000" y="457200"/>
            <a:ext cx="18288000" cy="1905495"/>
          </a:xfrm>
        </p:spPr>
        <p:txBody>
          <a:bodyPr>
            <a:normAutofit/>
          </a:bodyPr>
          <a:lstStyle>
            <a:lvl1pPr algn="l">
              <a:defRPr sz="7200" b="1" i="0">
                <a:solidFill>
                  <a:schemeClr val="bg1"/>
                </a:soli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5" name="Content Placeholder 2"/>
          <p:cNvSpPr>
            <a:spLocks noGrp="1"/>
          </p:cNvSpPr>
          <p:nvPr>
            <p:ph idx="1"/>
          </p:nvPr>
        </p:nvSpPr>
        <p:spPr>
          <a:xfrm>
            <a:off x="1016000" y="2663190"/>
            <a:ext cx="18288000" cy="7509510"/>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pic>
        <p:nvPicPr>
          <p:cNvPr id="9" name="Picture 8">
            <a:extLst>
              <a:ext uri="{FF2B5EF4-FFF2-40B4-BE49-F238E27FC236}">
                <a16:creationId xmlns:a16="http://schemas.microsoft.com/office/drawing/2014/main" id="{FDE5F129-9187-9742-AD18-055B77CCDBB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840960" y="10287349"/>
            <a:ext cx="1463040" cy="914051"/>
          </a:xfrm>
          <a:prstGeom prst="rect">
            <a:avLst/>
          </a:prstGeom>
        </p:spPr>
      </p:pic>
    </p:spTree>
    <p:extLst>
      <p:ext uri="{BB962C8B-B14F-4D97-AF65-F5344CB8AC3E}">
        <p14:creationId xmlns:p14="http://schemas.microsoft.com/office/powerpoint/2010/main" val="13329675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or Building Background">
    <p:bg>
      <p:bgPr>
        <a:gradFill>
          <a:gsLst>
            <a:gs pos="50000">
              <a:srgbClr val="A28DFF"/>
            </a:gs>
            <a:gs pos="0">
              <a:srgbClr val="00C468"/>
            </a:gs>
            <a:gs pos="100000">
              <a:srgbClr val="2BD2D9"/>
            </a:gs>
          </a:gsLst>
          <a:lin ang="0" scaled="0"/>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0"/>
            <a:ext cx="20320000" cy="11430000"/>
          </a:xfrm>
          <a:prstGeom prst="rect">
            <a:avLst/>
          </a:prstGeom>
          <a:gradFill flip="none" rotWithShape="1">
            <a:gsLst>
              <a:gs pos="0">
                <a:srgbClr val="00C468"/>
              </a:gs>
              <a:gs pos="100000">
                <a:srgbClr val="2BD2D9">
                  <a:alpha val="30000"/>
                </a:srgbClr>
              </a:gs>
            </a:gsLst>
            <a:lin ang="0" scaled="0"/>
            <a:tileRect/>
          </a:gradFill>
        </p:spPr>
      </p:pic>
      <p:sp>
        <p:nvSpPr>
          <p:cNvPr id="8" name="Title 1"/>
          <p:cNvSpPr>
            <a:spLocks noGrp="1"/>
          </p:cNvSpPr>
          <p:nvPr>
            <p:ph type="title"/>
          </p:nvPr>
        </p:nvSpPr>
        <p:spPr>
          <a:xfrm>
            <a:off x="1016000" y="457200"/>
            <a:ext cx="18288000" cy="1905495"/>
          </a:xfrm>
        </p:spPr>
        <p:txBody>
          <a:bodyPr>
            <a:normAutofit/>
          </a:bodyPr>
          <a:lstStyle>
            <a:lvl1pPr algn="l">
              <a:defRPr sz="7200" b="1" i="0">
                <a:solidFill>
                  <a:schemeClr val="tx1"/>
                </a:soli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9" name="Content Placeholder 2"/>
          <p:cNvSpPr>
            <a:spLocks noGrp="1"/>
          </p:cNvSpPr>
          <p:nvPr>
            <p:ph idx="1"/>
          </p:nvPr>
        </p:nvSpPr>
        <p:spPr>
          <a:xfrm>
            <a:off x="1016000" y="2663190"/>
            <a:ext cx="18288000" cy="7509510"/>
          </a:xfrm>
        </p:spPr>
        <p:txBody>
          <a:bodyPr>
            <a:normAutofit/>
          </a:bodyPr>
          <a:lstStyle>
            <a:lvl1pPr>
              <a:defRPr sz="3600">
                <a:solidFill>
                  <a:schemeClr val="tx1"/>
                </a:solidFill>
              </a:defRPr>
            </a:lvl1pPr>
            <a:lvl2pPr>
              <a:defRPr sz="3200">
                <a:solidFill>
                  <a:schemeClr val="tx1"/>
                </a:solidFill>
              </a:defRPr>
            </a:lvl2pPr>
            <a:lvl3pPr>
              <a:defRPr sz="2800">
                <a:solidFill>
                  <a:schemeClr val="tx1"/>
                </a:solidFill>
              </a:defRPr>
            </a:lvl3pPr>
            <a:lvl4pPr>
              <a:defRPr sz="2400">
                <a:solidFill>
                  <a:schemeClr val="tx1"/>
                </a:solidFill>
              </a:defRPr>
            </a:lvl4pPr>
            <a:lvl5pPr>
              <a:defRPr sz="2400">
                <a:solidFill>
                  <a:schemeClr val="tx1"/>
                </a:solidFill>
              </a:defRPr>
            </a:lvl5pPr>
          </a:lstStyle>
          <a:p>
            <a:pPr lvl="0"/>
            <a:r>
              <a:t>Click to edit Master text style</a:t>
            </a:r>
          </a:p>
          <a:p>
            <a:pPr lvl="1"/>
            <a:r>
              <a:t>Second Level</a:t>
            </a:r>
          </a:p>
          <a:p>
            <a:pPr lvl="2"/>
            <a:r>
              <a:t>Third Level</a:t>
            </a:r>
          </a:p>
          <a:p>
            <a:pPr lvl="3"/>
            <a:r>
              <a:t>Fourth Level</a:t>
            </a:r>
          </a:p>
          <a:p>
            <a:pPr lvl="4"/>
            <a:r>
              <a:t>Fifth Level</a:t>
            </a:r>
          </a:p>
        </p:txBody>
      </p:sp>
      <p:pic>
        <p:nvPicPr>
          <p:cNvPr id="11" name="Picture 10">
            <a:extLst>
              <a:ext uri="{FF2B5EF4-FFF2-40B4-BE49-F238E27FC236}">
                <a16:creationId xmlns:a16="http://schemas.microsoft.com/office/drawing/2014/main" id="{98ED0F48-F2FD-7D47-8142-C1670905AE6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840960" y="10287349"/>
            <a:ext cx="1463040" cy="914051"/>
          </a:xfrm>
          <a:prstGeom prst="rect">
            <a:avLst/>
          </a:prstGeom>
        </p:spPr>
      </p:pic>
      <p:sp>
        <p:nvSpPr>
          <p:cNvPr id="12" name="Date Placeholder 3">
            <a:extLst>
              <a:ext uri="{FF2B5EF4-FFF2-40B4-BE49-F238E27FC236}">
                <a16:creationId xmlns:a16="http://schemas.microsoft.com/office/drawing/2014/main" id="{C56E1AAB-0B50-9B44-9519-39806A31016C}"/>
              </a:ext>
            </a:extLst>
          </p:cNvPr>
          <p:cNvSpPr>
            <a:spLocks noGrp="1"/>
          </p:cNvSpPr>
          <p:nvPr>
            <p:ph type="dt" sz="half" idx="2"/>
          </p:nvPr>
        </p:nvSpPr>
        <p:spPr>
          <a:xfrm>
            <a:off x="1016000" y="10515600"/>
            <a:ext cx="4734559" cy="685800"/>
          </a:xfrm>
          <a:prstGeom prst="rect">
            <a:avLst/>
          </a:prstGeom>
        </p:spPr>
        <p:txBody>
          <a:bodyPr vert="horz" lIns="91440" tIns="45720" rIns="91440" bIns="45720" rtlCol="0" anchor="ctr"/>
          <a:lstStyle>
            <a:lvl1pPr algn="l">
              <a:defRPr sz="1200" b="0" i="0">
                <a:solidFill>
                  <a:schemeClr val="tx1"/>
                </a:solidFill>
                <a:latin typeface="Open Sans Light" panose="020B0306030504020204" pitchFamily="34" charset="0"/>
              </a:defRPr>
            </a:lvl1pPr>
          </a:lstStyle>
          <a:p>
            <a:fld id="{8B60CE25-8D18-1E4D-8E69-7A5B3C4E715F}" type="slidenum">
              <a:rPr lang="en-US" smtClean="0"/>
              <a:pPr/>
              <a:t>‹#›</a:t>
            </a:fld>
            <a:endParaRPr lang="en-US"/>
          </a:p>
        </p:txBody>
      </p:sp>
      <p:sp>
        <p:nvSpPr>
          <p:cNvPr id="13" name="Footer Placeholder 4">
            <a:extLst>
              <a:ext uri="{FF2B5EF4-FFF2-40B4-BE49-F238E27FC236}">
                <a16:creationId xmlns:a16="http://schemas.microsoft.com/office/drawing/2014/main" id="{A4C95D1C-0E28-C84C-9972-A4151872EE5C}"/>
              </a:ext>
            </a:extLst>
          </p:cNvPr>
          <p:cNvSpPr>
            <a:spLocks noGrp="1"/>
          </p:cNvSpPr>
          <p:nvPr>
            <p:ph type="ftr" sz="quarter" idx="3"/>
          </p:nvPr>
        </p:nvSpPr>
        <p:spPr>
          <a:xfrm>
            <a:off x="6929120" y="10515600"/>
            <a:ext cx="6441440" cy="685800"/>
          </a:xfrm>
          <a:prstGeom prst="rect">
            <a:avLst/>
          </a:prstGeom>
        </p:spPr>
        <p:txBody>
          <a:bodyPr vert="horz" lIns="91440" tIns="45720" rIns="91440" bIns="45720" rtlCol="0" anchor="ctr"/>
          <a:lstStyle>
            <a:lvl1pPr algn="ctr">
              <a:defRPr sz="1200" b="0" i="0">
                <a:solidFill>
                  <a:schemeClr val="tx1"/>
                </a:solidFill>
                <a:latin typeface="Open Sans Light" panose="020B0306030504020204" pitchFamily="34" charset="0"/>
              </a:defRPr>
            </a:lvl1pPr>
          </a:lstStyle>
          <a:p>
            <a:endParaRPr lang="en-US"/>
          </a:p>
        </p:txBody>
      </p:sp>
    </p:spTree>
    <p:extLst>
      <p:ext uri="{BB962C8B-B14F-4D97-AF65-F5344CB8AC3E}">
        <p14:creationId xmlns:p14="http://schemas.microsoft.com/office/powerpoint/2010/main" val="1453667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lorful Server Background">
    <p:bg>
      <p:bgPr>
        <a:gradFill flip="none" rotWithShape="1">
          <a:gsLst>
            <a:gs pos="66000">
              <a:schemeClr val="accent5">
                <a:lumMod val="75000"/>
              </a:schemeClr>
            </a:gs>
            <a:gs pos="33000">
              <a:schemeClr val="accent5">
                <a:lumMod val="60000"/>
                <a:lumOff val="40000"/>
              </a:schemeClr>
            </a:gs>
            <a:gs pos="0">
              <a:schemeClr val="accent5">
                <a:lumMod val="40000"/>
                <a:lumOff val="60000"/>
              </a:schemeClr>
            </a:gs>
            <a:gs pos="100000">
              <a:schemeClr val="accent5">
                <a:lumMod val="50000"/>
              </a:schemeClr>
            </a:gs>
          </a:gsLst>
          <a:lin ang="0" scaled="0"/>
          <a:tileRect/>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51000"/>
            <a:extLst>
              <a:ext uri="{28A0092B-C50C-407E-A947-70E740481C1C}">
                <a14:useLocalDpi xmlns:a14="http://schemas.microsoft.com/office/drawing/2010/main"/>
              </a:ext>
            </a:extLst>
          </a:blip>
          <a:stretch>
            <a:fillRect/>
          </a:stretch>
        </p:blipFill>
        <p:spPr>
          <a:xfrm>
            <a:off x="12680280" y="0"/>
            <a:ext cx="7639720" cy="11430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7840402" y="10287000"/>
            <a:ext cx="1463598" cy="914400"/>
          </a:xfrm>
          <a:prstGeom prst="rect">
            <a:avLst/>
          </a:prstGeom>
        </p:spPr>
      </p:pic>
      <p:sp>
        <p:nvSpPr>
          <p:cNvPr id="7" name="Title 1"/>
          <p:cNvSpPr>
            <a:spLocks noGrp="1"/>
          </p:cNvSpPr>
          <p:nvPr>
            <p:ph type="title"/>
          </p:nvPr>
        </p:nvSpPr>
        <p:spPr>
          <a:xfrm>
            <a:off x="1016000" y="457200"/>
            <a:ext cx="18288000" cy="1905495"/>
          </a:xfrm>
        </p:spPr>
        <p:txBody>
          <a:bodyPr>
            <a:normAutofit/>
          </a:bodyPr>
          <a:lstStyle>
            <a:lvl1pPr algn="l">
              <a:defRPr sz="7200" b="1" i="0">
                <a:solidFill>
                  <a:schemeClr val="tx1"/>
                </a:soli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9" name="Content Placeholder 2"/>
          <p:cNvSpPr>
            <a:spLocks noGrp="1"/>
          </p:cNvSpPr>
          <p:nvPr>
            <p:ph idx="1"/>
          </p:nvPr>
        </p:nvSpPr>
        <p:spPr>
          <a:xfrm>
            <a:off x="1016000" y="2663190"/>
            <a:ext cx="18288000" cy="7509510"/>
          </a:xfrm>
        </p:spPr>
        <p:txBody>
          <a:bodyPr>
            <a:normAutofit/>
          </a:bodyPr>
          <a:lstStyle>
            <a:lvl1pPr>
              <a:defRPr sz="3600">
                <a:solidFill>
                  <a:schemeClr val="tx1"/>
                </a:solidFill>
              </a:defRPr>
            </a:lvl1pPr>
            <a:lvl2pPr>
              <a:defRPr sz="3200">
                <a:solidFill>
                  <a:schemeClr val="tx1"/>
                </a:solidFill>
              </a:defRPr>
            </a:lvl2pPr>
            <a:lvl3pPr>
              <a:defRPr sz="28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FAEE0D9-A1D8-774C-B047-1E0D7B23D431}"/>
              </a:ext>
            </a:extLst>
          </p:cNvPr>
          <p:cNvSpPr>
            <a:spLocks noGrp="1"/>
          </p:cNvSpPr>
          <p:nvPr>
            <p:ph type="dt" sz="half" idx="10"/>
          </p:nvPr>
        </p:nvSpPr>
        <p:spPr/>
        <p:txBody>
          <a:bodyPr/>
          <a:lstStyle>
            <a:lvl1pPr>
              <a:defRPr>
                <a:solidFill>
                  <a:schemeClr val="tx1"/>
                </a:solidFill>
              </a:defRPr>
            </a:lvl1pPr>
          </a:lstStyle>
          <a:p>
            <a:fld id="{8B60CE25-8D18-1E4D-8E69-7A5B3C4E715F}" type="slidenum">
              <a:rPr lang="en-US" smtClean="0"/>
              <a:pPr/>
              <a:t>‹#›</a:t>
            </a:fld>
            <a:endParaRPr lang="en-US"/>
          </a:p>
        </p:txBody>
      </p:sp>
      <p:sp>
        <p:nvSpPr>
          <p:cNvPr id="3" name="Footer Placeholder 2">
            <a:extLst>
              <a:ext uri="{FF2B5EF4-FFF2-40B4-BE49-F238E27FC236}">
                <a16:creationId xmlns:a16="http://schemas.microsoft.com/office/drawing/2014/main" id="{79A979F3-31F1-6F4D-B677-7E61FD9EA4B8}"/>
              </a:ext>
            </a:extLst>
          </p:cNvPr>
          <p:cNvSpPr>
            <a:spLocks noGrp="1"/>
          </p:cNvSpPr>
          <p:nvPr>
            <p:ph type="ftr" sz="quarter" idx="11"/>
          </p:nvPr>
        </p:nvSpPr>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19976172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093309-4EBC-0F4F-B2BD-7C1784FC16F9}"/>
              </a:ext>
            </a:extLst>
          </p:cNvPr>
          <p:cNvSpPr/>
          <p:nvPr userDrawn="1"/>
        </p:nvSpPr>
        <p:spPr>
          <a:xfrm>
            <a:off x="0" y="0"/>
            <a:ext cx="20320000" cy="11430000"/>
          </a:xfrm>
          <a:prstGeom prst="rect">
            <a:avLst/>
          </a:prstGeom>
          <a:gradFill flip="none" rotWithShape="1">
            <a:gsLst>
              <a:gs pos="79000">
                <a:srgbClr val="259BBD"/>
              </a:gs>
              <a:gs pos="50000">
                <a:srgbClr val="2068A4"/>
              </a:gs>
              <a:gs pos="0">
                <a:srgbClr val="150773"/>
              </a:gs>
              <a:gs pos="100000">
                <a:srgbClr val="2BD2D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anose="020B0306030504020204" pitchFamily="34" charset="0"/>
            </a:endParaRPr>
          </a:p>
        </p:txBody>
      </p:sp>
      <p:sp>
        <p:nvSpPr>
          <p:cNvPr id="3" name="Text Placeholder 2"/>
          <p:cNvSpPr>
            <a:spLocks noGrp="1"/>
          </p:cNvSpPr>
          <p:nvPr>
            <p:ph type="body" idx="1"/>
          </p:nvPr>
        </p:nvSpPr>
        <p:spPr>
          <a:xfrm>
            <a:off x="1605055" y="4800600"/>
            <a:ext cx="17279703" cy="2514600"/>
          </a:xfrm>
        </p:spPr>
        <p:txBody>
          <a:bodyPr anchor="t">
            <a:normAutofit/>
          </a:bodyPr>
          <a:lstStyle>
            <a:lvl1pPr marL="0" indent="0">
              <a:buNone/>
              <a:defRPr sz="9000" b="1" i="0">
                <a:solidFill>
                  <a:schemeClr val="bg1">
                    <a:lumMod val="95000"/>
                  </a:schemeClr>
                </a:solidFill>
                <a:latin typeface="DIN 2014" panose="020B0504020202020204" pitchFamily="34" charset="77"/>
                <a:ea typeface="DIN 2014" panose="020B0504020202020204" pitchFamily="34" charset="77"/>
              </a:defRPr>
            </a:lvl1pPr>
            <a:lvl2pPr marL="1016000" indent="0">
              <a:buNone/>
              <a:defRPr sz="8000">
                <a:solidFill>
                  <a:schemeClr val="tx1">
                    <a:tint val="75000"/>
                  </a:schemeClr>
                </a:solidFill>
              </a:defRPr>
            </a:lvl2pPr>
            <a:lvl3pPr marL="2032000" indent="0">
              <a:buNone/>
              <a:defRPr sz="7111">
                <a:solidFill>
                  <a:schemeClr val="tx1">
                    <a:tint val="75000"/>
                  </a:schemeClr>
                </a:solidFill>
              </a:defRPr>
            </a:lvl3pPr>
            <a:lvl4pPr marL="3046476" indent="0">
              <a:buNone/>
              <a:defRPr sz="6222">
                <a:solidFill>
                  <a:schemeClr val="tx1">
                    <a:tint val="75000"/>
                  </a:schemeClr>
                </a:solidFill>
              </a:defRPr>
            </a:lvl4pPr>
            <a:lvl5pPr marL="4064000" indent="0">
              <a:buNone/>
              <a:defRPr sz="5333">
                <a:solidFill>
                  <a:schemeClr val="tx1">
                    <a:tint val="75000"/>
                  </a:schemeClr>
                </a:solidFill>
              </a:defRPr>
            </a:lvl5pPr>
            <a:lvl6pPr marL="5080000" indent="0">
              <a:buNone/>
              <a:defRPr sz="8888">
                <a:solidFill>
                  <a:schemeClr val="tx1">
                    <a:tint val="75000"/>
                  </a:schemeClr>
                </a:solidFill>
              </a:defRPr>
            </a:lvl6pPr>
            <a:lvl7pPr marL="6102102" indent="0">
              <a:buNone/>
              <a:defRPr sz="8888">
                <a:solidFill>
                  <a:schemeClr val="tx1">
                    <a:tint val="75000"/>
                  </a:schemeClr>
                </a:solidFill>
              </a:defRPr>
            </a:lvl7pPr>
            <a:lvl8pPr marL="7104895" indent="0">
              <a:buNone/>
              <a:defRPr sz="8888">
                <a:solidFill>
                  <a:schemeClr val="tx1">
                    <a:tint val="75000"/>
                  </a:schemeClr>
                </a:solidFill>
              </a:defRPr>
            </a:lvl8pPr>
            <a:lvl9pPr marL="8128000" indent="0">
              <a:buNone/>
              <a:defRPr sz="8888">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p:txBody>
          <a:bodyPr/>
          <a:lstStyle>
            <a:lvl1pPr>
              <a:defRPr>
                <a:solidFill>
                  <a:schemeClr val="bg1"/>
                </a:solidFill>
              </a:defRPr>
            </a:lvl1pPr>
          </a:lstStyle>
          <a:p>
            <a:fld id="{7061E208-F472-B646-8923-B79275F07613}" type="slidenum">
              <a:rPr lang="en-US" smtClean="0"/>
              <a:pPr/>
              <a:t>‹#›</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pic>
        <p:nvPicPr>
          <p:cNvPr id="10" name="Picture 9">
            <a:extLst>
              <a:ext uri="{FF2B5EF4-FFF2-40B4-BE49-F238E27FC236}">
                <a16:creationId xmlns:a16="http://schemas.microsoft.com/office/drawing/2014/main" id="{5B83BBEB-4438-774B-9236-A84F499D7F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40960" y="10287349"/>
            <a:ext cx="1463040" cy="914051"/>
          </a:xfrm>
          <a:prstGeom prst="rect">
            <a:avLst/>
          </a:prstGeom>
        </p:spPr>
      </p:pic>
    </p:spTree>
    <p:extLst>
      <p:ext uri="{BB962C8B-B14F-4D97-AF65-F5344CB8AC3E}">
        <p14:creationId xmlns:p14="http://schemas.microsoft.com/office/powerpoint/2010/main" val="17266219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ue Gradient">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016000" y="457200"/>
            <a:ext cx="18288000" cy="1905495"/>
          </a:xfrm>
        </p:spPr>
        <p:txBody>
          <a:bodyPr>
            <a:normAutofit/>
          </a:bodyPr>
          <a:lstStyle>
            <a:lvl1pPr algn="l">
              <a:defRPr sz="7200" b="1" i="0">
                <a:solidFill>
                  <a:schemeClr val="bg1"/>
                </a:soli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9" name="Content Placeholder 2"/>
          <p:cNvSpPr>
            <a:spLocks noGrp="1"/>
          </p:cNvSpPr>
          <p:nvPr>
            <p:ph idx="1"/>
          </p:nvPr>
        </p:nvSpPr>
        <p:spPr>
          <a:xfrm>
            <a:off x="1016000" y="2663190"/>
            <a:ext cx="18288000" cy="7509510"/>
          </a:xfrm>
        </p:spPr>
        <p:txBody>
          <a:bodyPr>
            <a:normAutofit/>
          </a:bodyPr>
          <a:lstStyle>
            <a:lvl1pPr>
              <a:defRPr sz="4000">
                <a:solidFill>
                  <a:schemeClr val="bg1"/>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
        <p:nvSpPr>
          <p:cNvPr id="2" name="Date Placeholder 1">
            <a:extLst>
              <a:ext uri="{FF2B5EF4-FFF2-40B4-BE49-F238E27FC236}">
                <a16:creationId xmlns:a16="http://schemas.microsoft.com/office/drawing/2014/main" id="{A32E0768-44A3-A04B-8B82-1E101F726AC4}"/>
              </a:ext>
            </a:extLst>
          </p:cNvPr>
          <p:cNvSpPr>
            <a:spLocks noGrp="1"/>
          </p:cNvSpPr>
          <p:nvPr>
            <p:ph type="dt" sz="half" idx="10"/>
          </p:nvPr>
        </p:nvSpPr>
        <p:spPr/>
        <p:txBody>
          <a:bodyPr/>
          <a:lstStyle/>
          <a:p>
            <a:fld id="{8B60CE25-8D18-1E4D-8E69-7A5B3C4E715F}" type="slidenum">
              <a:rPr lang="en-US" smtClean="0"/>
              <a:pPr/>
              <a:t>‹#›</a:t>
            </a:fld>
            <a:endParaRPr lang="en-US"/>
          </a:p>
        </p:txBody>
      </p:sp>
      <p:sp>
        <p:nvSpPr>
          <p:cNvPr id="3" name="Footer Placeholder 2">
            <a:extLst>
              <a:ext uri="{FF2B5EF4-FFF2-40B4-BE49-F238E27FC236}">
                <a16:creationId xmlns:a16="http://schemas.microsoft.com/office/drawing/2014/main" id="{D52C452E-6922-2540-B723-566D753D3D5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76286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a:solidFill>
                  <a:schemeClr val="bg1"/>
                </a:solidFill>
              </a:defRPr>
            </a:lvl1pPr>
          </a:lstStyle>
          <a:p>
            <a:r>
              <a:t>Click to edit Master title style</a:t>
            </a:r>
          </a:p>
        </p:txBody>
      </p:sp>
      <p:sp>
        <p:nvSpPr>
          <p:cNvPr id="3" name="Content Placeholder 2"/>
          <p:cNvSpPr>
            <a:spLocks noGrp="1"/>
          </p:cNvSpPr>
          <p:nvPr>
            <p:ph idx="1"/>
          </p:nvPr>
        </p:nvSpPr>
        <p:spPr>
          <a:xfrm>
            <a:off x="1016000" y="2628900"/>
            <a:ext cx="8961120" cy="754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
        <p:nvSpPr>
          <p:cNvPr id="4" name="Content Placeholder 3"/>
          <p:cNvSpPr>
            <a:spLocks noGrp="1"/>
          </p:cNvSpPr>
          <p:nvPr>
            <p:ph idx="2"/>
          </p:nvPr>
        </p:nvSpPr>
        <p:spPr>
          <a:xfrm>
            <a:off x="10160000" y="2628900"/>
            <a:ext cx="9144000" cy="754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DA5FC220-74D4-3248-B154-A96501B56E7A}" type="slidenum">
              <a:rPr lang="en-US" smtClean="0"/>
              <a:pPr/>
              <a:t>‹#›</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7665342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7200">
                <a:solidFill>
                  <a:schemeClr val="bg1"/>
                </a:solidFill>
              </a:defRPr>
            </a:lvl1pPr>
          </a:lstStyle>
          <a:p>
            <a:r>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CABFDFE0-CE47-D645-99FC-71C613F4080B}"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89790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p:nvPr userDrawn="1"/>
        </p:nvSpPr>
        <p:spPr>
          <a:xfrm>
            <a:off x="0" y="0"/>
            <a:ext cx="20320000" cy="11430000"/>
          </a:xfrm>
          <a:prstGeom prst="rect">
            <a:avLst/>
          </a:prstGeom>
          <a:gradFill>
            <a:gsLst>
              <a:gs pos="0">
                <a:srgbClr val="0F5270"/>
              </a:gs>
              <a:gs pos="100000">
                <a:srgbClr val="09334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55744" y="1338942"/>
            <a:ext cx="17665700" cy="1007110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441359" y="10107488"/>
            <a:ext cx="1374386" cy="858664"/>
          </a:xfrm>
          <a:prstGeom prst="rect">
            <a:avLst/>
          </a:prstGeom>
        </p:spPr>
      </p:pic>
      <p:sp>
        <p:nvSpPr>
          <p:cNvPr id="5" name="Title 1"/>
          <p:cNvSpPr>
            <a:spLocks noGrp="1"/>
          </p:cNvSpPr>
          <p:nvPr>
            <p:ph type="title"/>
          </p:nvPr>
        </p:nvSpPr>
        <p:spPr>
          <a:xfrm>
            <a:off x="1016000" y="457200"/>
            <a:ext cx="18288000" cy="1905495"/>
          </a:xfrm>
        </p:spPr>
        <p:txBody>
          <a:bodyPr>
            <a:normAutofit/>
          </a:bodyPr>
          <a:lstStyle>
            <a:lvl1pPr algn="l">
              <a:defRPr sz="6390" b="0" i="0">
                <a:solidFill>
                  <a:schemeClr val="bg1"/>
                </a:solidFill>
                <a:latin typeface="Arial" charset="0"/>
                <a:ea typeface="Arial" charset="0"/>
                <a:cs typeface="Arial" charset="0"/>
              </a:defRPr>
            </a:lvl1pPr>
          </a:lstStyle>
          <a:p>
            <a:r>
              <a:t>Click to edit Master title style</a:t>
            </a:r>
          </a:p>
        </p:txBody>
      </p:sp>
      <p:sp>
        <p:nvSpPr>
          <p:cNvPr id="7" name="Content Placeholder 2"/>
          <p:cNvSpPr>
            <a:spLocks noGrp="1"/>
          </p:cNvSpPr>
          <p:nvPr>
            <p:ph idx="1"/>
          </p:nvPr>
        </p:nvSpPr>
        <p:spPr>
          <a:xfrm>
            <a:off x="1016000" y="2663190"/>
            <a:ext cx="18288000" cy="750951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087202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With Footer">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391D9FD-F7F4-0447-8323-896EEC434EA5}" type="slidenum">
              <a:rPr lang="en-US" smtClean="0"/>
              <a:pPr/>
              <a:t>‹#›</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1160534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0" y="455028"/>
            <a:ext cx="6685280" cy="1933842"/>
          </a:xfrm>
        </p:spPr>
        <p:txBody>
          <a:bodyPr anchor="b"/>
          <a:lstStyle>
            <a:lvl1pPr algn="l">
              <a:defRPr sz="4320" b="1">
                <a:solidFill>
                  <a:schemeClr val="bg1"/>
                </a:solidFill>
              </a:defRPr>
            </a:lvl1pPr>
          </a:lstStyle>
          <a:p>
            <a:r>
              <a:t>Click to edit Master title style</a:t>
            </a:r>
          </a:p>
        </p:txBody>
      </p:sp>
      <p:sp>
        <p:nvSpPr>
          <p:cNvPr id="3" name="Content Placeholder 2"/>
          <p:cNvSpPr>
            <a:spLocks noGrp="1"/>
          </p:cNvSpPr>
          <p:nvPr>
            <p:ph idx="1"/>
          </p:nvPr>
        </p:nvSpPr>
        <p:spPr>
          <a:xfrm>
            <a:off x="7943088" y="455028"/>
            <a:ext cx="11360912" cy="9717672"/>
          </a:xfrm>
        </p:spPr>
        <p:txBody>
          <a:bodyPr>
            <a:normAutofit/>
          </a:bodyPr>
          <a:lstStyle>
            <a:lvl1pPr>
              <a:defRPr sz="4800">
                <a:solidFill>
                  <a:schemeClr val="bg1"/>
                </a:solidFill>
              </a:defRPr>
            </a:lvl1pPr>
            <a:lvl2pPr>
              <a:defRPr sz="4400">
                <a:solidFill>
                  <a:schemeClr val="bg1"/>
                </a:solidFill>
              </a:defRPr>
            </a:lvl2pPr>
            <a:lvl3pPr>
              <a:defRPr sz="3600">
                <a:solidFill>
                  <a:schemeClr val="bg1"/>
                </a:solidFill>
              </a:defRPr>
            </a:lvl3pPr>
            <a:lvl4pPr>
              <a:defRPr sz="2800">
                <a:solidFill>
                  <a:schemeClr val="bg1"/>
                </a:solidFill>
              </a:defRPr>
            </a:lvl4pPr>
            <a:lvl5pPr>
              <a:defRPr sz="2800">
                <a:solidFill>
                  <a:schemeClr val="bg1"/>
                </a:solidFill>
              </a:defRPr>
            </a:lvl5pPr>
            <a:lvl6pPr>
              <a:defRPr sz="4320"/>
            </a:lvl6pPr>
            <a:lvl7pPr>
              <a:defRPr sz="4320"/>
            </a:lvl7pPr>
            <a:lvl8pPr>
              <a:defRPr sz="4320"/>
            </a:lvl8pPr>
            <a:lvl9pPr>
              <a:defRPr sz="4320"/>
            </a:lvl9pPr>
          </a:lstStyle>
          <a:p>
            <a:pPr lvl="0"/>
            <a:r>
              <a:t>Click to edit Master text style</a:t>
            </a:r>
          </a:p>
          <a:p>
            <a:pPr lvl="1"/>
            <a:r>
              <a:t>Second Level</a:t>
            </a:r>
          </a:p>
          <a:p>
            <a:pPr lvl="2"/>
            <a:r>
              <a:t>Third Level</a:t>
            </a:r>
          </a:p>
          <a:p>
            <a:pPr lvl="3"/>
            <a:r>
              <a:t>Fourth Level</a:t>
            </a:r>
          </a:p>
          <a:p>
            <a:pPr lvl="4"/>
            <a:r>
              <a:t>Fifth Level</a:t>
            </a:r>
          </a:p>
        </p:txBody>
      </p:sp>
      <p:sp>
        <p:nvSpPr>
          <p:cNvPr id="4" name="Text Placeholder 3"/>
          <p:cNvSpPr>
            <a:spLocks noGrp="1"/>
          </p:cNvSpPr>
          <p:nvPr>
            <p:ph type="body" idx="2"/>
          </p:nvPr>
        </p:nvSpPr>
        <p:spPr>
          <a:xfrm>
            <a:off x="1016000" y="2388870"/>
            <a:ext cx="6683248" cy="7783830"/>
          </a:xfrm>
        </p:spPr>
        <p:txBody>
          <a:bodyPr/>
          <a:lstStyle>
            <a:lvl1pPr marL="0" indent="0">
              <a:buNone/>
              <a:defRPr sz="3039">
                <a:solidFill>
                  <a:schemeClr val="bg1"/>
                </a:solidFill>
              </a:defRPr>
            </a:lvl1pPr>
            <a:lvl2pPr marL="1016000" indent="0">
              <a:buNone/>
              <a:defRPr sz="2560"/>
            </a:lvl2pPr>
            <a:lvl3pPr marL="2032000" indent="0">
              <a:buNone/>
              <a:defRPr sz="2207"/>
            </a:lvl3pPr>
            <a:lvl4pPr marL="3046476" indent="0">
              <a:buNone/>
              <a:defRPr sz="2000"/>
            </a:lvl4pPr>
            <a:lvl5pPr marL="4064000" indent="0">
              <a:buNone/>
              <a:defRPr sz="2000"/>
            </a:lvl5pPr>
            <a:lvl6pPr marL="5080000" indent="0">
              <a:buNone/>
              <a:defRPr sz="2000"/>
            </a:lvl6pPr>
            <a:lvl7pPr marL="6102102" indent="0">
              <a:buNone/>
              <a:defRPr sz="2000"/>
            </a:lvl7pPr>
            <a:lvl8pPr marL="7104895" indent="0">
              <a:buNone/>
              <a:defRPr sz="2000"/>
            </a:lvl8pPr>
            <a:lvl9pPr marL="8128000" indent="0">
              <a:buNone/>
              <a:defRPr sz="2000"/>
            </a:lvl9pPr>
          </a:lstStyle>
          <a:p>
            <a:pPr lvl="0"/>
            <a:r>
              <a:t>Click to edit Master text style</a:t>
            </a:r>
          </a:p>
        </p:txBody>
      </p:sp>
      <p:sp>
        <p:nvSpPr>
          <p:cNvPr id="5" name="Date Placeholder 4"/>
          <p:cNvSpPr>
            <a:spLocks noGrp="1"/>
          </p:cNvSpPr>
          <p:nvPr>
            <p:ph type="dt" sz="half" idx="10"/>
          </p:nvPr>
        </p:nvSpPr>
        <p:spPr/>
        <p:txBody>
          <a:bodyPr/>
          <a:lstStyle>
            <a:lvl1pPr>
              <a:defRPr>
                <a:solidFill>
                  <a:schemeClr val="bg1"/>
                </a:solidFill>
              </a:defRPr>
            </a:lvl1pPr>
          </a:lstStyle>
          <a:p>
            <a:fld id="{A3B1C848-5107-0A40-8315-857ACF0DB2DC}" type="slidenum">
              <a:rPr lang="en-US" smtClean="0"/>
              <a:pPr/>
              <a:t>‹#›</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4098900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82720" y="8001000"/>
            <a:ext cx="12192000" cy="914400"/>
          </a:xfrm>
        </p:spPr>
        <p:txBody>
          <a:bodyPr anchor="b">
            <a:normAutofit/>
          </a:bodyPr>
          <a:lstStyle>
            <a:lvl1pPr algn="l">
              <a:defRPr sz="4400" b="1">
                <a:solidFill>
                  <a:schemeClr val="bg1"/>
                </a:solidFill>
              </a:defRPr>
            </a:lvl1pPr>
          </a:lstStyle>
          <a:p>
            <a:r>
              <a:t>Click to edit Master title style</a:t>
            </a:r>
          </a:p>
        </p:txBody>
      </p:sp>
      <p:sp>
        <p:nvSpPr>
          <p:cNvPr id="3" name="Vertical Title 2"/>
          <p:cNvSpPr>
            <a:spLocks noGrp="1"/>
          </p:cNvSpPr>
          <p:nvPr>
            <p:ph type="pic" idx="1"/>
          </p:nvPr>
        </p:nvSpPr>
        <p:spPr>
          <a:xfrm>
            <a:off x="3982720" y="1017269"/>
            <a:ext cx="12192000" cy="6861430"/>
          </a:xfrm>
        </p:spPr>
        <p:txBody>
          <a:bodyPr/>
          <a:lstStyle>
            <a:lvl1pPr>
              <a:defRPr>
                <a:solidFill>
                  <a:schemeClr val="bg1"/>
                </a:solidFill>
              </a:defRPr>
            </a:lvl1pPr>
          </a:lstStyle>
          <a:p>
            <a:endParaRPr/>
          </a:p>
        </p:txBody>
      </p:sp>
      <p:sp>
        <p:nvSpPr>
          <p:cNvPr id="4" name="Text Placeholder 3"/>
          <p:cNvSpPr>
            <a:spLocks noGrp="1"/>
          </p:cNvSpPr>
          <p:nvPr>
            <p:ph type="body" idx="2"/>
          </p:nvPr>
        </p:nvSpPr>
        <p:spPr>
          <a:xfrm>
            <a:off x="3982720" y="8915400"/>
            <a:ext cx="12192000" cy="1257300"/>
          </a:xfrm>
        </p:spPr>
        <p:txBody>
          <a:bodyPr>
            <a:normAutofit/>
          </a:bodyPr>
          <a:lstStyle>
            <a:lvl1pPr marL="0" indent="0">
              <a:buNone/>
              <a:defRPr sz="3200">
                <a:solidFill>
                  <a:schemeClr val="bg1"/>
                </a:solidFill>
              </a:defRPr>
            </a:lvl1pPr>
            <a:lvl2pPr marL="1016000" indent="0">
              <a:buNone/>
              <a:defRPr sz="2560"/>
            </a:lvl2pPr>
            <a:lvl3pPr marL="2032000" indent="0">
              <a:buNone/>
              <a:defRPr sz="2207"/>
            </a:lvl3pPr>
            <a:lvl4pPr marL="3046476" indent="0">
              <a:buNone/>
              <a:defRPr sz="2000"/>
            </a:lvl4pPr>
            <a:lvl5pPr marL="4064000" indent="0">
              <a:buNone/>
              <a:defRPr sz="2000"/>
            </a:lvl5pPr>
            <a:lvl6pPr marL="5080000" indent="0">
              <a:buNone/>
              <a:defRPr sz="2000"/>
            </a:lvl6pPr>
            <a:lvl7pPr marL="6102102" indent="0">
              <a:buNone/>
              <a:defRPr sz="2000"/>
            </a:lvl7pPr>
            <a:lvl8pPr marL="7104895" indent="0">
              <a:buNone/>
              <a:defRPr sz="2000"/>
            </a:lvl8pPr>
            <a:lvl9pPr marL="8128000" indent="0">
              <a:buNone/>
              <a:defRPr sz="2000"/>
            </a:lvl9pPr>
          </a:lstStyle>
          <a:p>
            <a:pPr lvl="0"/>
            <a:r>
              <a:t>Click to edit Master text style</a:t>
            </a:r>
          </a:p>
        </p:txBody>
      </p:sp>
      <p:sp>
        <p:nvSpPr>
          <p:cNvPr id="5" name="Date Placeholder 4"/>
          <p:cNvSpPr>
            <a:spLocks noGrp="1"/>
          </p:cNvSpPr>
          <p:nvPr>
            <p:ph type="dt" sz="half" idx="10"/>
          </p:nvPr>
        </p:nvSpPr>
        <p:spPr/>
        <p:txBody>
          <a:bodyPr/>
          <a:lstStyle>
            <a:lvl1pPr>
              <a:defRPr>
                <a:solidFill>
                  <a:schemeClr val="bg1"/>
                </a:solidFill>
              </a:defRPr>
            </a:lvl1pPr>
          </a:lstStyle>
          <a:p>
            <a:fld id="{183EA9B6-19D7-B94F-9385-4D0E64364FB7}" type="slidenum">
              <a:rPr lang="en-US" smtClean="0"/>
              <a:pPr/>
              <a:t>‹#›</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7582553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flip="none" rotWithShape="1">
          <a:gsLst>
            <a:gs pos="30000">
              <a:srgbClr val="014D80"/>
            </a:gs>
            <a:gs pos="100000">
              <a:srgbClr val="139EBB"/>
            </a:gs>
          </a:gsLst>
          <a:lin ang="81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a:solidFill>
                  <a:schemeClr val="bg1"/>
                </a:solidFill>
              </a:defRPr>
            </a:lvl1pPr>
          </a:lstStyle>
          <a:p>
            <a:r>
              <a:t>Click to edit Master title style</a:t>
            </a:r>
          </a:p>
        </p:txBody>
      </p:sp>
      <p:sp>
        <p:nvSpPr>
          <p:cNvPr id="3" name="Vertical Title 2"/>
          <p:cNvSpPr>
            <a:spLocks noGrp="1"/>
          </p:cNvSpPr>
          <p:nvPr>
            <p:ph type="body" orient="vert" idx="1"/>
          </p:nvPr>
        </p:nvSpPr>
        <p:spPr/>
        <p:txBody>
          <a:bodyPr vert="eaVert"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57D114A1-1227-4647-9475-78DE387DA985}" type="slidenum">
              <a:rPr lang="en-US" smtClean="0"/>
              <a:pPr/>
              <a:t>‹#›</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181733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flip="none" rotWithShape="1">
          <a:gsLst>
            <a:gs pos="30000">
              <a:srgbClr val="014D80"/>
            </a:gs>
            <a:gs pos="100000">
              <a:srgbClr val="139EBB"/>
            </a:gs>
          </a:gsLst>
          <a:lin ang="8100000" scaled="1"/>
          <a:tileRect/>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732000" y="457200"/>
            <a:ext cx="4572000" cy="9715500"/>
          </a:xfrm>
        </p:spPr>
        <p:txBody>
          <a:bodyPr vert="eaVert" anchor="t"/>
          <a:lstStyle>
            <a:lvl1pPr>
              <a:defRPr>
                <a:solidFill>
                  <a:schemeClr val="bg1"/>
                </a:solidFill>
              </a:defRPr>
            </a:lvl1pPr>
          </a:lstStyle>
          <a:p>
            <a:r>
              <a:t>Click to edit Master title style</a:t>
            </a:r>
          </a:p>
        </p:txBody>
      </p:sp>
      <p:sp>
        <p:nvSpPr>
          <p:cNvPr id="3" name="Vertical Title 2"/>
          <p:cNvSpPr>
            <a:spLocks noGrp="1"/>
          </p:cNvSpPr>
          <p:nvPr>
            <p:ph type="body" orient="vert" idx="1"/>
          </p:nvPr>
        </p:nvSpPr>
        <p:spPr>
          <a:xfrm>
            <a:off x="1016000" y="457200"/>
            <a:ext cx="13370560" cy="9715500"/>
          </a:xfrm>
        </p:spPr>
        <p:txBody>
          <a:bodyPr vert="eaVert"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lvl1pPr>
              <a:defRPr>
                <a:solidFill>
                  <a:schemeClr val="bg1"/>
                </a:solidFill>
              </a:defRPr>
            </a:lvl1pPr>
          </a:lstStyle>
          <a:p>
            <a:fld id="{D2B93F7A-6413-F842-9246-A3A05FFD3898}" type="slidenum">
              <a:rPr lang="en-US" smtClean="0"/>
              <a:pPr/>
              <a:t>‹#›</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886621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een Gradient Dark">
    <p:bg>
      <p:bgPr>
        <a:gradFill flip="none" rotWithShape="1">
          <a:gsLst>
            <a:gs pos="0">
              <a:srgbClr val="00C468"/>
            </a:gs>
            <a:gs pos="100000">
              <a:srgbClr val="2BD2D9"/>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016000" y="457200"/>
            <a:ext cx="18288000" cy="1905495"/>
          </a:xfrm>
        </p:spPr>
        <p:txBody>
          <a:bodyPr>
            <a:normAutofit/>
          </a:bodyPr>
          <a:lstStyle>
            <a:lvl1pPr algn="l">
              <a:defRPr sz="7200" b="1" i="0">
                <a:solidFill>
                  <a:schemeClr val="bg1"/>
                </a:soli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9" name="Content Placeholder 2"/>
          <p:cNvSpPr>
            <a:spLocks noGrp="1"/>
          </p:cNvSpPr>
          <p:nvPr>
            <p:ph idx="1"/>
          </p:nvPr>
        </p:nvSpPr>
        <p:spPr>
          <a:xfrm>
            <a:off x="1016000" y="2663190"/>
            <a:ext cx="18288000" cy="7509510"/>
          </a:xfrm>
        </p:spPr>
        <p:txBody>
          <a:bodyPr>
            <a:normAutofit/>
          </a:bodyPr>
          <a:lstStyle>
            <a:lvl1pPr>
              <a:defRPr sz="4000">
                <a:solidFill>
                  <a:schemeClr val="bg1"/>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
        <p:nvSpPr>
          <p:cNvPr id="2" name="Date Placeholder 1">
            <a:extLst>
              <a:ext uri="{FF2B5EF4-FFF2-40B4-BE49-F238E27FC236}">
                <a16:creationId xmlns:a16="http://schemas.microsoft.com/office/drawing/2014/main" id="{12BAB049-355D-1E41-B465-BC404293FE86}"/>
              </a:ext>
            </a:extLst>
          </p:cNvPr>
          <p:cNvSpPr>
            <a:spLocks noGrp="1"/>
          </p:cNvSpPr>
          <p:nvPr>
            <p:ph type="dt" sz="half" idx="10"/>
          </p:nvPr>
        </p:nvSpPr>
        <p:spPr/>
        <p:txBody>
          <a:bodyPr/>
          <a:lstStyle/>
          <a:p>
            <a:fld id="{8B60CE25-8D18-1E4D-8E69-7A5B3C4E715F}" type="slidenum">
              <a:rPr lang="en-US" smtClean="0"/>
              <a:pPr/>
              <a:t>‹#›</a:t>
            </a:fld>
            <a:endParaRPr lang="en-US"/>
          </a:p>
        </p:txBody>
      </p:sp>
      <p:sp>
        <p:nvSpPr>
          <p:cNvPr id="3" name="Footer Placeholder 2">
            <a:extLst>
              <a:ext uri="{FF2B5EF4-FFF2-40B4-BE49-F238E27FC236}">
                <a16:creationId xmlns:a16="http://schemas.microsoft.com/office/drawing/2014/main" id="{B1A896CA-D3A4-7946-9D6F-0166D6F1092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658691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reen Gradient Light">
    <p:bg>
      <p:bgPr>
        <a:gradFill flip="none" rotWithShape="1">
          <a:gsLst>
            <a:gs pos="0">
              <a:srgbClr val="00C468">
                <a:alpha val="30000"/>
              </a:srgbClr>
            </a:gs>
            <a:gs pos="100000">
              <a:srgbClr val="2BD2D9">
                <a:alpha val="50000"/>
              </a:srgbClr>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016000" y="457200"/>
            <a:ext cx="18288000" cy="1905495"/>
          </a:xfrm>
        </p:spPr>
        <p:txBody>
          <a:bodyPr>
            <a:normAutofit/>
          </a:bodyPr>
          <a:lstStyle>
            <a:lvl1pPr algn="l">
              <a:defRPr sz="7200" b="1" i="0">
                <a:solidFill>
                  <a:schemeClr val="tx1"/>
                </a:soli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9" name="Content Placeholder 2"/>
          <p:cNvSpPr>
            <a:spLocks noGrp="1"/>
          </p:cNvSpPr>
          <p:nvPr>
            <p:ph idx="1"/>
          </p:nvPr>
        </p:nvSpPr>
        <p:spPr>
          <a:xfrm>
            <a:off x="1016000" y="2663190"/>
            <a:ext cx="18288000" cy="7509510"/>
          </a:xfrm>
        </p:spPr>
        <p:txBody>
          <a:bodyPr>
            <a:normAutofit/>
          </a:bodyPr>
          <a:lstStyle>
            <a:lvl1pPr>
              <a:defRPr sz="4000">
                <a:solidFill>
                  <a:schemeClr val="tx1"/>
                </a:solidFill>
              </a:defRPr>
            </a:lvl1pPr>
            <a:lvl2pPr>
              <a:defRPr sz="3600">
                <a:solidFill>
                  <a:schemeClr val="tx1"/>
                </a:solidFill>
              </a:defRPr>
            </a:lvl2pPr>
            <a:lvl3pPr>
              <a:defRPr sz="3200">
                <a:solidFill>
                  <a:schemeClr val="tx1"/>
                </a:solidFill>
              </a:defRPr>
            </a:lvl3pPr>
            <a:lvl4pPr>
              <a:defRPr sz="2800">
                <a:solidFill>
                  <a:schemeClr val="tx1"/>
                </a:solidFill>
              </a:defRPr>
            </a:lvl4pPr>
            <a:lvl5pPr>
              <a:defRPr sz="2800">
                <a:solidFill>
                  <a:schemeClr val="tx1"/>
                </a:solidFill>
              </a:defRPr>
            </a:lvl5pPr>
          </a:lstStyle>
          <a:p>
            <a:pPr lvl="0"/>
            <a:r>
              <a:t>Click to edit Master text style</a:t>
            </a:r>
          </a:p>
          <a:p>
            <a:pPr lvl="1"/>
            <a:r>
              <a:t>Second Level</a:t>
            </a:r>
          </a:p>
          <a:p>
            <a:pPr lvl="2"/>
            <a:r>
              <a:t>Third Level</a:t>
            </a:r>
          </a:p>
          <a:p>
            <a:pPr lvl="3"/>
            <a:r>
              <a:t>Fourth Level</a:t>
            </a:r>
          </a:p>
          <a:p>
            <a:pPr lvl="4"/>
            <a:r>
              <a:t>Fifth Level</a:t>
            </a:r>
          </a:p>
        </p:txBody>
      </p:sp>
      <p:sp>
        <p:nvSpPr>
          <p:cNvPr id="2" name="Date Placeholder 1">
            <a:extLst>
              <a:ext uri="{FF2B5EF4-FFF2-40B4-BE49-F238E27FC236}">
                <a16:creationId xmlns:a16="http://schemas.microsoft.com/office/drawing/2014/main" id="{81C23F98-C551-CA42-87E6-A3916D87DD93}"/>
              </a:ext>
            </a:extLst>
          </p:cNvPr>
          <p:cNvSpPr>
            <a:spLocks noGrp="1"/>
          </p:cNvSpPr>
          <p:nvPr>
            <p:ph type="dt" sz="half" idx="10"/>
          </p:nvPr>
        </p:nvSpPr>
        <p:spPr/>
        <p:txBody>
          <a:bodyPr/>
          <a:lstStyle>
            <a:lvl1pPr>
              <a:defRPr>
                <a:solidFill>
                  <a:schemeClr val="tx1"/>
                </a:solidFill>
              </a:defRPr>
            </a:lvl1pPr>
          </a:lstStyle>
          <a:p>
            <a:fld id="{8B60CE25-8D18-1E4D-8E69-7A5B3C4E715F}" type="slidenum">
              <a:rPr lang="en-US" smtClean="0"/>
              <a:pPr/>
              <a:t>‹#›</a:t>
            </a:fld>
            <a:endParaRPr lang="en-US"/>
          </a:p>
        </p:txBody>
      </p:sp>
      <p:sp>
        <p:nvSpPr>
          <p:cNvPr id="3" name="Footer Placeholder 2">
            <a:extLst>
              <a:ext uri="{FF2B5EF4-FFF2-40B4-BE49-F238E27FC236}">
                <a16:creationId xmlns:a16="http://schemas.microsoft.com/office/drawing/2014/main" id="{05D279D0-1C65-9240-9147-7D5EE8916167}"/>
              </a:ext>
            </a:extLst>
          </p:cNvPr>
          <p:cNvSpPr>
            <a:spLocks noGrp="1"/>
          </p:cNvSpPr>
          <p:nvPr>
            <p:ph type="ftr" sz="quarter" idx="11"/>
          </p:nvPr>
        </p:nvSpPr>
        <p:spPr/>
        <p:txBody>
          <a:bodyPr/>
          <a:lstStyle>
            <a:lvl1pPr>
              <a:defRPr>
                <a:solidFill>
                  <a:schemeClr val="tx1"/>
                </a:solidFill>
              </a:defRPr>
            </a:lvl1pPr>
          </a:lstStyle>
          <a:p>
            <a:endParaRPr lang="en-US"/>
          </a:p>
        </p:txBody>
      </p:sp>
      <p:pic>
        <p:nvPicPr>
          <p:cNvPr id="7" name="Picture 6">
            <a:extLst>
              <a:ext uri="{FF2B5EF4-FFF2-40B4-BE49-F238E27FC236}">
                <a16:creationId xmlns:a16="http://schemas.microsoft.com/office/drawing/2014/main" id="{F40A9E79-E745-214E-AE63-199E9D90285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36442" y="10287000"/>
            <a:ext cx="1467558" cy="914400"/>
          </a:xfrm>
          <a:prstGeom prst="rect">
            <a:avLst/>
          </a:prstGeom>
        </p:spPr>
      </p:pic>
    </p:spTree>
    <p:extLst>
      <p:ext uri="{BB962C8B-B14F-4D97-AF65-F5344CB8AC3E}">
        <p14:creationId xmlns:p14="http://schemas.microsoft.com/office/powerpoint/2010/main" val="36360638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 Gradient Light">
    <p:bg>
      <p:bgPr>
        <a:gradFill flip="none" rotWithShape="1">
          <a:gsLst>
            <a:gs pos="0">
              <a:srgbClr val="139EBB">
                <a:alpha val="30000"/>
              </a:srgbClr>
            </a:gs>
            <a:gs pos="100000">
              <a:srgbClr val="014D80">
                <a:alpha val="40000"/>
              </a:srgbClr>
            </a:gs>
          </a:gsLst>
          <a:lin ang="2700000" scaled="1"/>
          <a:tileRect/>
        </a:gra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1016000" y="457200"/>
            <a:ext cx="18288000" cy="1905495"/>
          </a:xfrm>
        </p:spPr>
        <p:txBody>
          <a:bodyPr>
            <a:normAutofit/>
          </a:bodyPr>
          <a:lstStyle>
            <a:lvl1pPr algn="l">
              <a:defRPr sz="7200" b="1" i="0">
                <a:solidFill>
                  <a:schemeClr val="tx1"/>
                </a:soli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9" name="Content Placeholder 2"/>
          <p:cNvSpPr>
            <a:spLocks noGrp="1"/>
          </p:cNvSpPr>
          <p:nvPr>
            <p:ph idx="1"/>
          </p:nvPr>
        </p:nvSpPr>
        <p:spPr>
          <a:xfrm>
            <a:off x="1016000" y="2663190"/>
            <a:ext cx="18288000" cy="7509510"/>
          </a:xfrm>
        </p:spPr>
        <p:txBody>
          <a:bodyPr>
            <a:normAutofit/>
          </a:bodyPr>
          <a:lstStyle>
            <a:lvl1pPr>
              <a:defRPr sz="3600">
                <a:solidFill>
                  <a:schemeClr val="tx1"/>
                </a:solidFill>
              </a:defRPr>
            </a:lvl1pPr>
            <a:lvl2pPr>
              <a:defRPr sz="3200">
                <a:solidFill>
                  <a:schemeClr val="tx1"/>
                </a:solidFill>
              </a:defRPr>
            </a:lvl2pPr>
            <a:lvl3pPr>
              <a:defRPr sz="2800">
                <a:solidFill>
                  <a:schemeClr val="tx1"/>
                </a:solidFill>
              </a:defRPr>
            </a:lvl3pPr>
            <a:lvl4pPr>
              <a:defRPr sz="2400">
                <a:solidFill>
                  <a:schemeClr val="tx1"/>
                </a:solidFill>
              </a:defRPr>
            </a:lvl4pPr>
            <a:lvl5pPr>
              <a:defRPr sz="2400">
                <a:solidFill>
                  <a:schemeClr val="tx1"/>
                </a:solidFill>
              </a:defRPr>
            </a:lvl5pPr>
          </a:lstStyle>
          <a:p>
            <a:pPr lvl="0"/>
            <a:r>
              <a:t>Click to edit Master text style</a:t>
            </a:r>
          </a:p>
          <a:p>
            <a:pPr lvl="1"/>
            <a:r>
              <a:t>Second Level</a:t>
            </a:r>
          </a:p>
          <a:p>
            <a:pPr lvl="2"/>
            <a:r>
              <a:t>Third Level</a:t>
            </a:r>
          </a:p>
          <a:p>
            <a:pPr lvl="3"/>
            <a:r>
              <a:t>Fourth Level</a:t>
            </a:r>
          </a:p>
          <a:p>
            <a:pPr lvl="4"/>
            <a:r>
              <a:t>Fifth Level</a:t>
            </a:r>
          </a:p>
        </p:txBody>
      </p:sp>
      <p:sp>
        <p:nvSpPr>
          <p:cNvPr id="2" name="Date Placeholder 1">
            <a:extLst>
              <a:ext uri="{FF2B5EF4-FFF2-40B4-BE49-F238E27FC236}">
                <a16:creationId xmlns:a16="http://schemas.microsoft.com/office/drawing/2014/main" id="{6DAA62EC-7478-964F-BF97-97CC104C8267}"/>
              </a:ext>
            </a:extLst>
          </p:cNvPr>
          <p:cNvSpPr>
            <a:spLocks noGrp="1"/>
          </p:cNvSpPr>
          <p:nvPr>
            <p:ph type="dt" sz="half" idx="10"/>
          </p:nvPr>
        </p:nvSpPr>
        <p:spPr/>
        <p:txBody>
          <a:bodyPr/>
          <a:lstStyle>
            <a:lvl1pPr>
              <a:defRPr>
                <a:solidFill>
                  <a:schemeClr val="tx1"/>
                </a:solidFill>
              </a:defRPr>
            </a:lvl1pPr>
          </a:lstStyle>
          <a:p>
            <a:fld id="{8B60CE25-8D18-1E4D-8E69-7A5B3C4E715F}" type="slidenum">
              <a:rPr lang="en-US" smtClean="0"/>
              <a:pPr/>
              <a:t>‹#›</a:t>
            </a:fld>
            <a:endParaRPr lang="en-US"/>
          </a:p>
        </p:txBody>
      </p:sp>
      <p:sp>
        <p:nvSpPr>
          <p:cNvPr id="3" name="Footer Placeholder 2">
            <a:extLst>
              <a:ext uri="{FF2B5EF4-FFF2-40B4-BE49-F238E27FC236}">
                <a16:creationId xmlns:a16="http://schemas.microsoft.com/office/drawing/2014/main" id="{F42282B1-49FE-E647-8277-08E23201D575}"/>
              </a:ext>
            </a:extLst>
          </p:cNvPr>
          <p:cNvSpPr>
            <a:spLocks noGrp="1"/>
          </p:cNvSpPr>
          <p:nvPr>
            <p:ph type="ftr" sz="quarter" idx="11"/>
          </p:nvPr>
        </p:nvSpPr>
        <p:spPr/>
        <p:txBody>
          <a:bodyPr/>
          <a:lstStyle>
            <a:lvl1pPr>
              <a:defRPr>
                <a:solidFill>
                  <a:schemeClr val="tx1"/>
                </a:solidFill>
              </a:defRPr>
            </a:lvl1pPr>
          </a:lstStyle>
          <a:p>
            <a:endParaRPr lang="en-US"/>
          </a:p>
        </p:txBody>
      </p:sp>
      <p:pic>
        <p:nvPicPr>
          <p:cNvPr id="7" name="Picture 6">
            <a:extLst>
              <a:ext uri="{FF2B5EF4-FFF2-40B4-BE49-F238E27FC236}">
                <a16:creationId xmlns:a16="http://schemas.microsoft.com/office/drawing/2014/main" id="{D2D5114E-ADCC-CB4F-B3DE-A5F2027226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36442" y="10287000"/>
            <a:ext cx="1467558" cy="914400"/>
          </a:xfrm>
          <a:prstGeom prst="rect">
            <a:avLst/>
          </a:prstGeom>
        </p:spPr>
      </p:pic>
    </p:spTree>
    <p:extLst>
      <p:ext uri="{BB962C8B-B14F-4D97-AF65-F5344CB8AC3E}">
        <p14:creationId xmlns:p14="http://schemas.microsoft.com/office/powerpoint/2010/main" val="42144537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right Blue Gradient">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6981"/>
            <a:ext cx="20320000" cy="11430000"/>
          </a:xfrm>
          <a:prstGeom prst="rect">
            <a:avLst/>
          </a:prstGeom>
          <a:gradFill flip="none" rotWithShape="1">
            <a:gsLst>
              <a:gs pos="50000">
                <a:srgbClr val="488AEC"/>
              </a:gs>
              <a:gs pos="0">
                <a:srgbClr val="6442FF"/>
              </a:gs>
              <a:gs pos="100000">
                <a:srgbClr val="2BD2D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anose="020B0306030504020204" pitchFamily="34" charset="0"/>
            </a:endParaRPr>
          </a:p>
        </p:txBody>
      </p:sp>
      <p:sp>
        <p:nvSpPr>
          <p:cNvPr id="4" name="Title 1"/>
          <p:cNvSpPr>
            <a:spLocks noGrp="1"/>
          </p:cNvSpPr>
          <p:nvPr>
            <p:ph type="title"/>
          </p:nvPr>
        </p:nvSpPr>
        <p:spPr>
          <a:xfrm>
            <a:off x="1016000" y="457200"/>
            <a:ext cx="18288000" cy="1905495"/>
          </a:xfrm>
        </p:spPr>
        <p:txBody>
          <a:bodyPr>
            <a:normAutofit/>
          </a:bodyPr>
          <a:lstStyle>
            <a:lvl1pPr algn="l">
              <a:defRPr sz="7200" b="1" i="0">
                <a:solidFill>
                  <a:schemeClr val="bg1"/>
                </a:soli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5" name="Content Placeholder 2"/>
          <p:cNvSpPr>
            <a:spLocks noGrp="1"/>
          </p:cNvSpPr>
          <p:nvPr>
            <p:ph idx="1"/>
          </p:nvPr>
        </p:nvSpPr>
        <p:spPr>
          <a:xfrm>
            <a:off x="1016000" y="2663190"/>
            <a:ext cx="18288000" cy="7509510"/>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
        <p:nvSpPr>
          <p:cNvPr id="2" name="Date Placeholder 1">
            <a:extLst>
              <a:ext uri="{FF2B5EF4-FFF2-40B4-BE49-F238E27FC236}">
                <a16:creationId xmlns:a16="http://schemas.microsoft.com/office/drawing/2014/main" id="{286263E7-8BCB-7044-BCB6-50A90B482A92}"/>
              </a:ext>
            </a:extLst>
          </p:cNvPr>
          <p:cNvSpPr>
            <a:spLocks noGrp="1"/>
          </p:cNvSpPr>
          <p:nvPr>
            <p:ph type="dt" sz="half" idx="10"/>
          </p:nvPr>
        </p:nvSpPr>
        <p:spPr/>
        <p:txBody>
          <a:bodyPr/>
          <a:lstStyle/>
          <a:p>
            <a:fld id="{8B60CE25-8D18-1E4D-8E69-7A5B3C4E715F}" type="slidenum">
              <a:rPr lang="en-US" smtClean="0"/>
              <a:pPr/>
              <a:t>‹#›</a:t>
            </a:fld>
            <a:endParaRPr lang="en-US"/>
          </a:p>
        </p:txBody>
      </p:sp>
      <p:sp>
        <p:nvSpPr>
          <p:cNvPr id="3" name="Footer Placeholder 2">
            <a:extLst>
              <a:ext uri="{FF2B5EF4-FFF2-40B4-BE49-F238E27FC236}">
                <a16:creationId xmlns:a16="http://schemas.microsoft.com/office/drawing/2014/main" id="{1040B29F-E37B-1E49-AFE7-29711684A045}"/>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6B64EBFA-1438-934D-A44C-6B82D7E1C0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40960" y="10287349"/>
            <a:ext cx="1463040" cy="914051"/>
          </a:xfrm>
          <a:prstGeom prst="rect">
            <a:avLst/>
          </a:prstGeom>
        </p:spPr>
      </p:pic>
    </p:spTree>
    <p:extLst>
      <p:ext uri="{BB962C8B-B14F-4D97-AF65-F5344CB8AC3E}">
        <p14:creationId xmlns:p14="http://schemas.microsoft.com/office/powerpoint/2010/main" val="37585450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ark Blue Gradient">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20320000" cy="11430000"/>
          </a:xfrm>
          <a:prstGeom prst="rect">
            <a:avLst/>
          </a:prstGeom>
          <a:gradFill flip="none" rotWithShape="1">
            <a:gsLst>
              <a:gs pos="79000">
                <a:srgbClr val="259BBD"/>
              </a:gs>
              <a:gs pos="50000">
                <a:srgbClr val="2068A4"/>
              </a:gs>
              <a:gs pos="0">
                <a:srgbClr val="150773"/>
              </a:gs>
              <a:gs pos="100000">
                <a:srgbClr val="2BD2D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anose="020B0306030504020204" pitchFamily="34" charset="0"/>
            </a:endParaRPr>
          </a:p>
        </p:txBody>
      </p:sp>
      <p:sp>
        <p:nvSpPr>
          <p:cNvPr id="5" name="Title 1"/>
          <p:cNvSpPr>
            <a:spLocks noGrp="1"/>
          </p:cNvSpPr>
          <p:nvPr>
            <p:ph type="title"/>
          </p:nvPr>
        </p:nvSpPr>
        <p:spPr>
          <a:xfrm>
            <a:off x="1016000" y="457200"/>
            <a:ext cx="18288000" cy="1905495"/>
          </a:xfrm>
        </p:spPr>
        <p:txBody>
          <a:bodyPr>
            <a:normAutofit/>
          </a:bodyPr>
          <a:lstStyle>
            <a:lvl1pPr algn="l">
              <a:defRPr sz="6390" b="1" i="0">
                <a:solidFill>
                  <a:schemeClr val="bg1"/>
                </a:soli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7" name="Content Placeholder 2"/>
          <p:cNvSpPr>
            <a:spLocks noGrp="1"/>
          </p:cNvSpPr>
          <p:nvPr>
            <p:ph idx="1"/>
          </p:nvPr>
        </p:nvSpPr>
        <p:spPr>
          <a:xfrm>
            <a:off x="1016000" y="2663190"/>
            <a:ext cx="18288000" cy="7509510"/>
          </a:xfrm>
        </p:spPr>
        <p:txBody>
          <a:bodyPr>
            <a:normAutofit/>
          </a:bodyPr>
          <a:lstStyle>
            <a:lvl1pPr>
              <a:defRPr sz="3600">
                <a:solidFill>
                  <a:schemeClr val="bg1"/>
                </a:solidFill>
              </a:defRPr>
            </a:lvl1pPr>
            <a:lvl2pPr>
              <a:defRPr sz="3200">
                <a:solidFill>
                  <a:schemeClr val="bg1"/>
                </a:solidFill>
              </a:defRPr>
            </a:lvl2pPr>
            <a:lvl3pPr>
              <a:defRPr sz="2800">
                <a:solidFill>
                  <a:schemeClr val="bg1"/>
                </a:solidFill>
              </a:defRPr>
            </a:lvl3pPr>
            <a:lvl4pPr>
              <a:defRPr sz="2400">
                <a:solidFill>
                  <a:schemeClr val="bg1"/>
                </a:solidFill>
              </a:defRPr>
            </a:lvl4pPr>
            <a:lvl5pPr>
              <a:defRPr sz="24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
        <p:nvSpPr>
          <p:cNvPr id="2" name="Date Placeholder 1">
            <a:extLst>
              <a:ext uri="{FF2B5EF4-FFF2-40B4-BE49-F238E27FC236}">
                <a16:creationId xmlns:a16="http://schemas.microsoft.com/office/drawing/2014/main" id="{1DCFC44A-5A9B-DA42-922D-99C4C40EC95A}"/>
              </a:ext>
            </a:extLst>
          </p:cNvPr>
          <p:cNvSpPr>
            <a:spLocks noGrp="1"/>
          </p:cNvSpPr>
          <p:nvPr>
            <p:ph type="dt" sz="half" idx="10"/>
          </p:nvPr>
        </p:nvSpPr>
        <p:spPr/>
        <p:txBody>
          <a:bodyPr/>
          <a:lstStyle/>
          <a:p>
            <a:fld id="{8B60CE25-8D18-1E4D-8E69-7A5B3C4E715F}" type="slidenum">
              <a:rPr lang="en-US" smtClean="0"/>
              <a:pPr/>
              <a:t>‹#›</a:t>
            </a:fld>
            <a:endParaRPr lang="en-US"/>
          </a:p>
        </p:txBody>
      </p:sp>
      <p:sp>
        <p:nvSpPr>
          <p:cNvPr id="3" name="Footer Placeholder 2">
            <a:extLst>
              <a:ext uri="{FF2B5EF4-FFF2-40B4-BE49-F238E27FC236}">
                <a16:creationId xmlns:a16="http://schemas.microsoft.com/office/drawing/2014/main" id="{E08DAE72-F2B2-6443-9A76-EDB9D8858325}"/>
              </a:ext>
            </a:extLst>
          </p:cNvPr>
          <p:cNvSpPr>
            <a:spLocks noGrp="1"/>
          </p:cNvSpPr>
          <p:nvPr>
            <p:ph type="ftr" sz="quarter" idx="11"/>
          </p:nvPr>
        </p:nvSpPr>
        <p:spPr/>
        <p:txBody>
          <a:bodyPr/>
          <a:lstStyle/>
          <a:p>
            <a:endParaRPr lang="en-US"/>
          </a:p>
        </p:txBody>
      </p:sp>
      <p:pic>
        <p:nvPicPr>
          <p:cNvPr id="8" name="Picture 7">
            <a:extLst>
              <a:ext uri="{FF2B5EF4-FFF2-40B4-BE49-F238E27FC236}">
                <a16:creationId xmlns:a16="http://schemas.microsoft.com/office/drawing/2014/main" id="{92BB5B7B-F5E1-FF49-B8A6-FEA4341A719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40960" y="10287349"/>
            <a:ext cx="1463040" cy="914051"/>
          </a:xfrm>
          <a:prstGeom prst="rect">
            <a:avLst/>
          </a:prstGeom>
        </p:spPr>
      </p:pic>
    </p:spTree>
    <p:extLst>
      <p:ext uri="{BB962C8B-B14F-4D97-AF65-F5344CB8AC3E}">
        <p14:creationId xmlns:p14="http://schemas.microsoft.com/office/powerpoint/2010/main" val="4141167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80880" y="9747447"/>
            <a:ext cx="2088232" cy="1566173"/>
          </a:xfrm>
          <a:prstGeom prst="rect">
            <a:avLst/>
          </a:prstGeom>
        </p:spPr>
      </p:pic>
      <p:sp>
        <p:nvSpPr>
          <p:cNvPr id="3" name="Title 1"/>
          <p:cNvSpPr>
            <a:spLocks noGrp="1"/>
          </p:cNvSpPr>
          <p:nvPr>
            <p:ph type="title"/>
          </p:nvPr>
        </p:nvSpPr>
        <p:spPr>
          <a:xfrm>
            <a:off x="1016000" y="457200"/>
            <a:ext cx="18288000" cy="1905495"/>
          </a:xfrm>
        </p:spPr>
        <p:txBody>
          <a:bodyPr>
            <a:normAutofit/>
          </a:bodyPr>
          <a:lstStyle>
            <a:lvl1pPr algn="l">
              <a:defRPr sz="6390" b="0" i="0">
                <a:solidFill>
                  <a:srgbClr val="0F5270"/>
                </a:solidFill>
                <a:latin typeface="Arial" charset="0"/>
                <a:ea typeface="Arial" charset="0"/>
                <a:cs typeface="Arial" charset="0"/>
              </a:defRPr>
            </a:lvl1pPr>
          </a:lstStyle>
          <a:p>
            <a:r>
              <a:t>Click to edit Master title style</a:t>
            </a:r>
          </a:p>
        </p:txBody>
      </p:sp>
      <p:sp>
        <p:nvSpPr>
          <p:cNvPr id="4" name="Content Placeholder 2"/>
          <p:cNvSpPr>
            <a:spLocks noGrp="1"/>
          </p:cNvSpPr>
          <p:nvPr>
            <p:ph idx="1"/>
          </p:nvPr>
        </p:nvSpPr>
        <p:spPr>
          <a:xfrm>
            <a:off x="1016000" y="2663190"/>
            <a:ext cx="18288000" cy="7509510"/>
          </a:xfrm>
        </p:spPr>
        <p:txBody>
          <a:bodyPr/>
          <a:lstStyle>
            <a:lvl1pPr>
              <a:defRPr sz="2800"/>
            </a:lvl1pPr>
            <a:lvl2pPr>
              <a:defRPr sz="2400"/>
            </a:lvl2pPr>
            <a:lvl3pPr>
              <a:defRPr sz="2000"/>
            </a:lvl3pPr>
            <a:lvl4pPr>
              <a:defRPr sz="1800"/>
            </a:lvl4pPr>
            <a:lvl5pPr>
              <a:defRPr sz="1800"/>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38550753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Yellow Gradient">
    <p:bg>
      <p:bgPr>
        <a:gradFill flip="none" rotWithShape="1">
          <a:gsLst>
            <a:gs pos="0">
              <a:srgbClr val="FEDC62">
                <a:alpha val="50000"/>
              </a:srgbClr>
            </a:gs>
            <a:gs pos="100000">
              <a:srgbClr val="FEDC62">
                <a:alpha val="20000"/>
              </a:srgbClr>
            </a:gs>
          </a:gsLst>
          <a:lin ang="2700000" scaled="1"/>
          <a:tileRect/>
        </a:gra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016000" y="457200"/>
            <a:ext cx="18288000" cy="1905495"/>
          </a:xfrm>
        </p:spPr>
        <p:txBody>
          <a:bodyPr>
            <a:normAutofit/>
          </a:bodyPr>
          <a:lstStyle>
            <a:lvl1pPr algn="l">
              <a:defRPr sz="7200" b="1" i="0">
                <a:solidFill>
                  <a:schemeClr val="tx1"/>
                </a:soli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4" name="Content Placeholder 2"/>
          <p:cNvSpPr>
            <a:spLocks noGrp="1"/>
          </p:cNvSpPr>
          <p:nvPr>
            <p:ph idx="1"/>
          </p:nvPr>
        </p:nvSpPr>
        <p:spPr>
          <a:xfrm>
            <a:off x="1016000" y="2663190"/>
            <a:ext cx="18288000" cy="7509510"/>
          </a:xfrm>
        </p:spPr>
        <p:txBody>
          <a:bodyPr>
            <a:normAutofit/>
          </a:bodyPr>
          <a:lstStyle>
            <a:lvl1pPr>
              <a:defRPr sz="3600">
                <a:solidFill>
                  <a:schemeClr val="tx1"/>
                </a:solidFill>
              </a:defRPr>
            </a:lvl1pPr>
            <a:lvl2pPr>
              <a:defRPr sz="3200">
                <a:solidFill>
                  <a:schemeClr val="tx1"/>
                </a:solidFill>
              </a:defRPr>
            </a:lvl2pPr>
            <a:lvl3pPr>
              <a:defRPr sz="2800">
                <a:solidFill>
                  <a:schemeClr val="tx1"/>
                </a:solidFill>
              </a:defRPr>
            </a:lvl3pPr>
            <a:lvl4pPr>
              <a:defRPr sz="2400">
                <a:solidFill>
                  <a:schemeClr val="tx1"/>
                </a:solidFill>
              </a:defRPr>
            </a:lvl4pPr>
            <a:lvl5pPr>
              <a:defRPr sz="2400">
                <a:solidFill>
                  <a:schemeClr val="tx1"/>
                </a:solidFill>
              </a:defRPr>
            </a:lvl5pPr>
          </a:lstStyle>
          <a:p>
            <a:pPr lvl="0"/>
            <a:r>
              <a:t>Click to edit Master text style</a:t>
            </a:r>
          </a:p>
          <a:p>
            <a:pPr lvl="1"/>
            <a:r>
              <a:t>Second Level</a:t>
            </a:r>
          </a:p>
          <a:p>
            <a:pPr lvl="2"/>
            <a:r>
              <a:t>Third Level</a:t>
            </a:r>
          </a:p>
          <a:p>
            <a:pPr lvl="3"/>
            <a:r>
              <a:t>Fourth Level</a:t>
            </a:r>
          </a:p>
          <a:p>
            <a:pPr lvl="4"/>
            <a:r>
              <a:t>Fifth Level</a:t>
            </a:r>
          </a:p>
        </p:txBody>
      </p:sp>
      <p:pic>
        <p:nvPicPr>
          <p:cNvPr id="6" name="Picture 5">
            <a:extLst>
              <a:ext uri="{FF2B5EF4-FFF2-40B4-BE49-F238E27FC236}">
                <a16:creationId xmlns:a16="http://schemas.microsoft.com/office/drawing/2014/main" id="{A507E389-853E-B54B-9416-6FF9735FA04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36442" y="10287000"/>
            <a:ext cx="1467558" cy="914400"/>
          </a:xfrm>
          <a:prstGeom prst="rect">
            <a:avLst/>
          </a:prstGeom>
        </p:spPr>
      </p:pic>
      <p:sp>
        <p:nvSpPr>
          <p:cNvPr id="7" name="Date Placeholder 3">
            <a:extLst>
              <a:ext uri="{FF2B5EF4-FFF2-40B4-BE49-F238E27FC236}">
                <a16:creationId xmlns:a16="http://schemas.microsoft.com/office/drawing/2014/main" id="{E637B555-420C-2D43-9A51-AB0A4F719E27}"/>
              </a:ext>
            </a:extLst>
          </p:cNvPr>
          <p:cNvSpPr>
            <a:spLocks noGrp="1"/>
          </p:cNvSpPr>
          <p:nvPr>
            <p:ph type="dt" sz="half" idx="10"/>
          </p:nvPr>
        </p:nvSpPr>
        <p:spPr>
          <a:xfrm>
            <a:off x="1016000" y="10515600"/>
            <a:ext cx="4734559" cy="685800"/>
          </a:xfrm>
        </p:spPr>
        <p:txBody>
          <a:bodyPr/>
          <a:lstStyle>
            <a:lvl1pPr>
              <a:defRPr>
                <a:solidFill>
                  <a:schemeClr val="tx1">
                    <a:lumMod val="95000"/>
                    <a:lumOff val="5000"/>
                  </a:schemeClr>
                </a:solidFill>
              </a:defRPr>
            </a:lvl1pPr>
          </a:lstStyle>
          <a:p>
            <a:fld id="{8A92D634-1E31-FC47-A129-ACE25C5BA471}" type="slidenum">
              <a:rPr lang="en-US" smtClean="0"/>
              <a:pPr/>
              <a:t>‹#›</a:t>
            </a:fld>
            <a:endParaRPr lang="en-US"/>
          </a:p>
        </p:txBody>
      </p:sp>
      <p:sp>
        <p:nvSpPr>
          <p:cNvPr id="8" name="Footer Placeholder 4">
            <a:extLst>
              <a:ext uri="{FF2B5EF4-FFF2-40B4-BE49-F238E27FC236}">
                <a16:creationId xmlns:a16="http://schemas.microsoft.com/office/drawing/2014/main" id="{35CA4844-400B-354D-83E3-03C358E9DC6D}"/>
              </a:ext>
            </a:extLst>
          </p:cNvPr>
          <p:cNvSpPr>
            <a:spLocks noGrp="1"/>
          </p:cNvSpPr>
          <p:nvPr>
            <p:ph type="ftr" sz="quarter" idx="11"/>
          </p:nvPr>
        </p:nvSpPr>
        <p:spPr>
          <a:xfrm>
            <a:off x="6929120" y="10515600"/>
            <a:ext cx="6441440" cy="685800"/>
          </a:xfrm>
        </p:spPr>
        <p:txBody>
          <a:bodyPr/>
          <a:lstStyle>
            <a:lvl1pPr>
              <a:defRPr>
                <a:solidFill>
                  <a:schemeClr val="tx1">
                    <a:lumMod val="95000"/>
                    <a:lumOff val="5000"/>
                  </a:schemeClr>
                </a:solidFill>
              </a:defRPr>
            </a:lvl1pPr>
          </a:lstStyle>
          <a:p>
            <a:endParaRPr lang="en-US"/>
          </a:p>
        </p:txBody>
      </p:sp>
    </p:spTree>
    <p:extLst>
      <p:ext uri="{BB962C8B-B14F-4D97-AF65-F5344CB8AC3E}">
        <p14:creationId xmlns:p14="http://schemas.microsoft.com/office/powerpoint/2010/main" val="420294312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hite Section Header With Gradient Tit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093309-4EBC-0F4F-B2BD-7C1784FC16F9}"/>
              </a:ext>
            </a:extLst>
          </p:cNvPr>
          <p:cNvSpPr/>
          <p:nvPr userDrawn="1"/>
        </p:nvSpPr>
        <p:spPr>
          <a:xfrm>
            <a:off x="0" y="0"/>
            <a:ext cx="20320000" cy="1143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anose="020B0306030504020204" pitchFamily="34" charset="0"/>
            </a:endParaRPr>
          </a:p>
        </p:txBody>
      </p:sp>
      <p:sp>
        <p:nvSpPr>
          <p:cNvPr id="3" name="Text Placeholder 2"/>
          <p:cNvSpPr>
            <a:spLocks noGrp="1"/>
          </p:cNvSpPr>
          <p:nvPr>
            <p:ph type="body" idx="1"/>
          </p:nvPr>
        </p:nvSpPr>
        <p:spPr>
          <a:xfrm>
            <a:off x="1605055" y="4800600"/>
            <a:ext cx="17279703" cy="2514600"/>
          </a:xfrm>
        </p:spPr>
        <p:txBody>
          <a:bodyPr anchor="t"/>
          <a:lstStyle>
            <a:lvl1pPr marL="0" indent="0">
              <a:buNone/>
              <a:defRPr sz="8888" b="1" i="0">
                <a:gradFill>
                  <a:gsLst>
                    <a:gs pos="79000">
                      <a:srgbClr val="259BBD"/>
                    </a:gs>
                    <a:gs pos="50000">
                      <a:srgbClr val="2068A4"/>
                    </a:gs>
                    <a:gs pos="0">
                      <a:srgbClr val="150773"/>
                    </a:gs>
                    <a:gs pos="100000">
                      <a:srgbClr val="2BD2D9"/>
                    </a:gs>
                  </a:gsLst>
                  <a:lin ang="0" scaled="0"/>
                </a:gradFill>
                <a:latin typeface="DIN 2014" panose="020B0504020202020204" pitchFamily="34" charset="77"/>
                <a:ea typeface="DIN 2014" panose="020B0504020202020204" pitchFamily="34" charset="77"/>
              </a:defRPr>
            </a:lvl1pPr>
            <a:lvl2pPr marL="1016000" indent="0">
              <a:buNone/>
              <a:defRPr sz="8000">
                <a:solidFill>
                  <a:schemeClr val="tx1">
                    <a:tint val="75000"/>
                  </a:schemeClr>
                </a:solidFill>
              </a:defRPr>
            </a:lvl2pPr>
            <a:lvl3pPr marL="2032000" indent="0">
              <a:buNone/>
              <a:defRPr sz="7111">
                <a:solidFill>
                  <a:schemeClr val="tx1">
                    <a:tint val="75000"/>
                  </a:schemeClr>
                </a:solidFill>
              </a:defRPr>
            </a:lvl3pPr>
            <a:lvl4pPr marL="3046476" indent="0">
              <a:buNone/>
              <a:defRPr sz="6222">
                <a:solidFill>
                  <a:schemeClr val="tx1">
                    <a:tint val="75000"/>
                  </a:schemeClr>
                </a:solidFill>
              </a:defRPr>
            </a:lvl4pPr>
            <a:lvl5pPr marL="4064000" indent="0">
              <a:buNone/>
              <a:defRPr sz="5333">
                <a:solidFill>
                  <a:schemeClr val="tx1">
                    <a:tint val="75000"/>
                  </a:schemeClr>
                </a:solidFill>
              </a:defRPr>
            </a:lvl5pPr>
            <a:lvl6pPr marL="5080000" indent="0">
              <a:buNone/>
              <a:defRPr sz="8888">
                <a:solidFill>
                  <a:schemeClr val="tx1">
                    <a:tint val="75000"/>
                  </a:schemeClr>
                </a:solidFill>
              </a:defRPr>
            </a:lvl6pPr>
            <a:lvl7pPr marL="6102102" indent="0">
              <a:buNone/>
              <a:defRPr sz="8888">
                <a:solidFill>
                  <a:schemeClr val="tx1">
                    <a:tint val="75000"/>
                  </a:schemeClr>
                </a:solidFill>
              </a:defRPr>
            </a:lvl7pPr>
            <a:lvl8pPr marL="7104895" indent="0">
              <a:buNone/>
              <a:defRPr sz="8888">
                <a:solidFill>
                  <a:schemeClr val="tx1">
                    <a:tint val="75000"/>
                  </a:schemeClr>
                </a:solidFill>
              </a:defRPr>
            </a:lvl8pPr>
            <a:lvl9pPr marL="8128000" indent="0">
              <a:buNone/>
              <a:defRPr sz="8888">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p:txBody>
          <a:bodyPr/>
          <a:lstStyle>
            <a:lvl1pPr>
              <a:defRPr>
                <a:solidFill>
                  <a:schemeClr val="tx1">
                    <a:lumMod val="95000"/>
                    <a:lumOff val="5000"/>
                  </a:schemeClr>
                </a:solidFill>
              </a:defRPr>
            </a:lvl1pPr>
          </a:lstStyle>
          <a:p>
            <a:fld id="{8A92D634-1E31-FC47-A129-ACE25C5BA471}" type="slidenum">
              <a:rPr lang="en-US" smtClean="0"/>
              <a:pPr/>
              <a:t>‹#›</a:t>
            </a:fld>
            <a:endParaRPr lang="en-US"/>
          </a:p>
        </p:txBody>
      </p:sp>
      <p:sp>
        <p:nvSpPr>
          <p:cNvPr id="5" name="Footer Placeholder 4"/>
          <p:cNvSpPr>
            <a:spLocks noGrp="1"/>
          </p:cNvSpPr>
          <p:nvPr>
            <p:ph type="ftr" sz="quarter" idx="11"/>
          </p:nvPr>
        </p:nvSpPr>
        <p:spPr/>
        <p:txBody>
          <a:bodyPr/>
          <a:lstStyle>
            <a:lvl1pPr>
              <a:defRPr>
                <a:solidFill>
                  <a:schemeClr val="tx1">
                    <a:lumMod val="95000"/>
                    <a:lumOff val="5000"/>
                  </a:schemeClr>
                </a:solidFill>
              </a:defRPr>
            </a:lvl1pPr>
          </a:lstStyle>
          <a:p>
            <a:endParaRPr lang="en-US"/>
          </a:p>
        </p:txBody>
      </p:sp>
      <p:pic>
        <p:nvPicPr>
          <p:cNvPr id="8" name="Picture 7">
            <a:extLst>
              <a:ext uri="{FF2B5EF4-FFF2-40B4-BE49-F238E27FC236}">
                <a16:creationId xmlns:a16="http://schemas.microsoft.com/office/drawing/2014/main" id="{5CB22D01-A2BD-A143-89DD-181B1AD402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36442" y="10287000"/>
            <a:ext cx="1467558" cy="914400"/>
          </a:xfrm>
          <a:prstGeom prst="rect">
            <a:avLst/>
          </a:prstGeom>
        </p:spPr>
      </p:pic>
    </p:spTree>
    <p:extLst>
      <p:ext uri="{BB962C8B-B14F-4D97-AF65-F5344CB8AC3E}">
        <p14:creationId xmlns:p14="http://schemas.microsoft.com/office/powerpoint/2010/main" val="942170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hite Slide With Gradient Title">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016000" y="457200"/>
            <a:ext cx="18288000" cy="1905495"/>
          </a:xfrm>
        </p:spPr>
        <p:txBody>
          <a:bodyPr>
            <a:normAutofit/>
          </a:bodyPr>
          <a:lstStyle>
            <a:lvl1pPr algn="l">
              <a:defRPr sz="7200" b="1" i="0">
                <a:gradFill>
                  <a:gsLst>
                    <a:gs pos="79000">
                      <a:srgbClr val="259BBD"/>
                    </a:gs>
                    <a:gs pos="50000">
                      <a:srgbClr val="2068A4"/>
                    </a:gs>
                    <a:gs pos="0">
                      <a:srgbClr val="150773"/>
                    </a:gs>
                    <a:gs pos="100000">
                      <a:srgbClr val="2BD2D9"/>
                    </a:gs>
                  </a:gsLst>
                  <a:lin ang="0" scaled="0"/>
                </a:gra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4" name="Content Placeholder 2"/>
          <p:cNvSpPr>
            <a:spLocks noGrp="1"/>
          </p:cNvSpPr>
          <p:nvPr>
            <p:ph idx="1"/>
          </p:nvPr>
        </p:nvSpPr>
        <p:spPr>
          <a:xfrm>
            <a:off x="1016000" y="2663190"/>
            <a:ext cx="18288000" cy="7509510"/>
          </a:xfrm>
        </p:spPr>
        <p:txBody>
          <a:bodyPr>
            <a:normAutofit/>
          </a:bodyPr>
          <a:lstStyle>
            <a:lvl1pPr>
              <a:defRPr sz="3200"/>
            </a:lvl1pPr>
            <a:lvl2pPr>
              <a:defRPr sz="2800"/>
            </a:lvl2pPr>
            <a:lvl3pPr>
              <a:defRPr sz="2400"/>
            </a:lvl3pPr>
            <a:lvl4pPr>
              <a:defRPr sz="2000"/>
            </a:lvl4pPr>
            <a:lvl5pPr>
              <a:defRPr sz="2000"/>
            </a:lvl5pPr>
          </a:lstStyle>
          <a:p>
            <a:pPr lvl="0"/>
            <a:r>
              <a:t>Click to edit Master text style</a:t>
            </a:r>
          </a:p>
          <a:p>
            <a:pPr lvl="1"/>
            <a:r>
              <a:t>Second Level</a:t>
            </a:r>
          </a:p>
          <a:p>
            <a:pPr lvl="2"/>
            <a:r>
              <a:t>Third Level</a:t>
            </a:r>
          </a:p>
          <a:p>
            <a:pPr lvl="3"/>
            <a:r>
              <a:t>Fourth Level</a:t>
            </a:r>
          </a:p>
          <a:p>
            <a:pPr lvl="4"/>
            <a:r>
              <a:t>Fifth Level</a:t>
            </a:r>
          </a:p>
        </p:txBody>
      </p:sp>
      <p:pic>
        <p:nvPicPr>
          <p:cNvPr id="8" name="Picture 7">
            <a:extLst>
              <a:ext uri="{FF2B5EF4-FFF2-40B4-BE49-F238E27FC236}">
                <a16:creationId xmlns:a16="http://schemas.microsoft.com/office/drawing/2014/main" id="{FFE7EDAF-C5FA-2840-BAF4-9CC96EA3F5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36442" y="10287000"/>
            <a:ext cx="1467558" cy="914400"/>
          </a:xfrm>
          <a:prstGeom prst="rect">
            <a:avLst/>
          </a:prstGeom>
        </p:spPr>
      </p:pic>
      <p:sp>
        <p:nvSpPr>
          <p:cNvPr id="5" name="Date Placeholder 3">
            <a:extLst>
              <a:ext uri="{FF2B5EF4-FFF2-40B4-BE49-F238E27FC236}">
                <a16:creationId xmlns:a16="http://schemas.microsoft.com/office/drawing/2014/main" id="{1DF1AA3D-44C4-0442-BC00-E2A37FBE687B}"/>
              </a:ext>
            </a:extLst>
          </p:cNvPr>
          <p:cNvSpPr>
            <a:spLocks noGrp="1"/>
          </p:cNvSpPr>
          <p:nvPr>
            <p:ph type="dt" sz="half" idx="2"/>
          </p:nvPr>
        </p:nvSpPr>
        <p:spPr>
          <a:xfrm>
            <a:off x="1016000" y="10515600"/>
            <a:ext cx="4734559" cy="685800"/>
          </a:xfrm>
          <a:prstGeom prst="rect">
            <a:avLst/>
          </a:prstGeom>
        </p:spPr>
        <p:txBody>
          <a:bodyPr vert="horz" lIns="91440" tIns="45720" rIns="91440" bIns="45720" rtlCol="0" anchor="ctr"/>
          <a:lstStyle>
            <a:lvl1pPr algn="l">
              <a:defRPr sz="1200" b="0" i="0">
                <a:solidFill>
                  <a:schemeClr val="tx1"/>
                </a:solidFill>
                <a:latin typeface="Open Sans Light" panose="020B0306030504020204" pitchFamily="34" charset="0"/>
              </a:defRPr>
            </a:lvl1pPr>
          </a:lstStyle>
          <a:p>
            <a:fld id="{8B60CE25-8D18-1E4D-8E69-7A5B3C4E715F}" type="slidenum">
              <a:rPr lang="en-US" smtClean="0"/>
              <a:pPr/>
              <a:t>‹#›</a:t>
            </a:fld>
            <a:endParaRPr lang="en-US"/>
          </a:p>
        </p:txBody>
      </p:sp>
      <p:sp>
        <p:nvSpPr>
          <p:cNvPr id="6" name="Footer Placeholder 4">
            <a:extLst>
              <a:ext uri="{FF2B5EF4-FFF2-40B4-BE49-F238E27FC236}">
                <a16:creationId xmlns:a16="http://schemas.microsoft.com/office/drawing/2014/main" id="{5F641EBD-7AA7-1642-A847-150A40E0C6EC}"/>
              </a:ext>
            </a:extLst>
          </p:cNvPr>
          <p:cNvSpPr>
            <a:spLocks noGrp="1"/>
          </p:cNvSpPr>
          <p:nvPr>
            <p:ph type="ftr" sz="quarter" idx="3"/>
          </p:nvPr>
        </p:nvSpPr>
        <p:spPr>
          <a:xfrm>
            <a:off x="6929120" y="10515600"/>
            <a:ext cx="6441440" cy="685800"/>
          </a:xfrm>
          <a:prstGeom prst="rect">
            <a:avLst/>
          </a:prstGeom>
        </p:spPr>
        <p:txBody>
          <a:bodyPr vert="horz" lIns="91440" tIns="45720" rIns="91440" bIns="45720" rtlCol="0" anchor="ctr"/>
          <a:lstStyle>
            <a:lvl1pPr algn="ctr">
              <a:defRPr sz="1200" b="0" i="0">
                <a:solidFill>
                  <a:schemeClr val="tx1"/>
                </a:solidFill>
                <a:latin typeface="Open Sans Light" panose="020B0306030504020204" pitchFamily="34" charset="0"/>
              </a:defRPr>
            </a:lvl1pPr>
          </a:lstStyle>
          <a:p>
            <a:endParaRPr lang="en-US"/>
          </a:p>
        </p:txBody>
      </p:sp>
    </p:spTree>
    <p:extLst>
      <p:ext uri="{BB962C8B-B14F-4D97-AF65-F5344CB8AC3E}">
        <p14:creationId xmlns:p14="http://schemas.microsoft.com/office/powerpoint/2010/main" val="3466392852"/>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20320000" cy="11430000"/>
          </a:xfrm>
          <a:prstGeom prst="rect">
            <a:avLst/>
          </a:prstGeom>
          <a:gradFill>
            <a:gsLst>
              <a:gs pos="0">
                <a:srgbClr val="0F5270"/>
              </a:gs>
              <a:gs pos="100000">
                <a:srgbClr val="09334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441358" y="10107489"/>
            <a:ext cx="1374387" cy="858663"/>
          </a:xfrm>
          <a:prstGeom prst="rect">
            <a:avLst/>
          </a:prstGeom>
        </p:spPr>
      </p:pic>
    </p:spTree>
    <p:extLst>
      <p:ext uri="{BB962C8B-B14F-4D97-AF65-F5344CB8AC3E}">
        <p14:creationId xmlns:p14="http://schemas.microsoft.com/office/powerpoint/2010/main" val="7097542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Rectangle 5"/>
          <p:cNvSpPr/>
          <p:nvPr userDrawn="1"/>
        </p:nvSpPr>
        <p:spPr>
          <a:xfrm>
            <a:off x="0" y="0"/>
            <a:ext cx="20320000" cy="11430000"/>
          </a:xfrm>
          <a:prstGeom prst="rect">
            <a:avLst/>
          </a:prstGeom>
          <a:gradFill>
            <a:gsLst>
              <a:gs pos="0">
                <a:srgbClr val="0F5270"/>
              </a:gs>
              <a:gs pos="100000">
                <a:srgbClr val="093347"/>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441359" y="10107488"/>
            <a:ext cx="1374386" cy="858664"/>
          </a:xfrm>
          <a:prstGeom prst="rect">
            <a:avLst/>
          </a:prstGeom>
        </p:spPr>
      </p:pic>
      <p:sp>
        <p:nvSpPr>
          <p:cNvPr id="4" name="Title 1"/>
          <p:cNvSpPr>
            <a:spLocks noGrp="1"/>
          </p:cNvSpPr>
          <p:nvPr>
            <p:ph type="title"/>
          </p:nvPr>
        </p:nvSpPr>
        <p:spPr>
          <a:xfrm>
            <a:off x="1016000" y="457200"/>
            <a:ext cx="18288000" cy="1905495"/>
          </a:xfrm>
        </p:spPr>
        <p:txBody>
          <a:bodyPr>
            <a:normAutofit/>
          </a:bodyPr>
          <a:lstStyle>
            <a:lvl1pPr algn="l">
              <a:defRPr sz="6390" b="0" i="0">
                <a:solidFill>
                  <a:schemeClr val="bg1"/>
                </a:solidFill>
                <a:latin typeface="Arial" charset="0"/>
                <a:ea typeface="Arial" charset="0"/>
                <a:cs typeface="Arial" charset="0"/>
              </a:defRPr>
            </a:lvl1pPr>
          </a:lstStyle>
          <a:p>
            <a:r>
              <a:t>Click to edit Master title style</a:t>
            </a:r>
          </a:p>
        </p:txBody>
      </p:sp>
      <p:sp>
        <p:nvSpPr>
          <p:cNvPr id="5" name="Content Placeholder 2"/>
          <p:cNvSpPr>
            <a:spLocks noGrp="1"/>
          </p:cNvSpPr>
          <p:nvPr>
            <p:ph idx="1"/>
          </p:nvPr>
        </p:nvSpPr>
        <p:spPr>
          <a:xfrm>
            <a:off x="1016000" y="2663190"/>
            <a:ext cx="18288000" cy="750951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3370207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381" y="3538699"/>
            <a:ext cx="16948346" cy="2445594"/>
          </a:xfrm>
        </p:spPr>
        <p:txBody>
          <a:bodyPr/>
          <a:lstStyle/>
          <a:p>
            <a:r>
              <a:t>Click to edit Master title style</a:t>
            </a:r>
          </a:p>
        </p:txBody>
      </p:sp>
      <p:sp>
        <p:nvSpPr>
          <p:cNvPr id="3" name="Subtitle 2"/>
          <p:cNvSpPr>
            <a:spLocks noGrp="1"/>
          </p:cNvSpPr>
          <p:nvPr>
            <p:ph type="subTitle" idx="1"/>
          </p:nvPr>
        </p:nvSpPr>
        <p:spPr>
          <a:xfrm>
            <a:off x="3041916" y="6494318"/>
            <a:ext cx="14178422" cy="2874534"/>
          </a:xfrm>
        </p:spPr>
        <p:txBody>
          <a:bodyPr/>
          <a:lstStyle>
            <a:lvl1pPr marL="0" indent="0" algn="ctr">
              <a:buNone/>
              <a:defRPr>
                <a:solidFill>
                  <a:schemeClr val="tx1">
                    <a:tint val="75000"/>
                  </a:schemeClr>
                </a:solidFill>
              </a:defRPr>
            </a:lvl1pPr>
            <a:lvl2pPr marL="1016000" indent="0" algn="ctr">
              <a:buNone/>
              <a:defRPr>
                <a:solidFill>
                  <a:schemeClr val="tx1">
                    <a:tint val="75000"/>
                  </a:schemeClr>
                </a:solidFill>
              </a:defRPr>
            </a:lvl2pPr>
            <a:lvl3pPr marL="2032000" indent="0" algn="ctr">
              <a:buNone/>
              <a:defRPr>
                <a:solidFill>
                  <a:schemeClr val="tx1">
                    <a:tint val="75000"/>
                  </a:schemeClr>
                </a:solidFill>
              </a:defRPr>
            </a:lvl3pPr>
            <a:lvl4pPr marL="3046476" indent="0" algn="ctr">
              <a:buNone/>
              <a:defRPr>
                <a:solidFill>
                  <a:schemeClr val="tx1">
                    <a:tint val="75000"/>
                  </a:schemeClr>
                </a:solidFill>
              </a:defRPr>
            </a:lvl4pPr>
            <a:lvl5pPr marL="4064000" indent="0" algn="ctr">
              <a:buNone/>
              <a:defRPr>
                <a:solidFill>
                  <a:schemeClr val="tx1">
                    <a:tint val="75000"/>
                  </a:schemeClr>
                </a:solidFill>
              </a:defRPr>
            </a:lvl5pPr>
            <a:lvl6pPr marL="5080000" indent="0" algn="ctr">
              <a:buNone/>
              <a:defRPr>
                <a:solidFill>
                  <a:schemeClr val="tx1">
                    <a:tint val="75000"/>
                  </a:schemeClr>
                </a:solidFill>
              </a:defRPr>
            </a:lvl6pPr>
            <a:lvl7pPr marL="6102102" indent="0" algn="ctr">
              <a:buNone/>
              <a:defRPr>
                <a:solidFill>
                  <a:schemeClr val="tx1">
                    <a:tint val="75000"/>
                  </a:schemeClr>
                </a:solidFill>
              </a:defRPr>
            </a:lvl7pPr>
            <a:lvl8pPr marL="7104895" indent="0" algn="ctr">
              <a:buNone/>
              <a:defRPr>
                <a:solidFill>
                  <a:schemeClr val="tx1">
                    <a:tint val="75000"/>
                  </a:schemeClr>
                </a:solidFill>
              </a:defRPr>
            </a:lvl8pPr>
            <a:lvl9pPr marL="812800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p>
            <a:fld id="{01B6730A-E57C-07A0-16A8-C7196ADB30B4}"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9BE53EAB-19D4-B734-27DD-D774E731E175}" type="slidenum">
              <a:t>‹#›</a:t>
            </a:fld>
            <a:endParaRPr/>
          </a:p>
        </p:txBody>
      </p:sp>
    </p:spTree>
    <p:extLst>
      <p:ext uri="{BB962C8B-B14F-4D97-AF65-F5344CB8AC3E}">
        <p14:creationId xmlns:p14="http://schemas.microsoft.com/office/powerpoint/2010/main" val="5070614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4D76E0BB-10AD-BAED-4578-6C46874228C0}"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7EB8D9C-3A11-060A-324D-2A55728C8E82}" type="slidenum">
              <a:t>‹#›</a:t>
            </a:fld>
            <a:endParaRPr/>
          </a:p>
        </p:txBody>
      </p:sp>
    </p:spTree>
    <p:extLst>
      <p:ext uri="{BB962C8B-B14F-4D97-AF65-F5344CB8AC3E}">
        <p14:creationId xmlns:p14="http://schemas.microsoft.com/office/powerpoint/2010/main" val="3357606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5055" y="7326923"/>
            <a:ext cx="17279703" cy="2359517"/>
          </a:xfrm>
        </p:spPr>
        <p:txBody>
          <a:bodyPr anchor="t"/>
          <a:lstStyle>
            <a:lvl1pPr algn="l">
              <a:buNone/>
              <a:defRPr sz="8888" b="1" cap="all"/>
            </a:lvl1pPr>
          </a:lstStyle>
          <a:p>
            <a:r>
              <a:t>Click to edit Master title style</a:t>
            </a:r>
          </a:p>
        </p:txBody>
      </p:sp>
      <p:sp>
        <p:nvSpPr>
          <p:cNvPr id="3" name="Text Placeholder 2"/>
          <p:cNvSpPr>
            <a:spLocks noGrp="1"/>
          </p:cNvSpPr>
          <p:nvPr>
            <p:ph type="body" idx="1"/>
          </p:nvPr>
        </p:nvSpPr>
        <p:spPr>
          <a:xfrm>
            <a:off x="1605055" y="4800600"/>
            <a:ext cx="17279703" cy="2514600"/>
          </a:xfrm>
        </p:spPr>
        <p:txBody>
          <a:bodyPr anchor="t"/>
          <a:lstStyle>
            <a:lvl1pPr marL="0" indent="0">
              <a:buNone/>
              <a:defRPr sz="8888">
                <a:solidFill>
                  <a:schemeClr val="tx1">
                    <a:tint val="75000"/>
                  </a:schemeClr>
                </a:solidFill>
              </a:defRPr>
            </a:lvl1pPr>
            <a:lvl2pPr marL="1016000" indent="0">
              <a:buNone/>
              <a:defRPr sz="8000">
                <a:solidFill>
                  <a:schemeClr val="tx1">
                    <a:tint val="75000"/>
                  </a:schemeClr>
                </a:solidFill>
              </a:defRPr>
            </a:lvl2pPr>
            <a:lvl3pPr marL="2032000" indent="0">
              <a:buNone/>
              <a:defRPr sz="7111">
                <a:solidFill>
                  <a:schemeClr val="tx1">
                    <a:tint val="75000"/>
                  </a:schemeClr>
                </a:solidFill>
              </a:defRPr>
            </a:lvl3pPr>
            <a:lvl4pPr marL="3046476" indent="0">
              <a:buNone/>
              <a:defRPr sz="6222">
                <a:solidFill>
                  <a:schemeClr val="tx1">
                    <a:tint val="75000"/>
                  </a:schemeClr>
                </a:solidFill>
              </a:defRPr>
            </a:lvl4pPr>
            <a:lvl5pPr marL="4064000" indent="0">
              <a:buNone/>
              <a:defRPr sz="5333">
                <a:solidFill>
                  <a:schemeClr val="tx1">
                    <a:tint val="75000"/>
                  </a:schemeClr>
                </a:solidFill>
              </a:defRPr>
            </a:lvl5pPr>
            <a:lvl6pPr marL="5080000" indent="0">
              <a:buNone/>
              <a:defRPr sz="8888">
                <a:solidFill>
                  <a:schemeClr val="tx1">
                    <a:tint val="75000"/>
                  </a:schemeClr>
                </a:solidFill>
              </a:defRPr>
            </a:lvl6pPr>
            <a:lvl7pPr marL="6102102" indent="0">
              <a:buNone/>
              <a:defRPr sz="8888">
                <a:solidFill>
                  <a:schemeClr val="tx1">
                    <a:tint val="75000"/>
                  </a:schemeClr>
                </a:solidFill>
              </a:defRPr>
            </a:lvl7pPr>
            <a:lvl8pPr marL="7104895" indent="0">
              <a:buNone/>
              <a:defRPr sz="8888">
                <a:solidFill>
                  <a:schemeClr val="tx1">
                    <a:tint val="75000"/>
                  </a:schemeClr>
                </a:solidFill>
              </a:defRPr>
            </a:lvl8pPr>
            <a:lvl9pPr marL="8128000" indent="0">
              <a:buNone/>
              <a:defRPr sz="8888">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p:txBody>
          <a:bodyPr/>
          <a:lstStyle/>
          <a:p>
            <a:fld id="{E628376E-2491-9C37-30D6-E61D121532B6}"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6CD93AD-C779-B6E9-CAAE-C487168D6ADA}" type="slidenum">
              <a:t>‹#›</a:t>
            </a:fld>
            <a:endParaRPr/>
          </a:p>
        </p:txBody>
      </p:sp>
    </p:spTree>
    <p:extLst>
      <p:ext uri="{BB962C8B-B14F-4D97-AF65-F5344CB8AC3E}">
        <p14:creationId xmlns:p14="http://schemas.microsoft.com/office/powerpoint/2010/main" val="26802087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a:xfrm>
            <a:off x="1016000" y="2628900"/>
            <a:ext cx="8961120" cy="7543800"/>
          </a:xfrm>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Content Placeholder 3"/>
          <p:cNvSpPr>
            <a:spLocks noGrp="1"/>
          </p:cNvSpPr>
          <p:nvPr>
            <p:ph idx="2"/>
          </p:nvPr>
        </p:nvSpPr>
        <p:spPr>
          <a:xfrm>
            <a:off x="10160000" y="2628900"/>
            <a:ext cx="9144000" cy="7543800"/>
          </a:xfrm>
        </p:spPr>
        <p:txBody>
          <a:bodyPr/>
          <a:lstStyle/>
          <a:p>
            <a:pPr lvl="0"/>
            <a:r>
              <a:t>Click to edit Master text style</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CAB0D760-7AA2-CD82-E364-D67C53E29900}" type="datetimeFigureOut">
              <a:t>7/11/2019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A46AA3C-C11B-3315-E54A-BB64202E3C25}" type="slidenum">
              <a:t>‹#›</a:t>
            </a:fld>
            <a:endParaRPr/>
          </a:p>
        </p:txBody>
      </p:sp>
    </p:spTree>
    <p:extLst>
      <p:ext uri="{BB962C8B-B14F-4D97-AF65-F5344CB8AC3E}">
        <p14:creationId xmlns:p14="http://schemas.microsoft.com/office/powerpoint/2010/main" val="18103591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016000" y="2329434"/>
            <a:ext cx="8977376" cy="1295019"/>
          </a:xfrm>
        </p:spPr>
        <p:txBody>
          <a:bodyPr anchor="b"/>
          <a:lstStyle>
            <a:lvl1pPr>
              <a:buNone/>
              <a:defRPr sz="6079" b="1"/>
            </a:lvl1pPr>
            <a:lvl2pPr marL="158">
              <a:buNone/>
              <a:defRPr sz="4800" b="1"/>
            </a:lvl2pPr>
            <a:lvl3pPr marL="79">
              <a:buNone/>
              <a:defRPr sz="4320" b="1"/>
            </a:lvl3pPr>
            <a:lvl4pPr marL="52">
              <a:buNone/>
              <a:defRPr sz="4000" b="1"/>
            </a:lvl4pPr>
            <a:lvl5pPr marL="39">
              <a:buNone/>
              <a:defRPr sz="4000" b="1"/>
            </a:lvl5pPr>
            <a:lvl6pPr marL="31">
              <a:buNone/>
              <a:defRPr sz="4000" b="1"/>
            </a:lvl6pPr>
            <a:lvl7pPr marL="26">
              <a:buNone/>
              <a:defRPr sz="4000" b="1"/>
            </a:lvl7pPr>
            <a:lvl8pPr marL="22">
              <a:buNone/>
              <a:defRPr sz="4000" b="1"/>
            </a:lvl8pPr>
            <a:lvl9pPr marL="19">
              <a:buNone/>
              <a:defRPr sz="4000" b="1"/>
            </a:lvl9pPr>
          </a:lstStyle>
          <a:p>
            <a:pPr lvl="0"/>
            <a:r>
              <a:t>Click to edit Master text style</a:t>
            </a:r>
          </a:p>
        </p:txBody>
      </p:sp>
      <p:sp>
        <p:nvSpPr>
          <p:cNvPr id="4" name="Text Placeholder 3"/>
          <p:cNvSpPr>
            <a:spLocks noGrp="1"/>
          </p:cNvSpPr>
          <p:nvPr>
            <p:ph type="body" idx="2"/>
          </p:nvPr>
        </p:nvSpPr>
        <p:spPr>
          <a:xfrm>
            <a:off x="10320528" y="2329434"/>
            <a:ext cx="8983472" cy="1295019"/>
          </a:xfrm>
        </p:spPr>
        <p:txBody>
          <a:bodyPr anchor="b"/>
          <a:lstStyle>
            <a:lvl1pPr>
              <a:buNone/>
              <a:defRPr sz="6079" b="1"/>
            </a:lvl1pPr>
            <a:lvl2pPr marL="158">
              <a:buNone/>
              <a:defRPr sz="4800" b="1"/>
            </a:lvl2pPr>
            <a:lvl3pPr marL="79">
              <a:buNone/>
              <a:defRPr sz="4320" b="1"/>
            </a:lvl3pPr>
            <a:lvl4pPr marL="52">
              <a:buNone/>
              <a:defRPr sz="4000" b="1"/>
            </a:lvl4pPr>
            <a:lvl5pPr marL="39">
              <a:buNone/>
              <a:defRPr sz="4000" b="1"/>
            </a:lvl5pPr>
            <a:lvl6pPr marL="31">
              <a:buNone/>
              <a:defRPr sz="4000" b="1"/>
            </a:lvl6pPr>
            <a:lvl7pPr marL="26">
              <a:buNone/>
              <a:defRPr sz="4000" b="1"/>
            </a:lvl7pPr>
            <a:lvl8pPr marL="22">
              <a:buNone/>
              <a:defRPr sz="4000" b="1"/>
            </a:lvl8pPr>
            <a:lvl9pPr marL="19">
              <a:buNone/>
              <a:defRPr sz="4000" b="1"/>
            </a:lvl9pPr>
          </a:lstStyle>
          <a:p>
            <a:pPr lvl="0"/>
            <a:r>
              <a:t>Click to edit Master text style</a:t>
            </a:r>
          </a:p>
        </p:txBody>
      </p:sp>
      <p:sp>
        <p:nvSpPr>
          <p:cNvPr id="5" name="Content Placeholder 4"/>
          <p:cNvSpPr>
            <a:spLocks noGrp="1"/>
          </p:cNvSpPr>
          <p:nvPr>
            <p:ph idx="3"/>
          </p:nvPr>
        </p:nvSpPr>
        <p:spPr>
          <a:xfrm>
            <a:off x="1016000" y="3624453"/>
            <a:ext cx="8977376" cy="6584823"/>
          </a:xfrm>
        </p:spPr>
        <p:txBody>
          <a:bodyPr/>
          <a:lstStyle>
            <a:lvl1pPr>
              <a:defRPr sz="6079"/>
            </a:lvl1pPr>
            <a:lvl2pPr>
              <a:defRPr sz="4800"/>
            </a:lvl2pPr>
            <a:lvl3pPr>
              <a:defRPr sz="4320"/>
            </a:lvl3pPr>
            <a:lvl4pPr>
              <a:defRPr sz="4000"/>
            </a:lvl4pPr>
            <a:lvl5pPr>
              <a:defRPr sz="4000"/>
            </a:lvl5pPr>
            <a:lvl6pPr>
              <a:defRPr sz="4000"/>
            </a:lvl6pPr>
            <a:lvl7pPr>
              <a:defRPr sz="4000"/>
            </a:lvl7pPr>
            <a:lvl8pPr>
              <a:defRPr sz="4000"/>
            </a:lvl8pPr>
            <a:lvl9pPr>
              <a:defRPr sz="4000"/>
            </a:lvl9pPr>
          </a:lstStyle>
          <a:p>
            <a:pPr lvl="0"/>
            <a:r>
              <a:t>Click to edit Master text style</a:t>
            </a:r>
          </a:p>
          <a:p>
            <a:pPr lvl="1"/>
            <a:r>
              <a:t>Second Level</a:t>
            </a:r>
          </a:p>
          <a:p>
            <a:pPr lvl="2"/>
            <a:r>
              <a:t>Third Level</a:t>
            </a:r>
          </a:p>
          <a:p>
            <a:pPr lvl="3"/>
            <a:r>
              <a:t>Fourth Level</a:t>
            </a:r>
          </a:p>
          <a:p>
            <a:pPr lvl="4"/>
            <a:r>
              <a:t>Fifth Level</a:t>
            </a:r>
          </a:p>
        </p:txBody>
      </p:sp>
      <p:sp>
        <p:nvSpPr>
          <p:cNvPr id="6" name="Content Placeholder 5"/>
          <p:cNvSpPr>
            <a:spLocks noGrp="1"/>
          </p:cNvSpPr>
          <p:nvPr>
            <p:ph idx="4"/>
          </p:nvPr>
        </p:nvSpPr>
        <p:spPr>
          <a:xfrm>
            <a:off x="10320528" y="3624453"/>
            <a:ext cx="8983472" cy="6584823"/>
          </a:xfrm>
        </p:spPr>
        <p:txBody>
          <a:bodyPr/>
          <a:lstStyle>
            <a:lvl1pPr>
              <a:defRPr sz="6079"/>
            </a:lvl1pPr>
            <a:lvl2pPr>
              <a:defRPr sz="4800"/>
            </a:lvl2pPr>
            <a:lvl3pPr>
              <a:defRPr sz="4320"/>
            </a:lvl3pPr>
            <a:lvl4pPr>
              <a:defRPr sz="4000"/>
            </a:lvl4pPr>
            <a:lvl5pPr>
              <a:defRPr sz="4000"/>
            </a:lvl5pPr>
            <a:lvl6pPr>
              <a:defRPr sz="4000"/>
            </a:lvl6pPr>
            <a:lvl7pPr>
              <a:defRPr sz="4000"/>
            </a:lvl7pPr>
            <a:lvl8pPr>
              <a:defRPr sz="4000"/>
            </a:lvl8pPr>
            <a:lvl9pPr>
              <a:defRPr sz="4000"/>
            </a:lvl9pPr>
          </a:lstStyle>
          <a:p>
            <a:pPr lvl="0"/>
            <a:r>
              <a:t>Click to edit Master text style</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92C2E331-9ABA-A908-4A1B-884A227CC8B4}" type="datetimeFigureOut">
              <a:t>7/11/2019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7487635-6754-53AA-AAE6-467969E2A587}" type="slidenum">
              <a:t>‹#›</a:t>
            </a:fld>
            <a:endParaRPr/>
          </a:p>
        </p:txBody>
      </p:sp>
    </p:spTree>
    <p:extLst>
      <p:ext uri="{BB962C8B-B14F-4D97-AF65-F5344CB8AC3E}">
        <p14:creationId xmlns:p14="http://schemas.microsoft.com/office/powerpoint/2010/main" val="281745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rotWithShape="1">
          <a:gsLst>
            <a:gs pos="0">
              <a:schemeClr val="bg1">
                <a:tint val="80000"/>
                <a:satMod val="300000"/>
              </a:schemeClr>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8080880" y="9747447"/>
            <a:ext cx="2088232" cy="1566173"/>
          </a:xfrm>
          <a:prstGeom prst="rect">
            <a:avLst/>
          </a:prstGeom>
        </p:spPr>
      </p:pic>
      <p:sp>
        <p:nvSpPr>
          <p:cNvPr id="3" name="Title 1"/>
          <p:cNvSpPr>
            <a:spLocks noGrp="1"/>
          </p:cNvSpPr>
          <p:nvPr>
            <p:ph type="title"/>
          </p:nvPr>
        </p:nvSpPr>
        <p:spPr>
          <a:xfrm>
            <a:off x="1016000" y="457200"/>
            <a:ext cx="18288000" cy="1905495"/>
          </a:xfrm>
        </p:spPr>
        <p:txBody>
          <a:bodyPr>
            <a:normAutofit/>
          </a:bodyPr>
          <a:lstStyle>
            <a:lvl1pPr algn="l">
              <a:defRPr sz="6390" b="0" i="0">
                <a:solidFill>
                  <a:srgbClr val="0F5270"/>
                </a:solidFill>
                <a:latin typeface="Arial" charset="0"/>
                <a:ea typeface="Arial" charset="0"/>
                <a:cs typeface="Arial" charset="0"/>
              </a:defRPr>
            </a:lvl1pPr>
          </a:lstStyle>
          <a:p>
            <a:r>
              <a:t>Click to edit Master title style</a:t>
            </a:r>
          </a:p>
        </p:txBody>
      </p:sp>
      <p:sp>
        <p:nvSpPr>
          <p:cNvPr id="4" name="Content Placeholder 2"/>
          <p:cNvSpPr>
            <a:spLocks noGrp="1"/>
          </p:cNvSpPr>
          <p:nvPr>
            <p:ph idx="1"/>
          </p:nvPr>
        </p:nvSpPr>
        <p:spPr>
          <a:xfrm>
            <a:off x="1016000" y="2663190"/>
            <a:ext cx="18288000" cy="7509510"/>
          </a:xfrm>
        </p:spPr>
        <p:txBody>
          <a:bodyPr/>
          <a:lstStyle>
            <a:lvl1pPr>
              <a:defRPr sz="2800"/>
            </a:lvl1pPr>
            <a:lvl2pPr>
              <a:defRPr sz="2400"/>
            </a:lvl2pPr>
            <a:lvl3pPr>
              <a:defRPr sz="2000"/>
            </a:lvl3pPr>
            <a:lvl4pPr>
              <a:defRPr sz="1800"/>
            </a:lvl4pPr>
            <a:lvl5pPr>
              <a:defRPr sz="1800"/>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076568980"/>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t>Click to edit Master title style</a:t>
            </a:r>
          </a:p>
        </p:txBody>
      </p:sp>
      <p:sp>
        <p:nvSpPr>
          <p:cNvPr id="3" name="Date Placeholder 2"/>
          <p:cNvSpPr>
            <a:spLocks noGrp="1"/>
          </p:cNvSpPr>
          <p:nvPr>
            <p:ph type="dt" sz="half" idx="10"/>
          </p:nvPr>
        </p:nvSpPr>
        <p:spPr/>
        <p:txBody>
          <a:bodyPr/>
          <a:lstStyle/>
          <a:p>
            <a:fld id="{C0498D3E-CA6C-2AA6-BEA4-20712DBB6087}" type="datetimeFigureOut">
              <a:t>7/11/2019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1853599A-4C5A-017B-012A-0767624CA8A4}" type="slidenum">
              <a:t>‹#›</a:t>
            </a:fld>
            <a:endParaRPr/>
          </a:p>
        </p:txBody>
      </p:sp>
    </p:spTree>
    <p:extLst>
      <p:ext uri="{BB962C8B-B14F-4D97-AF65-F5344CB8AC3E}">
        <p14:creationId xmlns:p14="http://schemas.microsoft.com/office/powerpoint/2010/main" val="16551983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80C057-BA80-E259-18E5-E336CD3BA639}" type="datetimeFigureOut">
              <a:t>7/11/2019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13180286-A5C1-017B-35B7-AAB033899533}" type="slidenum">
              <a:t>‹#›</a:t>
            </a:fld>
            <a:endParaRPr/>
          </a:p>
        </p:txBody>
      </p:sp>
    </p:spTree>
    <p:extLst>
      <p:ext uri="{BB962C8B-B14F-4D97-AF65-F5344CB8AC3E}">
        <p14:creationId xmlns:p14="http://schemas.microsoft.com/office/powerpoint/2010/main" val="6913668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0" y="455028"/>
            <a:ext cx="6685280" cy="1933842"/>
          </a:xfrm>
        </p:spPr>
        <p:txBody>
          <a:bodyPr anchor="b"/>
          <a:lstStyle>
            <a:lvl1pPr algn="l">
              <a:defRPr sz="4320" b="1"/>
            </a:lvl1pPr>
          </a:lstStyle>
          <a:p>
            <a:r>
              <a:t>Click to edit Master title style</a:t>
            </a:r>
          </a:p>
        </p:txBody>
      </p:sp>
      <p:sp>
        <p:nvSpPr>
          <p:cNvPr id="3" name="Content Placeholder 2"/>
          <p:cNvSpPr>
            <a:spLocks noGrp="1"/>
          </p:cNvSpPr>
          <p:nvPr>
            <p:ph idx="1"/>
          </p:nvPr>
        </p:nvSpPr>
        <p:spPr>
          <a:xfrm>
            <a:off x="7943088" y="455028"/>
            <a:ext cx="11360912" cy="9717672"/>
          </a:xfrm>
        </p:spPr>
        <p:txBody>
          <a:bodyPr/>
          <a:lstStyle>
            <a:lvl1pPr>
              <a:defRPr sz="7040"/>
            </a:lvl1pPr>
            <a:lvl2pPr>
              <a:defRPr sz="6079"/>
            </a:lvl2pPr>
            <a:lvl3pPr>
              <a:defRPr sz="5279"/>
            </a:lvl3pPr>
            <a:lvl4pPr>
              <a:defRPr sz="4320"/>
            </a:lvl4pPr>
            <a:lvl5pPr>
              <a:defRPr sz="4320"/>
            </a:lvl5pPr>
            <a:lvl6pPr>
              <a:defRPr sz="4320"/>
            </a:lvl6pPr>
            <a:lvl7pPr>
              <a:defRPr sz="4320"/>
            </a:lvl7pPr>
            <a:lvl8pPr>
              <a:defRPr sz="4320"/>
            </a:lvl8pPr>
            <a:lvl9pPr>
              <a:defRPr sz="4320"/>
            </a:lvl9pPr>
          </a:lstStyle>
          <a:p>
            <a:pPr lvl="0"/>
            <a:r>
              <a:t>Click to edit Master text style</a:t>
            </a:r>
          </a:p>
          <a:p>
            <a:pPr lvl="1"/>
            <a:r>
              <a:t>Second Level</a:t>
            </a:r>
          </a:p>
          <a:p>
            <a:pPr lvl="2"/>
            <a:r>
              <a:t>Third Level</a:t>
            </a:r>
          </a:p>
          <a:p>
            <a:pPr lvl="3"/>
            <a:r>
              <a:t>Fourth Level</a:t>
            </a:r>
          </a:p>
          <a:p>
            <a:pPr lvl="4"/>
            <a:r>
              <a:t>Fifth Level</a:t>
            </a:r>
          </a:p>
        </p:txBody>
      </p:sp>
      <p:sp>
        <p:nvSpPr>
          <p:cNvPr id="4" name="Text Placeholder 3"/>
          <p:cNvSpPr>
            <a:spLocks noGrp="1"/>
          </p:cNvSpPr>
          <p:nvPr>
            <p:ph type="body" idx="2"/>
          </p:nvPr>
        </p:nvSpPr>
        <p:spPr>
          <a:xfrm>
            <a:off x="1016000" y="2388870"/>
            <a:ext cx="6683248" cy="7783830"/>
          </a:xfrm>
        </p:spPr>
        <p:txBody>
          <a:bodyPr/>
          <a:lstStyle>
            <a:lvl1pPr marL="0" indent="0">
              <a:buNone/>
              <a:defRPr sz="3039"/>
            </a:lvl1pPr>
            <a:lvl2pPr marL="1016000" indent="0">
              <a:buNone/>
              <a:defRPr sz="2560"/>
            </a:lvl2pPr>
            <a:lvl3pPr marL="2032000" indent="0">
              <a:buNone/>
              <a:defRPr sz="2207"/>
            </a:lvl3pPr>
            <a:lvl4pPr marL="3046476" indent="0">
              <a:buNone/>
              <a:defRPr sz="2000"/>
            </a:lvl4pPr>
            <a:lvl5pPr marL="4064000" indent="0">
              <a:buNone/>
              <a:defRPr sz="2000"/>
            </a:lvl5pPr>
            <a:lvl6pPr marL="5080000" indent="0">
              <a:buNone/>
              <a:defRPr sz="2000"/>
            </a:lvl6pPr>
            <a:lvl7pPr marL="6102102" indent="0">
              <a:buNone/>
              <a:defRPr sz="2000"/>
            </a:lvl7pPr>
            <a:lvl8pPr marL="7104895" indent="0">
              <a:buNone/>
              <a:defRPr sz="2000"/>
            </a:lvl8pPr>
            <a:lvl9pPr marL="8128000" indent="0">
              <a:buNone/>
              <a:defRPr sz="2000"/>
            </a:lvl9pPr>
          </a:lstStyle>
          <a:p>
            <a:pPr lvl="0"/>
            <a:r>
              <a:t>Click to edit Master text style</a:t>
            </a:r>
          </a:p>
        </p:txBody>
      </p:sp>
      <p:sp>
        <p:nvSpPr>
          <p:cNvPr id="5" name="Date Placeholder 4"/>
          <p:cNvSpPr>
            <a:spLocks noGrp="1"/>
          </p:cNvSpPr>
          <p:nvPr>
            <p:ph type="dt" sz="half" idx="10"/>
          </p:nvPr>
        </p:nvSpPr>
        <p:spPr/>
        <p:txBody>
          <a:bodyPr/>
          <a:lstStyle/>
          <a:p>
            <a:fld id="{92B2091E-9D08-7067-06E7-6B325EE31172}" type="datetimeFigureOut">
              <a:t>7/11/2019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71C564A8-BCA5-9586-3167-13C7AC3A3516}" type="slidenum">
              <a:t>‹#›</a:t>
            </a:fld>
            <a:endParaRPr/>
          </a:p>
        </p:txBody>
      </p:sp>
    </p:spTree>
    <p:extLst>
      <p:ext uri="{BB962C8B-B14F-4D97-AF65-F5344CB8AC3E}">
        <p14:creationId xmlns:p14="http://schemas.microsoft.com/office/powerpoint/2010/main" val="14389861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82720" y="8001000"/>
            <a:ext cx="12192000" cy="914400"/>
          </a:xfrm>
        </p:spPr>
        <p:txBody>
          <a:bodyPr anchor="b"/>
          <a:lstStyle>
            <a:lvl1pPr algn="l">
              <a:defRPr sz="4320" b="1"/>
            </a:lvl1pPr>
          </a:lstStyle>
          <a:p>
            <a:r>
              <a:t>Click to edit Master title style</a:t>
            </a:r>
          </a:p>
        </p:txBody>
      </p:sp>
      <p:sp>
        <p:nvSpPr>
          <p:cNvPr id="3" name="Vertical Title 2"/>
          <p:cNvSpPr>
            <a:spLocks noGrp="1"/>
          </p:cNvSpPr>
          <p:nvPr>
            <p:ph type="pic" idx="1"/>
          </p:nvPr>
        </p:nvSpPr>
        <p:spPr>
          <a:xfrm>
            <a:off x="3982720" y="1017269"/>
            <a:ext cx="12192000" cy="6861430"/>
          </a:xfrm>
        </p:spPr>
        <p:txBody>
          <a:bodyPr/>
          <a:lstStyle/>
          <a:p>
            <a:endParaRPr/>
          </a:p>
        </p:txBody>
      </p:sp>
      <p:sp>
        <p:nvSpPr>
          <p:cNvPr id="4" name="Text Placeholder 3"/>
          <p:cNvSpPr>
            <a:spLocks noGrp="1"/>
          </p:cNvSpPr>
          <p:nvPr>
            <p:ph type="body" idx="2"/>
          </p:nvPr>
        </p:nvSpPr>
        <p:spPr>
          <a:xfrm>
            <a:off x="3982720" y="8915400"/>
            <a:ext cx="12192000" cy="1257300"/>
          </a:xfrm>
        </p:spPr>
        <p:txBody>
          <a:bodyPr/>
          <a:lstStyle>
            <a:lvl1pPr marL="0" indent="0">
              <a:buNone/>
              <a:defRPr sz="3039"/>
            </a:lvl1pPr>
            <a:lvl2pPr marL="1016000" indent="0">
              <a:buNone/>
              <a:defRPr sz="2560"/>
            </a:lvl2pPr>
            <a:lvl3pPr marL="2032000" indent="0">
              <a:buNone/>
              <a:defRPr sz="2207"/>
            </a:lvl3pPr>
            <a:lvl4pPr marL="3046476" indent="0">
              <a:buNone/>
              <a:defRPr sz="2000"/>
            </a:lvl4pPr>
            <a:lvl5pPr marL="4064000" indent="0">
              <a:buNone/>
              <a:defRPr sz="2000"/>
            </a:lvl5pPr>
            <a:lvl6pPr marL="5080000" indent="0">
              <a:buNone/>
              <a:defRPr sz="2000"/>
            </a:lvl6pPr>
            <a:lvl7pPr marL="6102102" indent="0">
              <a:buNone/>
              <a:defRPr sz="2000"/>
            </a:lvl7pPr>
            <a:lvl8pPr marL="7104895" indent="0">
              <a:buNone/>
              <a:defRPr sz="2000"/>
            </a:lvl8pPr>
            <a:lvl9pPr marL="8128000" indent="0">
              <a:buNone/>
              <a:defRPr sz="2000"/>
            </a:lvl9pPr>
          </a:lstStyle>
          <a:p>
            <a:pPr lvl="0"/>
            <a:r>
              <a:t>Click to edit Master text style</a:t>
            </a:r>
          </a:p>
        </p:txBody>
      </p:sp>
      <p:sp>
        <p:nvSpPr>
          <p:cNvPr id="5" name="Date Placeholder 4"/>
          <p:cNvSpPr>
            <a:spLocks noGrp="1"/>
          </p:cNvSpPr>
          <p:nvPr>
            <p:ph type="dt" sz="half" idx="10"/>
          </p:nvPr>
        </p:nvSpPr>
        <p:spPr/>
        <p:txBody>
          <a:bodyPr/>
          <a:lstStyle/>
          <a:p>
            <a:fld id="{3B703962-2BE2-0547-CA4C-002B07D331AA}" type="datetimeFigureOut">
              <a:t>7/11/2019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73A53367-E607-B8C4-866E-CD42E97DAC88}" type="slidenum">
              <a:t>‹#›</a:t>
            </a:fld>
            <a:endParaRPr/>
          </a:p>
        </p:txBody>
      </p:sp>
    </p:spTree>
    <p:extLst>
      <p:ext uri="{BB962C8B-B14F-4D97-AF65-F5344CB8AC3E}">
        <p14:creationId xmlns:p14="http://schemas.microsoft.com/office/powerpoint/2010/main" val="1109320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itle 2"/>
          <p:cNvSpPr>
            <a:spLocks noGrp="1"/>
          </p:cNvSpPr>
          <p:nvPr>
            <p:ph type="body" orient="vert" idx="1"/>
          </p:nvPr>
        </p:nvSpPr>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2EC20511-08C7-BA02-502D-5820ABA18DD6}"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7CD9A772-847A-189A-8862-A00740315889}" type="slidenum">
              <a:t>‹#›</a:t>
            </a:fld>
            <a:endParaRPr/>
          </a:p>
        </p:txBody>
      </p:sp>
    </p:spTree>
    <p:extLst>
      <p:ext uri="{BB962C8B-B14F-4D97-AF65-F5344CB8AC3E}">
        <p14:creationId xmlns:p14="http://schemas.microsoft.com/office/powerpoint/2010/main" val="18355822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732000" y="457200"/>
            <a:ext cx="4572000" cy="9715500"/>
          </a:xfrm>
        </p:spPr>
        <p:txBody>
          <a:bodyPr vert="eaVert" anchor="t"/>
          <a:lstStyle/>
          <a:p>
            <a:r>
              <a:t>Click to edit Master title style</a:t>
            </a:r>
          </a:p>
        </p:txBody>
      </p:sp>
      <p:sp>
        <p:nvSpPr>
          <p:cNvPr id="3" name="Vertical Title 2"/>
          <p:cNvSpPr>
            <a:spLocks noGrp="1"/>
          </p:cNvSpPr>
          <p:nvPr>
            <p:ph type="body" orient="vert" idx="1"/>
          </p:nvPr>
        </p:nvSpPr>
        <p:spPr>
          <a:xfrm>
            <a:off x="1016000" y="457200"/>
            <a:ext cx="13370560" cy="9715500"/>
          </a:xfrm>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EB779A67-A849-A7E3-8BDA-732D390E4C4E}" type="datetimeFigureOut">
              <a:t>7/11/2019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716A61B1-54B5-0873-EC75-220275D66940}" type="slidenum">
              <a:t>‹#›</a:t>
            </a:fld>
            <a:endParaRPr/>
          </a:p>
        </p:txBody>
      </p:sp>
    </p:spTree>
    <p:extLst>
      <p:ext uri="{BB962C8B-B14F-4D97-AF65-F5344CB8AC3E}">
        <p14:creationId xmlns:p14="http://schemas.microsoft.com/office/powerpoint/2010/main" val="28985931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0" y="0"/>
            <a:ext cx="20320000" cy="11430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080880" y="9747447"/>
            <a:ext cx="2088232" cy="1566173"/>
          </a:xfrm>
          <a:prstGeom prst="rect">
            <a:avLst/>
          </a:prstGeom>
        </p:spPr>
      </p:pic>
      <p:sp>
        <p:nvSpPr>
          <p:cNvPr id="8" name="Title 1"/>
          <p:cNvSpPr>
            <a:spLocks noGrp="1"/>
          </p:cNvSpPr>
          <p:nvPr>
            <p:ph type="title"/>
          </p:nvPr>
        </p:nvSpPr>
        <p:spPr>
          <a:xfrm>
            <a:off x="1016000" y="457200"/>
            <a:ext cx="18288000" cy="1905495"/>
          </a:xfrm>
        </p:spPr>
        <p:txBody>
          <a:bodyPr>
            <a:normAutofit/>
          </a:bodyPr>
          <a:lstStyle>
            <a:lvl1pPr algn="l">
              <a:defRPr sz="6390" b="0" i="0">
                <a:solidFill>
                  <a:srgbClr val="0F5270"/>
                </a:solidFill>
                <a:latin typeface="Arial" charset="0"/>
                <a:ea typeface="Arial" charset="0"/>
                <a:cs typeface="Arial" charset="0"/>
              </a:defRPr>
            </a:lvl1pPr>
          </a:lstStyle>
          <a:p>
            <a:r>
              <a:t>Click to edit Master title style</a:t>
            </a:r>
          </a:p>
        </p:txBody>
      </p:sp>
      <p:sp>
        <p:nvSpPr>
          <p:cNvPr id="9" name="Content Placeholder 2"/>
          <p:cNvSpPr>
            <a:spLocks noGrp="1"/>
          </p:cNvSpPr>
          <p:nvPr>
            <p:ph idx="1"/>
          </p:nvPr>
        </p:nvSpPr>
        <p:spPr>
          <a:xfrm>
            <a:off x="1016000" y="2663190"/>
            <a:ext cx="18288000" cy="7509510"/>
          </a:xfrm>
        </p:spPr>
        <p:txBody>
          <a:bodyPr/>
          <a:lstStyle>
            <a:lvl1pPr>
              <a:defRPr sz="2800"/>
            </a:lvl1pPr>
            <a:lvl2pPr>
              <a:defRPr sz="2400"/>
            </a:lvl2pPr>
            <a:lvl3pPr>
              <a:defRPr sz="2000"/>
            </a:lvl3pPr>
            <a:lvl4pPr>
              <a:defRPr sz="1800"/>
            </a:lvl4pPr>
            <a:lvl5pPr>
              <a:defRPr sz="1800"/>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430333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White Slide With Gradient Title">
    <p:bg>
      <p:bgPr>
        <a:solidFill>
          <a:schemeClr val="bg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016000" y="457200"/>
            <a:ext cx="18288000" cy="1905495"/>
          </a:xfrm>
        </p:spPr>
        <p:txBody>
          <a:bodyPr>
            <a:normAutofit/>
          </a:bodyPr>
          <a:lstStyle>
            <a:lvl1pPr algn="l">
              <a:defRPr sz="7200" b="1" i="0">
                <a:gradFill>
                  <a:gsLst>
                    <a:gs pos="79000">
                      <a:srgbClr val="259BBD"/>
                    </a:gs>
                    <a:gs pos="50000">
                      <a:srgbClr val="2068A4"/>
                    </a:gs>
                    <a:gs pos="0">
                      <a:srgbClr val="150773"/>
                    </a:gs>
                    <a:gs pos="100000">
                      <a:srgbClr val="2BD2D9"/>
                    </a:gs>
                  </a:gsLst>
                  <a:lin ang="0" scaled="0"/>
                </a:gradFill>
                <a:latin typeface="DIN 2014 Demi" panose="020B0504020202020204" pitchFamily="34" charset="77"/>
                <a:ea typeface="DIN 2014 Demi" panose="020B0504020202020204" pitchFamily="34" charset="77"/>
                <a:cs typeface="Open Sans Light" panose="020B0306030504020204" pitchFamily="34" charset="0"/>
              </a:defRPr>
            </a:lvl1pPr>
          </a:lstStyle>
          <a:p>
            <a:r>
              <a:t>Click to edit Master title style</a:t>
            </a:r>
          </a:p>
        </p:txBody>
      </p:sp>
      <p:sp>
        <p:nvSpPr>
          <p:cNvPr id="4" name="Content Placeholder 2"/>
          <p:cNvSpPr>
            <a:spLocks noGrp="1"/>
          </p:cNvSpPr>
          <p:nvPr>
            <p:ph idx="1"/>
          </p:nvPr>
        </p:nvSpPr>
        <p:spPr>
          <a:xfrm>
            <a:off x="1016000" y="2663190"/>
            <a:ext cx="18288000" cy="7509510"/>
          </a:xfrm>
        </p:spPr>
        <p:txBody>
          <a:bodyPr>
            <a:normAutofit/>
          </a:bodyPr>
          <a:lstStyle>
            <a:lvl1pPr>
              <a:defRPr sz="3200"/>
            </a:lvl1pPr>
            <a:lvl2pPr>
              <a:defRPr sz="2800"/>
            </a:lvl2pPr>
            <a:lvl3pPr>
              <a:defRPr sz="2400"/>
            </a:lvl3pPr>
            <a:lvl4pPr>
              <a:defRPr sz="2000"/>
            </a:lvl4pPr>
            <a:lvl5pPr>
              <a:defRPr sz="2000"/>
            </a:lvl5pPr>
          </a:lstStyle>
          <a:p>
            <a:pPr lvl="0"/>
            <a:r>
              <a:t>Click to edit Master text style</a:t>
            </a:r>
          </a:p>
          <a:p>
            <a:pPr lvl="1"/>
            <a:r>
              <a:t>Second Level</a:t>
            </a:r>
          </a:p>
          <a:p>
            <a:pPr lvl="2"/>
            <a:r>
              <a:t>Third Level</a:t>
            </a:r>
          </a:p>
          <a:p>
            <a:pPr lvl="3"/>
            <a:r>
              <a:t>Fourth Level</a:t>
            </a:r>
          </a:p>
          <a:p>
            <a:pPr lvl="4"/>
            <a:r>
              <a:t>Fifth Level</a:t>
            </a:r>
          </a:p>
        </p:txBody>
      </p:sp>
      <p:pic>
        <p:nvPicPr>
          <p:cNvPr id="8" name="Picture 7">
            <a:extLst>
              <a:ext uri="{FF2B5EF4-FFF2-40B4-BE49-F238E27FC236}">
                <a16:creationId xmlns:a16="http://schemas.microsoft.com/office/drawing/2014/main" id="{FFE7EDAF-C5FA-2840-BAF4-9CC96EA3F5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36442" y="10287000"/>
            <a:ext cx="1467558" cy="914400"/>
          </a:xfrm>
          <a:prstGeom prst="rect">
            <a:avLst/>
          </a:prstGeom>
        </p:spPr>
      </p:pic>
      <p:sp>
        <p:nvSpPr>
          <p:cNvPr id="5" name="Date Placeholder 3">
            <a:extLst>
              <a:ext uri="{FF2B5EF4-FFF2-40B4-BE49-F238E27FC236}">
                <a16:creationId xmlns:a16="http://schemas.microsoft.com/office/drawing/2014/main" id="{1DF1AA3D-44C4-0442-BC00-E2A37FBE687B}"/>
              </a:ext>
            </a:extLst>
          </p:cNvPr>
          <p:cNvSpPr>
            <a:spLocks noGrp="1"/>
          </p:cNvSpPr>
          <p:nvPr>
            <p:ph type="dt" sz="half" idx="2"/>
          </p:nvPr>
        </p:nvSpPr>
        <p:spPr>
          <a:xfrm>
            <a:off x="1016000" y="10515600"/>
            <a:ext cx="4734559" cy="685800"/>
          </a:xfrm>
          <a:prstGeom prst="rect">
            <a:avLst/>
          </a:prstGeom>
        </p:spPr>
        <p:txBody>
          <a:bodyPr vert="horz" lIns="91440" tIns="45720" rIns="91440" bIns="45720" rtlCol="0" anchor="ctr"/>
          <a:lstStyle>
            <a:lvl1pPr algn="l">
              <a:defRPr sz="1200" b="0" i="0">
                <a:solidFill>
                  <a:schemeClr val="tx1"/>
                </a:solidFill>
                <a:latin typeface="Open Sans Light" panose="020B0306030504020204" pitchFamily="34" charset="0"/>
              </a:defRPr>
            </a:lvl1pPr>
          </a:lstStyle>
          <a:p>
            <a:fld id="{8B60CE25-8D18-1E4D-8E69-7A5B3C4E715F}" type="slidenum">
              <a:rPr lang="en-US" smtClean="0"/>
              <a:pPr/>
              <a:t>‹#›</a:t>
            </a:fld>
            <a:endParaRPr lang="en-US"/>
          </a:p>
        </p:txBody>
      </p:sp>
      <p:sp>
        <p:nvSpPr>
          <p:cNvPr id="6" name="Footer Placeholder 4">
            <a:extLst>
              <a:ext uri="{FF2B5EF4-FFF2-40B4-BE49-F238E27FC236}">
                <a16:creationId xmlns:a16="http://schemas.microsoft.com/office/drawing/2014/main" id="{5F641EBD-7AA7-1642-A847-150A40E0C6EC}"/>
              </a:ext>
            </a:extLst>
          </p:cNvPr>
          <p:cNvSpPr>
            <a:spLocks noGrp="1"/>
          </p:cNvSpPr>
          <p:nvPr>
            <p:ph type="ftr" sz="quarter" idx="3"/>
          </p:nvPr>
        </p:nvSpPr>
        <p:spPr>
          <a:xfrm>
            <a:off x="6929120" y="10515600"/>
            <a:ext cx="6441440" cy="685800"/>
          </a:xfrm>
          <a:prstGeom prst="rect">
            <a:avLst/>
          </a:prstGeom>
        </p:spPr>
        <p:txBody>
          <a:bodyPr vert="horz" lIns="91440" tIns="45720" rIns="91440" bIns="45720" rtlCol="0" anchor="ctr"/>
          <a:lstStyle>
            <a:lvl1pPr algn="ctr">
              <a:defRPr sz="1200" b="0" i="0">
                <a:solidFill>
                  <a:schemeClr val="tx1"/>
                </a:solidFill>
                <a:latin typeface="Open Sans Light" panose="020B0306030504020204" pitchFamily="34" charset="0"/>
              </a:defRPr>
            </a:lvl1pPr>
          </a:lstStyle>
          <a:p>
            <a:endParaRPr lang="en-US"/>
          </a:p>
        </p:txBody>
      </p:sp>
    </p:spTree>
    <p:extLst>
      <p:ext uri="{BB962C8B-B14F-4D97-AF65-F5344CB8AC3E}">
        <p14:creationId xmlns:p14="http://schemas.microsoft.com/office/powerpoint/2010/main" val="1207399886"/>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list">
  <p:cSld name="Two lis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877452" y="608542"/>
            <a:ext cx="18511518" cy="777240"/>
          </a:xfrm>
          <a:prstGeom prst="rect">
            <a:avLst/>
          </a:prstGeom>
          <a:noFill/>
          <a:ln>
            <a:noFill/>
          </a:ln>
        </p:spPr>
        <p:txBody>
          <a:bodyPr spcFirstLastPara="1" wrap="square" lIns="91425" tIns="45700" rIns="91425" bIns="45700" anchor="t" anchorCtr="0"/>
          <a:lstStyle>
            <a:lvl1pPr lvl="0" algn="l">
              <a:lnSpc>
                <a:spcPct val="9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6"/>
          <p:cNvSpPr txBox="1">
            <a:spLocks noGrp="1"/>
          </p:cNvSpPr>
          <p:nvPr>
            <p:ph type="body" idx="1"/>
          </p:nvPr>
        </p:nvSpPr>
        <p:spPr>
          <a:xfrm>
            <a:off x="1312389" y="2380917"/>
            <a:ext cx="8257333" cy="7165000"/>
          </a:xfrm>
          <a:prstGeom prst="rect">
            <a:avLst/>
          </a:prstGeom>
        </p:spPr>
        <p:txBody>
          <a:bodyPr spcFirstLastPara="1" wrap="square" lIns="91425" tIns="45700" rIns="91425" bIns="45700" anchor="t" anchorCtr="0"/>
          <a:lstStyle>
            <a:lvl1pPr marL="762015" lvl="0" indent="-603262" rtl="0">
              <a:lnSpc>
                <a:spcPct val="100000"/>
              </a:lnSpc>
              <a:spcBef>
                <a:spcPts val="1250"/>
              </a:spcBef>
              <a:spcAft>
                <a:spcPts val="0"/>
              </a:spcAft>
              <a:buSzPts val="2100"/>
              <a:buChar char="•"/>
              <a:defRPr sz="3500"/>
            </a:lvl1pPr>
            <a:lvl2pPr marL="1524030" lvl="1" indent="-571511" rtl="0">
              <a:lnSpc>
                <a:spcPct val="100000"/>
              </a:lnSpc>
              <a:spcBef>
                <a:spcPts val="625"/>
              </a:spcBef>
              <a:spcAft>
                <a:spcPts val="0"/>
              </a:spcAft>
              <a:buSzPts val="1800"/>
              <a:buChar char="•"/>
              <a:defRPr sz="3000"/>
            </a:lvl2pPr>
            <a:lvl3pPr marL="2286046" lvl="2" indent="-550344" rtl="0">
              <a:lnSpc>
                <a:spcPct val="100000"/>
              </a:lnSpc>
              <a:spcBef>
                <a:spcPts val="625"/>
              </a:spcBef>
              <a:spcAft>
                <a:spcPts val="0"/>
              </a:spcAft>
              <a:buSzPts val="1600"/>
              <a:buChar char="•"/>
              <a:defRPr sz="2667"/>
            </a:lvl3pPr>
            <a:lvl4pPr marL="3048061" lvl="3" indent="-529177" rtl="0">
              <a:lnSpc>
                <a:spcPct val="100000"/>
              </a:lnSpc>
              <a:spcBef>
                <a:spcPts val="625"/>
              </a:spcBef>
              <a:spcAft>
                <a:spcPts val="0"/>
              </a:spcAft>
              <a:buSzPts val="1400"/>
              <a:buChar char="•"/>
              <a:defRPr sz="2333"/>
            </a:lvl4pPr>
            <a:lvl5pPr marL="3810076" lvl="4" indent="-508010" rtl="0">
              <a:lnSpc>
                <a:spcPct val="100000"/>
              </a:lnSpc>
              <a:spcBef>
                <a:spcPts val="625"/>
              </a:spcBef>
              <a:spcAft>
                <a:spcPts val="0"/>
              </a:spcAft>
              <a:buSzPts val="1200"/>
              <a:buChar char="•"/>
              <a:defRPr/>
            </a:lvl5pPr>
            <a:lvl6pPr marL="4572091" lvl="5"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6pPr>
            <a:lvl7pPr marL="5334107" lvl="6"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7pPr>
            <a:lvl8pPr marL="6096122" lvl="7"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8pPr>
            <a:lvl9pPr marL="6858137" lvl="8"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9pPr>
          </a:lstStyle>
          <a:p>
            <a:endParaRPr/>
          </a:p>
        </p:txBody>
      </p:sp>
      <p:sp>
        <p:nvSpPr>
          <p:cNvPr id="69" name="Google Shape;69;p16"/>
          <p:cNvSpPr txBox="1">
            <a:spLocks noGrp="1"/>
          </p:cNvSpPr>
          <p:nvPr>
            <p:ph type="body" idx="2"/>
          </p:nvPr>
        </p:nvSpPr>
        <p:spPr>
          <a:xfrm>
            <a:off x="10834445" y="2380917"/>
            <a:ext cx="8257333" cy="7165000"/>
          </a:xfrm>
          <a:prstGeom prst="rect">
            <a:avLst/>
          </a:prstGeom>
        </p:spPr>
        <p:txBody>
          <a:bodyPr spcFirstLastPara="1" wrap="square" lIns="91425" tIns="45700" rIns="91425" bIns="45700" anchor="t" anchorCtr="0"/>
          <a:lstStyle>
            <a:lvl1pPr marL="762015" lvl="0" indent="-603262" rtl="0">
              <a:lnSpc>
                <a:spcPct val="100000"/>
              </a:lnSpc>
              <a:spcBef>
                <a:spcPts val="1250"/>
              </a:spcBef>
              <a:spcAft>
                <a:spcPts val="0"/>
              </a:spcAft>
              <a:buSzPts val="2100"/>
              <a:buChar char="•"/>
              <a:defRPr sz="3500"/>
            </a:lvl1pPr>
            <a:lvl2pPr marL="1524030" lvl="1" indent="-571511" rtl="0">
              <a:lnSpc>
                <a:spcPct val="100000"/>
              </a:lnSpc>
              <a:spcBef>
                <a:spcPts val="625"/>
              </a:spcBef>
              <a:spcAft>
                <a:spcPts val="0"/>
              </a:spcAft>
              <a:buSzPts val="1800"/>
              <a:buChar char="•"/>
              <a:defRPr sz="3000"/>
            </a:lvl2pPr>
            <a:lvl3pPr marL="2286046" lvl="2" indent="-550344" rtl="0">
              <a:lnSpc>
                <a:spcPct val="100000"/>
              </a:lnSpc>
              <a:spcBef>
                <a:spcPts val="625"/>
              </a:spcBef>
              <a:spcAft>
                <a:spcPts val="0"/>
              </a:spcAft>
              <a:buSzPts val="1600"/>
              <a:buChar char="•"/>
              <a:defRPr sz="2667"/>
            </a:lvl3pPr>
            <a:lvl4pPr marL="3048061" lvl="3" indent="-529177" rtl="0">
              <a:lnSpc>
                <a:spcPct val="100000"/>
              </a:lnSpc>
              <a:spcBef>
                <a:spcPts val="625"/>
              </a:spcBef>
              <a:spcAft>
                <a:spcPts val="0"/>
              </a:spcAft>
              <a:buSzPts val="1400"/>
              <a:buChar char="•"/>
              <a:defRPr sz="2333"/>
            </a:lvl4pPr>
            <a:lvl5pPr marL="3810076" lvl="4" indent="-508010" rtl="0">
              <a:lnSpc>
                <a:spcPct val="100000"/>
              </a:lnSpc>
              <a:spcBef>
                <a:spcPts val="625"/>
              </a:spcBef>
              <a:spcAft>
                <a:spcPts val="0"/>
              </a:spcAft>
              <a:buSzPts val="1200"/>
              <a:buChar char="•"/>
              <a:defRPr/>
            </a:lvl5pPr>
            <a:lvl6pPr marL="4572091" lvl="5"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6pPr>
            <a:lvl7pPr marL="5334107" lvl="6"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7pPr>
            <a:lvl8pPr marL="6096122" lvl="7"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8pPr>
            <a:lvl9pPr marL="6858137" lvl="8"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802476129"/>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ntent and right aligned image">
  <p:cSld name="Content and right aligned image">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877451" y="608542"/>
            <a:ext cx="18511333" cy="777000"/>
          </a:xfrm>
          <a:prstGeom prst="rect">
            <a:avLst/>
          </a:prstGeom>
          <a:noFill/>
          <a:ln>
            <a:noFill/>
          </a:ln>
        </p:spPr>
        <p:txBody>
          <a:bodyPr spcFirstLastPara="1" wrap="square" lIns="91425" tIns="45700" rIns="91425" bIns="45700" anchor="t" anchorCtr="0"/>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17"/>
          <p:cNvSpPr txBox="1">
            <a:spLocks noGrp="1"/>
          </p:cNvSpPr>
          <p:nvPr>
            <p:ph type="body" idx="1"/>
          </p:nvPr>
        </p:nvSpPr>
        <p:spPr>
          <a:xfrm>
            <a:off x="1312389" y="2851083"/>
            <a:ext cx="8098000" cy="7165000"/>
          </a:xfrm>
          <a:prstGeom prst="rect">
            <a:avLst/>
          </a:prstGeom>
        </p:spPr>
        <p:txBody>
          <a:bodyPr spcFirstLastPara="1" wrap="square" lIns="91425" tIns="45700" rIns="91425" bIns="45700" anchor="t" anchorCtr="0"/>
          <a:lstStyle>
            <a:lvl1pPr marL="762015" lvl="0" indent="-603262" rtl="0">
              <a:lnSpc>
                <a:spcPct val="100000"/>
              </a:lnSpc>
              <a:spcBef>
                <a:spcPts val="1250"/>
              </a:spcBef>
              <a:spcAft>
                <a:spcPts val="0"/>
              </a:spcAft>
              <a:buSzPts val="2100"/>
              <a:buChar char="•"/>
              <a:defRPr sz="3500"/>
            </a:lvl1pPr>
            <a:lvl2pPr marL="1524030" lvl="1" indent="-571511" rtl="0">
              <a:lnSpc>
                <a:spcPct val="100000"/>
              </a:lnSpc>
              <a:spcBef>
                <a:spcPts val="625"/>
              </a:spcBef>
              <a:spcAft>
                <a:spcPts val="0"/>
              </a:spcAft>
              <a:buSzPts val="1800"/>
              <a:buChar char="•"/>
              <a:defRPr sz="3000"/>
            </a:lvl2pPr>
            <a:lvl3pPr marL="2286046" lvl="2" indent="-550344" rtl="0">
              <a:lnSpc>
                <a:spcPct val="100000"/>
              </a:lnSpc>
              <a:spcBef>
                <a:spcPts val="625"/>
              </a:spcBef>
              <a:spcAft>
                <a:spcPts val="0"/>
              </a:spcAft>
              <a:buSzPts val="1600"/>
              <a:buChar char="•"/>
              <a:defRPr sz="2667"/>
            </a:lvl3pPr>
            <a:lvl4pPr marL="3048061" lvl="3" indent="-529177" rtl="0">
              <a:lnSpc>
                <a:spcPct val="100000"/>
              </a:lnSpc>
              <a:spcBef>
                <a:spcPts val="625"/>
              </a:spcBef>
              <a:spcAft>
                <a:spcPts val="0"/>
              </a:spcAft>
              <a:buSzPts val="1400"/>
              <a:buChar char="•"/>
              <a:defRPr sz="2333"/>
            </a:lvl4pPr>
            <a:lvl5pPr marL="3810076" lvl="4" indent="-508010" rtl="0">
              <a:lnSpc>
                <a:spcPct val="100000"/>
              </a:lnSpc>
              <a:spcBef>
                <a:spcPts val="625"/>
              </a:spcBef>
              <a:spcAft>
                <a:spcPts val="0"/>
              </a:spcAft>
              <a:buSzPts val="1200"/>
              <a:buChar char="•"/>
              <a:defRPr/>
            </a:lvl5pPr>
            <a:lvl6pPr marL="4572091" lvl="5"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6pPr>
            <a:lvl7pPr marL="5334107" lvl="6"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7pPr>
            <a:lvl8pPr marL="6096122" lvl="7"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8pPr>
            <a:lvl9pPr marL="6858137" lvl="8"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9pPr>
          </a:lstStyle>
          <a:p>
            <a:endParaRPr/>
          </a:p>
        </p:txBody>
      </p:sp>
      <p:sp>
        <p:nvSpPr>
          <p:cNvPr id="73" name="Google Shape;73;p17"/>
          <p:cNvSpPr txBox="1">
            <a:spLocks noGrp="1"/>
          </p:cNvSpPr>
          <p:nvPr>
            <p:ph type="title" idx="2"/>
          </p:nvPr>
        </p:nvSpPr>
        <p:spPr>
          <a:xfrm>
            <a:off x="1312389" y="2037292"/>
            <a:ext cx="16246000" cy="436500"/>
          </a:xfrm>
          <a:prstGeom prst="rect">
            <a:avLst/>
          </a:prstGeom>
        </p:spPr>
        <p:txBody>
          <a:bodyPr spcFirstLastPara="1" wrap="square" lIns="91425" tIns="45700" rIns="91425" bIns="45700" anchor="t" anchorCtr="0"/>
          <a:lstStyle>
            <a:lvl1pPr lvl="0" rtl="0">
              <a:lnSpc>
                <a:spcPct val="100000"/>
              </a:lnSpc>
              <a:spcBef>
                <a:spcPts val="0"/>
              </a:spcBef>
              <a:spcAft>
                <a:spcPts val="0"/>
              </a:spcAft>
              <a:buNone/>
              <a:defRPr sz="3500">
                <a:solidFill>
                  <a:srgbClr val="04859B"/>
                </a:solidFill>
              </a:defRPr>
            </a:lvl1pPr>
            <a:lvl2pPr lvl="1" rtl="0">
              <a:lnSpc>
                <a:spcPct val="100000"/>
              </a:lnSpc>
              <a:spcBef>
                <a:spcPts val="0"/>
              </a:spcBef>
              <a:spcAft>
                <a:spcPts val="0"/>
              </a:spcAft>
              <a:buNone/>
              <a:defRPr sz="3500">
                <a:solidFill>
                  <a:srgbClr val="04859B"/>
                </a:solidFill>
              </a:defRPr>
            </a:lvl2pPr>
            <a:lvl3pPr lvl="2" rtl="0">
              <a:lnSpc>
                <a:spcPct val="100000"/>
              </a:lnSpc>
              <a:spcBef>
                <a:spcPts val="0"/>
              </a:spcBef>
              <a:spcAft>
                <a:spcPts val="0"/>
              </a:spcAft>
              <a:buNone/>
              <a:defRPr sz="3500">
                <a:solidFill>
                  <a:srgbClr val="04859B"/>
                </a:solidFill>
              </a:defRPr>
            </a:lvl3pPr>
            <a:lvl4pPr lvl="3" rtl="0">
              <a:lnSpc>
                <a:spcPct val="100000"/>
              </a:lnSpc>
              <a:spcBef>
                <a:spcPts val="0"/>
              </a:spcBef>
              <a:spcAft>
                <a:spcPts val="0"/>
              </a:spcAft>
              <a:buNone/>
              <a:defRPr sz="3500">
                <a:solidFill>
                  <a:srgbClr val="04859B"/>
                </a:solidFill>
              </a:defRPr>
            </a:lvl4pPr>
            <a:lvl5pPr lvl="4" rtl="0">
              <a:lnSpc>
                <a:spcPct val="100000"/>
              </a:lnSpc>
              <a:spcBef>
                <a:spcPts val="0"/>
              </a:spcBef>
              <a:spcAft>
                <a:spcPts val="0"/>
              </a:spcAft>
              <a:buNone/>
              <a:defRPr sz="3500">
                <a:solidFill>
                  <a:srgbClr val="04859B"/>
                </a:solidFill>
              </a:defRPr>
            </a:lvl5pPr>
            <a:lvl6pPr lvl="5" rtl="0">
              <a:lnSpc>
                <a:spcPct val="100000"/>
              </a:lnSpc>
              <a:spcBef>
                <a:spcPts val="0"/>
              </a:spcBef>
              <a:spcAft>
                <a:spcPts val="0"/>
              </a:spcAft>
              <a:buNone/>
              <a:defRPr sz="3500">
                <a:solidFill>
                  <a:srgbClr val="04859B"/>
                </a:solidFill>
              </a:defRPr>
            </a:lvl6pPr>
            <a:lvl7pPr lvl="6" rtl="0">
              <a:lnSpc>
                <a:spcPct val="100000"/>
              </a:lnSpc>
              <a:spcBef>
                <a:spcPts val="0"/>
              </a:spcBef>
              <a:spcAft>
                <a:spcPts val="0"/>
              </a:spcAft>
              <a:buNone/>
              <a:defRPr sz="3500">
                <a:solidFill>
                  <a:srgbClr val="04859B"/>
                </a:solidFill>
              </a:defRPr>
            </a:lvl7pPr>
            <a:lvl8pPr lvl="7" rtl="0">
              <a:lnSpc>
                <a:spcPct val="100000"/>
              </a:lnSpc>
              <a:spcBef>
                <a:spcPts val="0"/>
              </a:spcBef>
              <a:spcAft>
                <a:spcPts val="0"/>
              </a:spcAft>
              <a:buNone/>
              <a:defRPr sz="3500">
                <a:solidFill>
                  <a:srgbClr val="04859B"/>
                </a:solidFill>
              </a:defRPr>
            </a:lvl8pPr>
            <a:lvl9pPr lvl="8" rtl="0">
              <a:lnSpc>
                <a:spcPct val="100000"/>
              </a:lnSpc>
              <a:spcBef>
                <a:spcPts val="0"/>
              </a:spcBef>
              <a:spcAft>
                <a:spcPts val="0"/>
              </a:spcAft>
              <a:buNone/>
              <a:defRPr sz="3500">
                <a:solidFill>
                  <a:srgbClr val="04859B"/>
                </a:solidFill>
              </a:defRPr>
            </a:lvl9pPr>
          </a:lstStyle>
          <a:p>
            <a:endParaRPr/>
          </a:p>
        </p:txBody>
      </p:sp>
    </p:spTree>
    <p:extLst>
      <p:ext uri="{BB962C8B-B14F-4D97-AF65-F5344CB8AC3E}">
        <p14:creationId xmlns:p14="http://schemas.microsoft.com/office/powerpoint/2010/main" val="965647705"/>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0">
              <a:schemeClr val="accent1">
                <a:lumMod val="0"/>
                <a:lumOff val="100000"/>
              </a:schemeClr>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680280" y="0"/>
            <a:ext cx="7639720" cy="11430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441359" y="10107488"/>
            <a:ext cx="1374386" cy="858664"/>
          </a:xfrm>
          <a:prstGeom prst="rect">
            <a:avLst/>
          </a:prstGeom>
        </p:spPr>
      </p:pic>
      <p:sp>
        <p:nvSpPr>
          <p:cNvPr id="7" name="Title 1"/>
          <p:cNvSpPr>
            <a:spLocks noGrp="1"/>
          </p:cNvSpPr>
          <p:nvPr>
            <p:ph type="title"/>
          </p:nvPr>
        </p:nvSpPr>
        <p:spPr>
          <a:xfrm>
            <a:off x="1016000" y="457200"/>
            <a:ext cx="18288000" cy="1905495"/>
          </a:xfrm>
        </p:spPr>
        <p:txBody>
          <a:bodyPr>
            <a:normAutofit/>
          </a:bodyPr>
          <a:lstStyle>
            <a:lvl1pPr algn="l">
              <a:defRPr sz="6390" b="0" i="0">
                <a:solidFill>
                  <a:srgbClr val="0F5270"/>
                </a:solidFill>
                <a:latin typeface="Arial" charset="0"/>
                <a:ea typeface="Arial" charset="0"/>
                <a:cs typeface="Arial" charset="0"/>
              </a:defRPr>
            </a:lvl1pPr>
          </a:lstStyle>
          <a:p>
            <a:r>
              <a:t>Click to edit Master title style</a:t>
            </a:r>
          </a:p>
        </p:txBody>
      </p:sp>
      <p:sp>
        <p:nvSpPr>
          <p:cNvPr id="9" name="Content Placeholder 2"/>
          <p:cNvSpPr>
            <a:spLocks noGrp="1"/>
          </p:cNvSpPr>
          <p:nvPr>
            <p:ph idx="1"/>
          </p:nvPr>
        </p:nvSpPr>
        <p:spPr>
          <a:xfrm>
            <a:off x="1016000" y="2663190"/>
            <a:ext cx="18288000" cy="7509510"/>
          </a:xfrm>
        </p:spPr>
        <p:txBody>
          <a:bodyPr/>
          <a:lstStyle>
            <a:lvl1pPr>
              <a:defRPr sz="2800"/>
            </a:lvl1pPr>
            <a:lvl2pPr>
              <a:defRPr sz="2400"/>
            </a:lvl2pPr>
            <a:lvl3pPr>
              <a:defRPr sz="2000"/>
            </a:lvl3pPr>
            <a:lvl4pPr>
              <a:defRPr sz="1800"/>
            </a:lvl4pPr>
            <a:lvl5pPr>
              <a:defRPr sz="1800"/>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649024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wo Row list + image">
  <p:cSld name="Two Row list + image">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877451" y="608542"/>
            <a:ext cx="18511333" cy="777000"/>
          </a:xfrm>
          <a:prstGeom prst="rect">
            <a:avLst/>
          </a:prstGeom>
          <a:noFill/>
          <a:ln>
            <a:noFill/>
          </a:ln>
        </p:spPr>
        <p:txBody>
          <a:bodyPr spcFirstLastPara="1" wrap="square" lIns="91425" tIns="45700" rIns="91425" bIns="45700" anchor="t" anchorCtr="0"/>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18"/>
          <p:cNvSpPr txBox="1">
            <a:spLocks noGrp="1"/>
          </p:cNvSpPr>
          <p:nvPr>
            <p:ph type="body" idx="1"/>
          </p:nvPr>
        </p:nvSpPr>
        <p:spPr>
          <a:xfrm>
            <a:off x="1312389" y="2851083"/>
            <a:ext cx="8098000" cy="2649000"/>
          </a:xfrm>
          <a:prstGeom prst="rect">
            <a:avLst/>
          </a:prstGeom>
        </p:spPr>
        <p:txBody>
          <a:bodyPr spcFirstLastPara="1" wrap="square" lIns="91425" tIns="45700" rIns="91425" bIns="45700" anchor="t" anchorCtr="0"/>
          <a:lstStyle>
            <a:lvl1pPr marL="762015" lvl="0" indent="-603262" rtl="0">
              <a:lnSpc>
                <a:spcPct val="100000"/>
              </a:lnSpc>
              <a:spcBef>
                <a:spcPts val="1250"/>
              </a:spcBef>
              <a:spcAft>
                <a:spcPts val="0"/>
              </a:spcAft>
              <a:buSzPts val="2100"/>
              <a:buChar char="•"/>
              <a:defRPr sz="3500"/>
            </a:lvl1pPr>
            <a:lvl2pPr marL="1524030" lvl="1" indent="-571511" rtl="0">
              <a:lnSpc>
                <a:spcPct val="100000"/>
              </a:lnSpc>
              <a:spcBef>
                <a:spcPts val="625"/>
              </a:spcBef>
              <a:spcAft>
                <a:spcPts val="0"/>
              </a:spcAft>
              <a:buSzPts val="1800"/>
              <a:buChar char="•"/>
              <a:defRPr sz="3000"/>
            </a:lvl2pPr>
            <a:lvl3pPr marL="2286046" lvl="2" indent="-550344" rtl="0">
              <a:lnSpc>
                <a:spcPct val="100000"/>
              </a:lnSpc>
              <a:spcBef>
                <a:spcPts val="625"/>
              </a:spcBef>
              <a:spcAft>
                <a:spcPts val="0"/>
              </a:spcAft>
              <a:buSzPts val="1600"/>
              <a:buChar char="•"/>
              <a:defRPr sz="2667"/>
            </a:lvl3pPr>
            <a:lvl4pPr marL="3048061" lvl="3" indent="-529177" rtl="0">
              <a:lnSpc>
                <a:spcPct val="100000"/>
              </a:lnSpc>
              <a:spcBef>
                <a:spcPts val="625"/>
              </a:spcBef>
              <a:spcAft>
                <a:spcPts val="0"/>
              </a:spcAft>
              <a:buSzPts val="1400"/>
              <a:buChar char="•"/>
              <a:defRPr sz="2333"/>
            </a:lvl4pPr>
            <a:lvl5pPr marL="3810076" lvl="4" indent="-508010" rtl="0">
              <a:lnSpc>
                <a:spcPct val="100000"/>
              </a:lnSpc>
              <a:spcBef>
                <a:spcPts val="625"/>
              </a:spcBef>
              <a:spcAft>
                <a:spcPts val="0"/>
              </a:spcAft>
              <a:buSzPts val="1200"/>
              <a:buChar char="•"/>
              <a:defRPr/>
            </a:lvl5pPr>
            <a:lvl6pPr marL="4572091" lvl="5"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6pPr>
            <a:lvl7pPr marL="5334107" lvl="6"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7pPr>
            <a:lvl8pPr marL="6096122" lvl="7"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8pPr>
            <a:lvl9pPr marL="6858137" lvl="8"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9pPr>
          </a:lstStyle>
          <a:p>
            <a:endParaRPr/>
          </a:p>
        </p:txBody>
      </p:sp>
      <p:sp>
        <p:nvSpPr>
          <p:cNvPr id="77" name="Google Shape;77;p18"/>
          <p:cNvSpPr txBox="1">
            <a:spLocks noGrp="1"/>
          </p:cNvSpPr>
          <p:nvPr>
            <p:ph type="title" idx="2"/>
          </p:nvPr>
        </p:nvSpPr>
        <p:spPr>
          <a:xfrm>
            <a:off x="1312389" y="2037292"/>
            <a:ext cx="16246000" cy="436500"/>
          </a:xfrm>
          <a:prstGeom prst="rect">
            <a:avLst/>
          </a:prstGeom>
        </p:spPr>
        <p:txBody>
          <a:bodyPr spcFirstLastPara="1" wrap="square" lIns="91425" tIns="45700" rIns="91425" bIns="45700" anchor="t" anchorCtr="0"/>
          <a:lstStyle>
            <a:lvl1pPr lvl="0" rtl="0">
              <a:lnSpc>
                <a:spcPct val="100000"/>
              </a:lnSpc>
              <a:spcBef>
                <a:spcPts val="0"/>
              </a:spcBef>
              <a:spcAft>
                <a:spcPts val="0"/>
              </a:spcAft>
              <a:buNone/>
              <a:defRPr sz="3500">
                <a:solidFill>
                  <a:srgbClr val="04859B"/>
                </a:solidFill>
              </a:defRPr>
            </a:lvl1pPr>
            <a:lvl2pPr lvl="1" rtl="0">
              <a:lnSpc>
                <a:spcPct val="100000"/>
              </a:lnSpc>
              <a:spcBef>
                <a:spcPts val="0"/>
              </a:spcBef>
              <a:spcAft>
                <a:spcPts val="0"/>
              </a:spcAft>
              <a:buNone/>
              <a:defRPr sz="3500">
                <a:solidFill>
                  <a:srgbClr val="04859B"/>
                </a:solidFill>
              </a:defRPr>
            </a:lvl2pPr>
            <a:lvl3pPr lvl="2" rtl="0">
              <a:lnSpc>
                <a:spcPct val="100000"/>
              </a:lnSpc>
              <a:spcBef>
                <a:spcPts val="0"/>
              </a:spcBef>
              <a:spcAft>
                <a:spcPts val="0"/>
              </a:spcAft>
              <a:buNone/>
              <a:defRPr sz="3500">
                <a:solidFill>
                  <a:srgbClr val="04859B"/>
                </a:solidFill>
              </a:defRPr>
            </a:lvl3pPr>
            <a:lvl4pPr lvl="3" rtl="0">
              <a:lnSpc>
                <a:spcPct val="100000"/>
              </a:lnSpc>
              <a:spcBef>
                <a:spcPts val="0"/>
              </a:spcBef>
              <a:spcAft>
                <a:spcPts val="0"/>
              </a:spcAft>
              <a:buNone/>
              <a:defRPr sz="3500">
                <a:solidFill>
                  <a:srgbClr val="04859B"/>
                </a:solidFill>
              </a:defRPr>
            </a:lvl4pPr>
            <a:lvl5pPr lvl="4" rtl="0">
              <a:lnSpc>
                <a:spcPct val="100000"/>
              </a:lnSpc>
              <a:spcBef>
                <a:spcPts val="0"/>
              </a:spcBef>
              <a:spcAft>
                <a:spcPts val="0"/>
              </a:spcAft>
              <a:buNone/>
              <a:defRPr sz="3500">
                <a:solidFill>
                  <a:srgbClr val="04859B"/>
                </a:solidFill>
              </a:defRPr>
            </a:lvl5pPr>
            <a:lvl6pPr lvl="5" rtl="0">
              <a:lnSpc>
                <a:spcPct val="100000"/>
              </a:lnSpc>
              <a:spcBef>
                <a:spcPts val="0"/>
              </a:spcBef>
              <a:spcAft>
                <a:spcPts val="0"/>
              </a:spcAft>
              <a:buNone/>
              <a:defRPr sz="3500">
                <a:solidFill>
                  <a:srgbClr val="04859B"/>
                </a:solidFill>
              </a:defRPr>
            </a:lvl6pPr>
            <a:lvl7pPr lvl="6" rtl="0">
              <a:lnSpc>
                <a:spcPct val="100000"/>
              </a:lnSpc>
              <a:spcBef>
                <a:spcPts val="0"/>
              </a:spcBef>
              <a:spcAft>
                <a:spcPts val="0"/>
              </a:spcAft>
              <a:buNone/>
              <a:defRPr sz="3500">
                <a:solidFill>
                  <a:srgbClr val="04859B"/>
                </a:solidFill>
              </a:defRPr>
            </a:lvl7pPr>
            <a:lvl8pPr lvl="7" rtl="0">
              <a:lnSpc>
                <a:spcPct val="100000"/>
              </a:lnSpc>
              <a:spcBef>
                <a:spcPts val="0"/>
              </a:spcBef>
              <a:spcAft>
                <a:spcPts val="0"/>
              </a:spcAft>
              <a:buNone/>
              <a:defRPr sz="3500">
                <a:solidFill>
                  <a:srgbClr val="04859B"/>
                </a:solidFill>
              </a:defRPr>
            </a:lvl8pPr>
            <a:lvl9pPr lvl="8" rtl="0">
              <a:lnSpc>
                <a:spcPct val="100000"/>
              </a:lnSpc>
              <a:spcBef>
                <a:spcPts val="0"/>
              </a:spcBef>
              <a:spcAft>
                <a:spcPts val="0"/>
              </a:spcAft>
              <a:buNone/>
              <a:defRPr sz="3500">
                <a:solidFill>
                  <a:srgbClr val="04859B"/>
                </a:solidFill>
              </a:defRPr>
            </a:lvl9pPr>
          </a:lstStyle>
          <a:p>
            <a:endParaRPr/>
          </a:p>
        </p:txBody>
      </p:sp>
      <p:sp>
        <p:nvSpPr>
          <p:cNvPr id="78" name="Google Shape;78;p18"/>
          <p:cNvSpPr txBox="1">
            <a:spLocks noGrp="1"/>
          </p:cNvSpPr>
          <p:nvPr>
            <p:ph type="body" idx="3"/>
          </p:nvPr>
        </p:nvSpPr>
        <p:spPr>
          <a:xfrm>
            <a:off x="1312389" y="6861583"/>
            <a:ext cx="8098000" cy="2649000"/>
          </a:xfrm>
          <a:prstGeom prst="rect">
            <a:avLst/>
          </a:prstGeom>
        </p:spPr>
        <p:txBody>
          <a:bodyPr spcFirstLastPara="1" wrap="square" lIns="91425" tIns="45700" rIns="91425" bIns="45700" anchor="t" anchorCtr="0"/>
          <a:lstStyle>
            <a:lvl1pPr marL="762015" lvl="0" indent="-603262" rtl="0">
              <a:lnSpc>
                <a:spcPct val="100000"/>
              </a:lnSpc>
              <a:spcBef>
                <a:spcPts val="1250"/>
              </a:spcBef>
              <a:spcAft>
                <a:spcPts val="0"/>
              </a:spcAft>
              <a:buSzPts val="2100"/>
              <a:buChar char="•"/>
              <a:defRPr sz="3500"/>
            </a:lvl1pPr>
            <a:lvl2pPr marL="1524030" lvl="1" indent="-571511" rtl="0">
              <a:lnSpc>
                <a:spcPct val="100000"/>
              </a:lnSpc>
              <a:spcBef>
                <a:spcPts val="625"/>
              </a:spcBef>
              <a:spcAft>
                <a:spcPts val="0"/>
              </a:spcAft>
              <a:buSzPts val="1800"/>
              <a:buChar char="•"/>
              <a:defRPr sz="3000"/>
            </a:lvl2pPr>
            <a:lvl3pPr marL="2286046" lvl="2" indent="-550344" rtl="0">
              <a:lnSpc>
                <a:spcPct val="100000"/>
              </a:lnSpc>
              <a:spcBef>
                <a:spcPts val="625"/>
              </a:spcBef>
              <a:spcAft>
                <a:spcPts val="0"/>
              </a:spcAft>
              <a:buSzPts val="1600"/>
              <a:buChar char="•"/>
              <a:defRPr sz="2667"/>
            </a:lvl3pPr>
            <a:lvl4pPr marL="3048061" lvl="3" indent="-529177" rtl="0">
              <a:lnSpc>
                <a:spcPct val="100000"/>
              </a:lnSpc>
              <a:spcBef>
                <a:spcPts val="625"/>
              </a:spcBef>
              <a:spcAft>
                <a:spcPts val="0"/>
              </a:spcAft>
              <a:buSzPts val="1400"/>
              <a:buChar char="•"/>
              <a:defRPr sz="2333"/>
            </a:lvl4pPr>
            <a:lvl5pPr marL="3810076" lvl="4" indent="-508010" rtl="0">
              <a:lnSpc>
                <a:spcPct val="100000"/>
              </a:lnSpc>
              <a:spcBef>
                <a:spcPts val="625"/>
              </a:spcBef>
              <a:spcAft>
                <a:spcPts val="0"/>
              </a:spcAft>
              <a:buSzPts val="1200"/>
              <a:buChar char="•"/>
              <a:defRPr/>
            </a:lvl5pPr>
            <a:lvl6pPr marL="4572091" lvl="5"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6pPr>
            <a:lvl7pPr marL="5334107" lvl="6"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7pPr>
            <a:lvl8pPr marL="6096122" lvl="7"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8pPr>
            <a:lvl9pPr marL="6858137" lvl="8"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9pPr>
          </a:lstStyle>
          <a:p>
            <a:endParaRPr/>
          </a:p>
        </p:txBody>
      </p:sp>
      <p:sp>
        <p:nvSpPr>
          <p:cNvPr id="79" name="Google Shape;79;p18"/>
          <p:cNvSpPr txBox="1">
            <a:spLocks noGrp="1"/>
          </p:cNvSpPr>
          <p:nvPr>
            <p:ph type="title" idx="4"/>
          </p:nvPr>
        </p:nvSpPr>
        <p:spPr>
          <a:xfrm>
            <a:off x="1312389" y="6047792"/>
            <a:ext cx="16246000" cy="436500"/>
          </a:xfrm>
          <a:prstGeom prst="rect">
            <a:avLst/>
          </a:prstGeom>
        </p:spPr>
        <p:txBody>
          <a:bodyPr spcFirstLastPara="1" wrap="square" lIns="91425" tIns="45700" rIns="91425" bIns="45700" anchor="t" anchorCtr="0"/>
          <a:lstStyle>
            <a:lvl1pPr lvl="0" rtl="0">
              <a:lnSpc>
                <a:spcPct val="100000"/>
              </a:lnSpc>
              <a:spcBef>
                <a:spcPts val="0"/>
              </a:spcBef>
              <a:spcAft>
                <a:spcPts val="0"/>
              </a:spcAft>
              <a:buNone/>
              <a:defRPr sz="3500">
                <a:solidFill>
                  <a:srgbClr val="04859B"/>
                </a:solidFill>
              </a:defRPr>
            </a:lvl1pPr>
            <a:lvl2pPr lvl="1" rtl="0">
              <a:lnSpc>
                <a:spcPct val="100000"/>
              </a:lnSpc>
              <a:spcBef>
                <a:spcPts val="0"/>
              </a:spcBef>
              <a:spcAft>
                <a:spcPts val="0"/>
              </a:spcAft>
              <a:buNone/>
              <a:defRPr sz="3500">
                <a:solidFill>
                  <a:srgbClr val="04859B"/>
                </a:solidFill>
              </a:defRPr>
            </a:lvl2pPr>
            <a:lvl3pPr lvl="2" rtl="0">
              <a:lnSpc>
                <a:spcPct val="100000"/>
              </a:lnSpc>
              <a:spcBef>
                <a:spcPts val="0"/>
              </a:spcBef>
              <a:spcAft>
                <a:spcPts val="0"/>
              </a:spcAft>
              <a:buNone/>
              <a:defRPr sz="3500">
                <a:solidFill>
                  <a:srgbClr val="04859B"/>
                </a:solidFill>
              </a:defRPr>
            </a:lvl3pPr>
            <a:lvl4pPr lvl="3" rtl="0">
              <a:lnSpc>
                <a:spcPct val="100000"/>
              </a:lnSpc>
              <a:spcBef>
                <a:spcPts val="0"/>
              </a:spcBef>
              <a:spcAft>
                <a:spcPts val="0"/>
              </a:spcAft>
              <a:buNone/>
              <a:defRPr sz="3500">
                <a:solidFill>
                  <a:srgbClr val="04859B"/>
                </a:solidFill>
              </a:defRPr>
            </a:lvl4pPr>
            <a:lvl5pPr lvl="4" rtl="0">
              <a:lnSpc>
                <a:spcPct val="100000"/>
              </a:lnSpc>
              <a:spcBef>
                <a:spcPts val="0"/>
              </a:spcBef>
              <a:spcAft>
                <a:spcPts val="0"/>
              </a:spcAft>
              <a:buNone/>
              <a:defRPr sz="3500">
                <a:solidFill>
                  <a:srgbClr val="04859B"/>
                </a:solidFill>
              </a:defRPr>
            </a:lvl5pPr>
            <a:lvl6pPr lvl="5" rtl="0">
              <a:lnSpc>
                <a:spcPct val="100000"/>
              </a:lnSpc>
              <a:spcBef>
                <a:spcPts val="0"/>
              </a:spcBef>
              <a:spcAft>
                <a:spcPts val="0"/>
              </a:spcAft>
              <a:buNone/>
              <a:defRPr sz="3500">
                <a:solidFill>
                  <a:srgbClr val="04859B"/>
                </a:solidFill>
              </a:defRPr>
            </a:lvl6pPr>
            <a:lvl7pPr lvl="6" rtl="0">
              <a:lnSpc>
                <a:spcPct val="100000"/>
              </a:lnSpc>
              <a:spcBef>
                <a:spcPts val="0"/>
              </a:spcBef>
              <a:spcAft>
                <a:spcPts val="0"/>
              </a:spcAft>
              <a:buNone/>
              <a:defRPr sz="3500">
                <a:solidFill>
                  <a:srgbClr val="04859B"/>
                </a:solidFill>
              </a:defRPr>
            </a:lvl7pPr>
            <a:lvl8pPr lvl="7" rtl="0">
              <a:lnSpc>
                <a:spcPct val="100000"/>
              </a:lnSpc>
              <a:spcBef>
                <a:spcPts val="0"/>
              </a:spcBef>
              <a:spcAft>
                <a:spcPts val="0"/>
              </a:spcAft>
              <a:buNone/>
              <a:defRPr sz="3500">
                <a:solidFill>
                  <a:srgbClr val="04859B"/>
                </a:solidFill>
              </a:defRPr>
            </a:lvl8pPr>
            <a:lvl9pPr lvl="8" rtl="0">
              <a:lnSpc>
                <a:spcPct val="100000"/>
              </a:lnSpc>
              <a:spcBef>
                <a:spcPts val="0"/>
              </a:spcBef>
              <a:spcAft>
                <a:spcPts val="0"/>
              </a:spcAft>
              <a:buNone/>
              <a:defRPr sz="3500">
                <a:solidFill>
                  <a:srgbClr val="04859B"/>
                </a:solidFill>
              </a:defRPr>
            </a:lvl9pPr>
          </a:lstStyle>
          <a:p>
            <a:endParaRPr/>
          </a:p>
        </p:txBody>
      </p:sp>
    </p:spTree>
    <p:extLst>
      <p:ext uri="{BB962C8B-B14F-4D97-AF65-F5344CB8AC3E}">
        <p14:creationId xmlns:p14="http://schemas.microsoft.com/office/powerpoint/2010/main" val="620559191"/>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4 list">
  <p:cSld name="4 list">
    <p:spTree>
      <p:nvGrpSpPr>
        <p:cNvPr id="1" name="Shape 80"/>
        <p:cNvGrpSpPr/>
        <p:nvPr/>
      </p:nvGrpSpPr>
      <p:grpSpPr>
        <a:xfrm>
          <a:off x="0" y="0"/>
          <a:ext cx="0" cy="0"/>
          <a:chOff x="0" y="0"/>
          <a:chExt cx="0" cy="0"/>
        </a:xfrm>
      </p:grpSpPr>
      <p:sp>
        <p:nvSpPr>
          <p:cNvPr id="81" name="Google Shape;81;p19"/>
          <p:cNvSpPr txBox="1">
            <a:spLocks noGrp="1"/>
          </p:cNvSpPr>
          <p:nvPr>
            <p:ph type="title"/>
          </p:nvPr>
        </p:nvSpPr>
        <p:spPr>
          <a:xfrm>
            <a:off x="877451" y="608542"/>
            <a:ext cx="18511333" cy="777000"/>
          </a:xfrm>
          <a:prstGeom prst="rect">
            <a:avLst/>
          </a:prstGeom>
          <a:noFill/>
          <a:ln>
            <a:noFill/>
          </a:ln>
        </p:spPr>
        <p:txBody>
          <a:bodyPr spcFirstLastPara="1" wrap="square" lIns="91425" tIns="45700" rIns="91425" bIns="45700" anchor="t" anchorCtr="0"/>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9"/>
          <p:cNvSpPr txBox="1">
            <a:spLocks noGrp="1"/>
          </p:cNvSpPr>
          <p:nvPr>
            <p:ph type="body" idx="1"/>
          </p:nvPr>
        </p:nvSpPr>
        <p:spPr>
          <a:xfrm>
            <a:off x="1312389" y="2851083"/>
            <a:ext cx="8098000" cy="2649000"/>
          </a:xfrm>
          <a:prstGeom prst="rect">
            <a:avLst/>
          </a:prstGeom>
        </p:spPr>
        <p:txBody>
          <a:bodyPr spcFirstLastPara="1" wrap="square" lIns="91425" tIns="45700" rIns="91425" bIns="45700" anchor="t" anchorCtr="0"/>
          <a:lstStyle>
            <a:lvl1pPr marL="762015" lvl="0" indent="-603262" rtl="0">
              <a:lnSpc>
                <a:spcPct val="100000"/>
              </a:lnSpc>
              <a:spcBef>
                <a:spcPts val="1250"/>
              </a:spcBef>
              <a:spcAft>
                <a:spcPts val="0"/>
              </a:spcAft>
              <a:buSzPts val="2100"/>
              <a:buChar char="•"/>
              <a:defRPr sz="3500"/>
            </a:lvl1pPr>
            <a:lvl2pPr marL="1524030" lvl="1" indent="-571511" rtl="0">
              <a:lnSpc>
                <a:spcPct val="100000"/>
              </a:lnSpc>
              <a:spcBef>
                <a:spcPts val="625"/>
              </a:spcBef>
              <a:spcAft>
                <a:spcPts val="0"/>
              </a:spcAft>
              <a:buSzPts val="1800"/>
              <a:buChar char="•"/>
              <a:defRPr sz="3000"/>
            </a:lvl2pPr>
            <a:lvl3pPr marL="2286046" lvl="2" indent="-550344" rtl="0">
              <a:lnSpc>
                <a:spcPct val="100000"/>
              </a:lnSpc>
              <a:spcBef>
                <a:spcPts val="625"/>
              </a:spcBef>
              <a:spcAft>
                <a:spcPts val="0"/>
              </a:spcAft>
              <a:buSzPts val="1600"/>
              <a:buChar char="•"/>
              <a:defRPr sz="2667"/>
            </a:lvl3pPr>
            <a:lvl4pPr marL="3048061" lvl="3" indent="-529177" rtl="0">
              <a:lnSpc>
                <a:spcPct val="100000"/>
              </a:lnSpc>
              <a:spcBef>
                <a:spcPts val="625"/>
              </a:spcBef>
              <a:spcAft>
                <a:spcPts val="0"/>
              </a:spcAft>
              <a:buSzPts val="1400"/>
              <a:buChar char="•"/>
              <a:defRPr sz="2333"/>
            </a:lvl4pPr>
            <a:lvl5pPr marL="3810076" lvl="4" indent="-508010" rtl="0">
              <a:lnSpc>
                <a:spcPct val="100000"/>
              </a:lnSpc>
              <a:spcBef>
                <a:spcPts val="625"/>
              </a:spcBef>
              <a:spcAft>
                <a:spcPts val="0"/>
              </a:spcAft>
              <a:buSzPts val="1200"/>
              <a:buChar char="•"/>
              <a:defRPr/>
            </a:lvl5pPr>
            <a:lvl6pPr marL="4572091" lvl="5"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6pPr>
            <a:lvl7pPr marL="5334107" lvl="6"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7pPr>
            <a:lvl8pPr marL="6096122" lvl="7"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8pPr>
            <a:lvl9pPr marL="6858137" lvl="8"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9pPr>
          </a:lstStyle>
          <a:p>
            <a:endParaRPr/>
          </a:p>
        </p:txBody>
      </p:sp>
      <p:sp>
        <p:nvSpPr>
          <p:cNvPr id="83" name="Google Shape;83;p19"/>
          <p:cNvSpPr txBox="1">
            <a:spLocks noGrp="1"/>
          </p:cNvSpPr>
          <p:nvPr>
            <p:ph type="title" idx="2"/>
          </p:nvPr>
        </p:nvSpPr>
        <p:spPr>
          <a:xfrm>
            <a:off x="1312389" y="2037292"/>
            <a:ext cx="8799333" cy="436500"/>
          </a:xfrm>
          <a:prstGeom prst="rect">
            <a:avLst/>
          </a:prstGeom>
        </p:spPr>
        <p:txBody>
          <a:bodyPr spcFirstLastPara="1" wrap="square" lIns="91425" tIns="45700" rIns="91425" bIns="45700" anchor="t" anchorCtr="0"/>
          <a:lstStyle>
            <a:lvl1pPr lvl="0" rtl="0">
              <a:lnSpc>
                <a:spcPct val="100000"/>
              </a:lnSpc>
              <a:spcBef>
                <a:spcPts val="0"/>
              </a:spcBef>
              <a:spcAft>
                <a:spcPts val="0"/>
              </a:spcAft>
              <a:buNone/>
              <a:defRPr sz="3500">
                <a:solidFill>
                  <a:srgbClr val="04859B"/>
                </a:solidFill>
              </a:defRPr>
            </a:lvl1pPr>
            <a:lvl2pPr lvl="1" rtl="0">
              <a:lnSpc>
                <a:spcPct val="100000"/>
              </a:lnSpc>
              <a:spcBef>
                <a:spcPts val="0"/>
              </a:spcBef>
              <a:spcAft>
                <a:spcPts val="0"/>
              </a:spcAft>
              <a:buNone/>
              <a:defRPr sz="3500">
                <a:solidFill>
                  <a:srgbClr val="04859B"/>
                </a:solidFill>
              </a:defRPr>
            </a:lvl2pPr>
            <a:lvl3pPr lvl="2" rtl="0">
              <a:lnSpc>
                <a:spcPct val="100000"/>
              </a:lnSpc>
              <a:spcBef>
                <a:spcPts val="0"/>
              </a:spcBef>
              <a:spcAft>
                <a:spcPts val="0"/>
              </a:spcAft>
              <a:buNone/>
              <a:defRPr sz="3500">
                <a:solidFill>
                  <a:srgbClr val="04859B"/>
                </a:solidFill>
              </a:defRPr>
            </a:lvl3pPr>
            <a:lvl4pPr lvl="3" rtl="0">
              <a:lnSpc>
                <a:spcPct val="100000"/>
              </a:lnSpc>
              <a:spcBef>
                <a:spcPts val="0"/>
              </a:spcBef>
              <a:spcAft>
                <a:spcPts val="0"/>
              </a:spcAft>
              <a:buNone/>
              <a:defRPr sz="3500">
                <a:solidFill>
                  <a:srgbClr val="04859B"/>
                </a:solidFill>
              </a:defRPr>
            </a:lvl4pPr>
            <a:lvl5pPr lvl="4" rtl="0">
              <a:lnSpc>
                <a:spcPct val="100000"/>
              </a:lnSpc>
              <a:spcBef>
                <a:spcPts val="0"/>
              </a:spcBef>
              <a:spcAft>
                <a:spcPts val="0"/>
              </a:spcAft>
              <a:buNone/>
              <a:defRPr sz="3500">
                <a:solidFill>
                  <a:srgbClr val="04859B"/>
                </a:solidFill>
              </a:defRPr>
            </a:lvl5pPr>
            <a:lvl6pPr lvl="5" rtl="0">
              <a:lnSpc>
                <a:spcPct val="100000"/>
              </a:lnSpc>
              <a:spcBef>
                <a:spcPts val="0"/>
              </a:spcBef>
              <a:spcAft>
                <a:spcPts val="0"/>
              </a:spcAft>
              <a:buNone/>
              <a:defRPr sz="3500">
                <a:solidFill>
                  <a:srgbClr val="04859B"/>
                </a:solidFill>
              </a:defRPr>
            </a:lvl6pPr>
            <a:lvl7pPr lvl="6" rtl="0">
              <a:lnSpc>
                <a:spcPct val="100000"/>
              </a:lnSpc>
              <a:spcBef>
                <a:spcPts val="0"/>
              </a:spcBef>
              <a:spcAft>
                <a:spcPts val="0"/>
              </a:spcAft>
              <a:buNone/>
              <a:defRPr sz="3500">
                <a:solidFill>
                  <a:srgbClr val="04859B"/>
                </a:solidFill>
              </a:defRPr>
            </a:lvl7pPr>
            <a:lvl8pPr lvl="7" rtl="0">
              <a:lnSpc>
                <a:spcPct val="100000"/>
              </a:lnSpc>
              <a:spcBef>
                <a:spcPts val="0"/>
              </a:spcBef>
              <a:spcAft>
                <a:spcPts val="0"/>
              </a:spcAft>
              <a:buNone/>
              <a:defRPr sz="3500">
                <a:solidFill>
                  <a:srgbClr val="04859B"/>
                </a:solidFill>
              </a:defRPr>
            </a:lvl8pPr>
            <a:lvl9pPr lvl="8" rtl="0">
              <a:lnSpc>
                <a:spcPct val="100000"/>
              </a:lnSpc>
              <a:spcBef>
                <a:spcPts val="0"/>
              </a:spcBef>
              <a:spcAft>
                <a:spcPts val="0"/>
              </a:spcAft>
              <a:buNone/>
              <a:defRPr sz="3500">
                <a:solidFill>
                  <a:srgbClr val="04859B"/>
                </a:solidFill>
              </a:defRPr>
            </a:lvl9pPr>
          </a:lstStyle>
          <a:p>
            <a:endParaRPr/>
          </a:p>
        </p:txBody>
      </p:sp>
      <p:sp>
        <p:nvSpPr>
          <p:cNvPr id="84" name="Google Shape;84;p19"/>
          <p:cNvSpPr txBox="1">
            <a:spLocks noGrp="1"/>
          </p:cNvSpPr>
          <p:nvPr>
            <p:ph type="body" idx="3"/>
          </p:nvPr>
        </p:nvSpPr>
        <p:spPr>
          <a:xfrm>
            <a:off x="1312389" y="6861583"/>
            <a:ext cx="8098000" cy="2649000"/>
          </a:xfrm>
          <a:prstGeom prst="rect">
            <a:avLst/>
          </a:prstGeom>
        </p:spPr>
        <p:txBody>
          <a:bodyPr spcFirstLastPara="1" wrap="square" lIns="91425" tIns="45700" rIns="91425" bIns="45700" anchor="t" anchorCtr="0"/>
          <a:lstStyle>
            <a:lvl1pPr marL="762015" lvl="0" indent="-603262" rtl="0">
              <a:lnSpc>
                <a:spcPct val="100000"/>
              </a:lnSpc>
              <a:spcBef>
                <a:spcPts val="1250"/>
              </a:spcBef>
              <a:spcAft>
                <a:spcPts val="0"/>
              </a:spcAft>
              <a:buSzPts val="2100"/>
              <a:buChar char="•"/>
              <a:defRPr sz="3500"/>
            </a:lvl1pPr>
            <a:lvl2pPr marL="1524030" lvl="1" indent="-571511" rtl="0">
              <a:lnSpc>
                <a:spcPct val="100000"/>
              </a:lnSpc>
              <a:spcBef>
                <a:spcPts val="625"/>
              </a:spcBef>
              <a:spcAft>
                <a:spcPts val="0"/>
              </a:spcAft>
              <a:buSzPts val="1800"/>
              <a:buChar char="•"/>
              <a:defRPr sz="3000"/>
            </a:lvl2pPr>
            <a:lvl3pPr marL="2286046" lvl="2" indent="-550344" rtl="0">
              <a:lnSpc>
                <a:spcPct val="100000"/>
              </a:lnSpc>
              <a:spcBef>
                <a:spcPts val="625"/>
              </a:spcBef>
              <a:spcAft>
                <a:spcPts val="0"/>
              </a:spcAft>
              <a:buSzPts val="1600"/>
              <a:buChar char="•"/>
              <a:defRPr sz="2667"/>
            </a:lvl3pPr>
            <a:lvl4pPr marL="3048061" lvl="3" indent="-529177" rtl="0">
              <a:lnSpc>
                <a:spcPct val="100000"/>
              </a:lnSpc>
              <a:spcBef>
                <a:spcPts val="625"/>
              </a:spcBef>
              <a:spcAft>
                <a:spcPts val="0"/>
              </a:spcAft>
              <a:buSzPts val="1400"/>
              <a:buChar char="•"/>
              <a:defRPr sz="2333"/>
            </a:lvl4pPr>
            <a:lvl5pPr marL="3810076" lvl="4" indent="-508010" rtl="0">
              <a:lnSpc>
                <a:spcPct val="100000"/>
              </a:lnSpc>
              <a:spcBef>
                <a:spcPts val="625"/>
              </a:spcBef>
              <a:spcAft>
                <a:spcPts val="0"/>
              </a:spcAft>
              <a:buSzPts val="1200"/>
              <a:buChar char="•"/>
              <a:defRPr/>
            </a:lvl5pPr>
            <a:lvl6pPr marL="4572091" lvl="5"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6pPr>
            <a:lvl7pPr marL="5334107" lvl="6"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7pPr>
            <a:lvl8pPr marL="6096122" lvl="7"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8pPr>
            <a:lvl9pPr marL="6858137" lvl="8"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9pPr>
          </a:lstStyle>
          <a:p>
            <a:endParaRPr/>
          </a:p>
        </p:txBody>
      </p:sp>
      <p:sp>
        <p:nvSpPr>
          <p:cNvPr id="85" name="Google Shape;85;p19"/>
          <p:cNvSpPr txBox="1">
            <a:spLocks noGrp="1"/>
          </p:cNvSpPr>
          <p:nvPr>
            <p:ph type="title" idx="4"/>
          </p:nvPr>
        </p:nvSpPr>
        <p:spPr>
          <a:xfrm>
            <a:off x="1312389" y="6047792"/>
            <a:ext cx="8799333" cy="436500"/>
          </a:xfrm>
          <a:prstGeom prst="rect">
            <a:avLst/>
          </a:prstGeom>
        </p:spPr>
        <p:txBody>
          <a:bodyPr spcFirstLastPara="1" wrap="square" lIns="91425" tIns="45700" rIns="91425" bIns="45700" anchor="t" anchorCtr="0"/>
          <a:lstStyle>
            <a:lvl1pPr lvl="0" rtl="0">
              <a:lnSpc>
                <a:spcPct val="100000"/>
              </a:lnSpc>
              <a:spcBef>
                <a:spcPts val="0"/>
              </a:spcBef>
              <a:spcAft>
                <a:spcPts val="0"/>
              </a:spcAft>
              <a:buNone/>
              <a:defRPr sz="3500">
                <a:solidFill>
                  <a:srgbClr val="04859B"/>
                </a:solidFill>
              </a:defRPr>
            </a:lvl1pPr>
            <a:lvl2pPr lvl="1" rtl="0">
              <a:lnSpc>
                <a:spcPct val="100000"/>
              </a:lnSpc>
              <a:spcBef>
                <a:spcPts val="0"/>
              </a:spcBef>
              <a:spcAft>
                <a:spcPts val="0"/>
              </a:spcAft>
              <a:buNone/>
              <a:defRPr sz="3500">
                <a:solidFill>
                  <a:srgbClr val="04859B"/>
                </a:solidFill>
              </a:defRPr>
            </a:lvl2pPr>
            <a:lvl3pPr lvl="2" rtl="0">
              <a:lnSpc>
                <a:spcPct val="100000"/>
              </a:lnSpc>
              <a:spcBef>
                <a:spcPts val="0"/>
              </a:spcBef>
              <a:spcAft>
                <a:spcPts val="0"/>
              </a:spcAft>
              <a:buNone/>
              <a:defRPr sz="3500">
                <a:solidFill>
                  <a:srgbClr val="04859B"/>
                </a:solidFill>
              </a:defRPr>
            </a:lvl3pPr>
            <a:lvl4pPr lvl="3" rtl="0">
              <a:lnSpc>
                <a:spcPct val="100000"/>
              </a:lnSpc>
              <a:spcBef>
                <a:spcPts val="0"/>
              </a:spcBef>
              <a:spcAft>
                <a:spcPts val="0"/>
              </a:spcAft>
              <a:buNone/>
              <a:defRPr sz="3500">
                <a:solidFill>
                  <a:srgbClr val="04859B"/>
                </a:solidFill>
              </a:defRPr>
            </a:lvl4pPr>
            <a:lvl5pPr lvl="4" rtl="0">
              <a:lnSpc>
                <a:spcPct val="100000"/>
              </a:lnSpc>
              <a:spcBef>
                <a:spcPts val="0"/>
              </a:spcBef>
              <a:spcAft>
                <a:spcPts val="0"/>
              </a:spcAft>
              <a:buNone/>
              <a:defRPr sz="3500">
                <a:solidFill>
                  <a:srgbClr val="04859B"/>
                </a:solidFill>
              </a:defRPr>
            </a:lvl5pPr>
            <a:lvl6pPr lvl="5" rtl="0">
              <a:lnSpc>
                <a:spcPct val="100000"/>
              </a:lnSpc>
              <a:spcBef>
                <a:spcPts val="0"/>
              </a:spcBef>
              <a:spcAft>
                <a:spcPts val="0"/>
              </a:spcAft>
              <a:buNone/>
              <a:defRPr sz="3500">
                <a:solidFill>
                  <a:srgbClr val="04859B"/>
                </a:solidFill>
              </a:defRPr>
            </a:lvl6pPr>
            <a:lvl7pPr lvl="6" rtl="0">
              <a:lnSpc>
                <a:spcPct val="100000"/>
              </a:lnSpc>
              <a:spcBef>
                <a:spcPts val="0"/>
              </a:spcBef>
              <a:spcAft>
                <a:spcPts val="0"/>
              </a:spcAft>
              <a:buNone/>
              <a:defRPr sz="3500">
                <a:solidFill>
                  <a:srgbClr val="04859B"/>
                </a:solidFill>
              </a:defRPr>
            </a:lvl7pPr>
            <a:lvl8pPr lvl="7" rtl="0">
              <a:lnSpc>
                <a:spcPct val="100000"/>
              </a:lnSpc>
              <a:spcBef>
                <a:spcPts val="0"/>
              </a:spcBef>
              <a:spcAft>
                <a:spcPts val="0"/>
              </a:spcAft>
              <a:buNone/>
              <a:defRPr sz="3500">
                <a:solidFill>
                  <a:srgbClr val="04859B"/>
                </a:solidFill>
              </a:defRPr>
            </a:lvl8pPr>
            <a:lvl9pPr lvl="8" rtl="0">
              <a:lnSpc>
                <a:spcPct val="100000"/>
              </a:lnSpc>
              <a:spcBef>
                <a:spcPts val="0"/>
              </a:spcBef>
              <a:spcAft>
                <a:spcPts val="0"/>
              </a:spcAft>
              <a:buNone/>
              <a:defRPr sz="3500">
                <a:solidFill>
                  <a:srgbClr val="04859B"/>
                </a:solidFill>
              </a:defRPr>
            </a:lvl9pPr>
          </a:lstStyle>
          <a:p>
            <a:endParaRPr/>
          </a:p>
        </p:txBody>
      </p:sp>
      <p:sp>
        <p:nvSpPr>
          <p:cNvPr id="86" name="Google Shape;86;p19"/>
          <p:cNvSpPr txBox="1">
            <a:spLocks noGrp="1"/>
          </p:cNvSpPr>
          <p:nvPr>
            <p:ph type="body" idx="5"/>
          </p:nvPr>
        </p:nvSpPr>
        <p:spPr>
          <a:xfrm>
            <a:off x="10646000" y="2851083"/>
            <a:ext cx="8098000" cy="2649000"/>
          </a:xfrm>
          <a:prstGeom prst="rect">
            <a:avLst/>
          </a:prstGeom>
        </p:spPr>
        <p:txBody>
          <a:bodyPr spcFirstLastPara="1" wrap="square" lIns="91425" tIns="45700" rIns="91425" bIns="45700" anchor="t" anchorCtr="0"/>
          <a:lstStyle>
            <a:lvl1pPr marL="762015" lvl="0" indent="-603262" rtl="0">
              <a:lnSpc>
                <a:spcPct val="100000"/>
              </a:lnSpc>
              <a:spcBef>
                <a:spcPts val="1250"/>
              </a:spcBef>
              <a:spcAft>
                <a:spcPts val="0"/>
              </a:spcAft>
              <a:buSzPts val="2100"/>
              <a:buChar char="•"/>
              <a:defRPr sz="3500"/>
            </a:lvl1pPr>
            <a:lvl2pPr marL="1524030" lvl="1" indent="-571511" rtl="0">
              <a:lnSpc>
                <a:spcPct val="100000"/>
              </a:lnSpc>
              <a:spcBef>
                <a:spcPts val="625"/>
              </a:spcBef>
              <a:spcAft>
                <a:spcPts val="0"/>
              </a:spcAft>
              <a:buSzPts val="1800"/>
              <a:buChar char="•"/>
              <a:defRPr sz="3000"/>
            </a:lvl2pPr>
            <a:lvl3pPr marL="2286046" lvl="2" indent="-550344" rtl="0">
              <a:lnSpc>
                <a:spcPct val="100000"/>
              </a:lnSpc>
              <a:spcBef>
                <a:spcPts val="625"/>
              </a:spcBef>
              <a:spcAft>
                <a:spcPts val="0"/>
              </a:spcAft>
              <a:buSzPts val="1600"/>
              <a:buChar char="•"/>
              <a:defRPr sz="2667"/>
            </a:lvl3pPr>
            <a:lvl4pPr marL="3048061" lvl="3" indent="-529177" rtl="0">
              <a:lnSpc>
                <a:spcPct val="100000"/>
              </a:lnSpc>
              <a:spcBef>
                <a:spcPts val="625"/>
              </a:spcBef>
              <a:spcAft>
                <a:spcPts val="0"/>
              </a:spcAft>
              <a:buSzPts val="1400"/>
              <a:buChar char="•"/>
              <a:defRPr sz="2333"/>
            </a:lvl4pPr>
            <a:lvl5pPr marL="3810076" lvl="4" indent="-508010" rtl="0">
              <a:lnSpc>
                <a:spcPct val="100000"/>
              </a:lnSpc>
              <a:spcBef>
                <a:spcPts val="625"/>
              </a:spcBef>
              <a:spcAft>
                <a:spcPts val="0"/>
              </a:spcAft>
              <a:buSzPts val="1200"/>
              <a:buChar char="•"/>
              <a:defRPr/>
            </a:lvl5pPr>
            <a:lvl6pPr marL="4572091" lvl="5"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6pPr>
            <a:lvl7pPr marL="5334107" lvl="6"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7pPr>
            <a:lvl8pPr marL="6096122" lvl="7"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8pPr>
            <a:lvl9pPr marL="6858137" lvl="8"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9pPr>
          </a:lstStyle>
          <a:p>
            <a:endParaRPr/>
          </a:p>
        </p:txBody>
      </p:sp>
      <p:sp>
        <p:nvSpPr>
          <p:cNvPr id="87" name="Google Shape;87;p19"/>
          <p:cNvSpPr txBox="1">
            <a:spLocks noGrp="1"/>
          </p:cNvSpPr>
          <p:nvPr>
            <p:ph type="title" idx="6"/>
          </p:nvPr>
        </p:nvSpPr>
        <p:spPr>
          <a:xfrm>
            <a:off x="10646000" y="2037292"/>
            <a:ext cx="8799333" cy="436500"/>
          </a:xfrm>
          <a:prstGeom prst="rect">
            <a:avLst/>
          </a:prstGeom>
        </p:spPr>
        <p:txBody>
          <a:bodyPr spcFirstLastPara="1" wrap="square" lIns="91425" tIns="45700" rIns="91425" bIns="45700" anchor="t" anchorCtr="0"/>
          <a:lstStyle>
            <a:lvl1pPr lvl="0" rtl="0">
              <a:lnSpc>
                <a:spcPct val="100000"/>
              </a:lnSpc>
              <a:spcBef>
                <a:spcPts val="0"/>
              </a:spcBef>
              <a:spcAft>
                <a:spcPts val="0"/>
              </a:spcAft>
              <a:buNone/>
              <a:defRPr sz="3500">
                <a:solidFill>
                  <a:srgbClr val="04859B"/>
                </a:solidFill>
              </a:defRPr>
            </a:lvl1pPr>
            <a:lvl2pPr lvl="1" rtl="0">
              <a:lnSpc>
                <a:spcPct val="100000"/>
              </a:lnSpc>
              <a:spcBef>
                <a:spcPts val="0"/>
              </a:spcBef>
              <a:spcAft>
                <a:spcPts val="0"/>
              </a:spcAft>
              <a:buNone/>
              <a:defRPr sz="3500">
                <a:solidFill>
                  <a:srgbClr val="04859B"/>
                </a:solidFill>
              </a:defRPr>
            </a:lvl2pPr>
            <a:lvl3pPr lvl="2" rtl="0">
              <a:lnSpc>
                <a:spcPct val="100000"/>
              </a:lnSpc>
              <a:spcBef>
                <a:spcPts val="0"/>
              </a:spcBef>
              <a:spcAft>
                <a:spcPts val="0"/>
              </a:spcAft>
              <a:buNone/>
              <a:defRPr sz="3500">
                <a:solidFill>
                  <a:srgbClr val="04859B"/>
                </a:solidFill>
              </a:defRPr>
            </a:lvl3pPr>
            <a:lvl4pPr lvl="3" rtl="0">
              <a:lnSpc>
                <a:spcPct val="100000"/>
              </a:lnSpc>
              <a:spcBef>
                <a:spcPts val="0"/>
              </a:spcBef>
              <a:spcAft>
                <a:spcPts val="0"/>
              </a:spcAft>
              <a:buNone/>
              <a:defRPr sz="3500">
                <a:solidFill>
                  <a:srgbClr val="04859B"/>
                </a:solidFill>
              </a:defRPr>
            </a:lvl4pPr>
            <a:lvl5pPr lvl="4" rtl="0">
              <a:lnSpc>
                <a:spcPct val="100000"/>
              </a:lnSpc>
              <a:spcBef>
                <a:spcPts val="0"/>
              </a:spcBef>
              <a:spcAft>
                <a:spcPts val="0"/>
              </a:spcAft>
              <a:buNone/>
              <a:defRPr sz="3500">
                <a:solidFill>
                  <a:srgbClr val="04859B"/>
                </a:solidFill>
              </a:defRPr>
            </a:lvl5pPr>
            <a:lvl6pPr lvl="5" rtl="0">
              <a:lnSpc>
                <a:spcPct val="100000"/>
              </a:lnSpc>
              <a:spcBef>
                <a:spcPts val="0"/>
              </a:spcBef>
              <a:spcAft>
                <a:spcPts val="0"/>
              </a:spcAft>
              <a:buNone/>
              <a:defRPr sz="3500">
                <a:solidFill>
                  <a:srgbClr val="04859B"/>
                </a:solidFill>
              </a:defRPr>
            </a:lvl6pPr>
            <a:lvl7pPr lvl="6" rtl="0">
              <a:lnSpc>
                <a:spcPct val="100000"/>
              </a:lnSpc>
              <a:spcBef>
                <a:spcPts val="0"/>
              </a:spcBef>
              <a:spcAft>
                <a:spcPts val="0"/>
              </a:spcAft>
              <a:buNone/>
              <a:defRPr sz="3500">
                <a:solidFill>
                  <a:srgbClr val="04859B"/>
                </a:solidFill>
              </a:defRPr>
            </a:lvl7pPr>
            <a:lvl8pPr lvl="7" rtl="0">
              <a:lnSpc>
                <a:spcPct val="100000"/>
              </a:lnSpc>
              <a:spcBef>
                <a:spcPts val="0"/>
              </a:spcBef>
              <a:spcAft>
                <a:spcPts val="0"/>
              </a:spcAft>
              <a:buNone/>
              <a:defRPr sz="3500">
                <a:solidFill>
                  <a:srgbClr val="04859B"/>
                </a:solidFill>
              </a:defRPr>
            </a:lvl8pPr>
            <a:lvl9pPr lvl="8" rtl="0">
              <a:lnSpc>
                <a:spcPct val="100000"/>
              </a:lnSpc>
              <a:spcBef>
                <a:spcPts val="0"/>
              </a:spcBef>
              <a:spcAft>
                <a:spcPts val="0"/>
              </a:spcAft>
              <a:buNone/>
              <a:defRPr sz="3500">
                <a:solidFill>
                  <a:srgbClr val="04859B"/>
                </a:solidFill>
              </a:defRPr>
            </a:lvl9pPr>
          </a:lstStyle>
          <a:p>
            <a:endParaRPr/>
          </a:p>
        </p:txBody>
      </p:sp>
      <p:sp>
        <p:nvSpPr>
          <p:cNvPr id="88" name="Google Shape;88;p19"/>
          <p:cNvSpPr txBox="1">
            <a:spLocks noGrp="1"/>
          </p:cNvSpPr>
          <p:nvPr>
            <p:ph type="body" idx="7"/>
          </p:nvPr>
        </p:nvSpPr>
        <p:spPr>
          <a:xfrm>
            <a:off x="10646000" y="6861583"/>
            <a:ext cx="8098000" cy="2649000"/>
          </a:xfrm>
          <a:prstGeom prst="rect">
            <a:avLst/>
          </a:prstGeom>
        </p:spPr>
        <p:txBody>
          <a:bodyPr spcFirstLastPara="1" wrap="square" lIns="91425" tIns="45700" rIns="91425" bIns="45700" anchor="t" anchorCtr="0"/>
          <a:lstStyle>
            <a:lvl1pPr marL="762015" lvl="0" indent="-603262" rtl="0">
              <a:lnSpc>
                <a:spcPct val="100000"/>
              </a:lnSpc>
              <a:spcBef>
                <a:spcPts val="1250"/>
              </a:spcBef>
              <a:spcAft>
                <a:spcPts val="0"/>
              </a:spcAft>
              <a:buSzPts val="2100"/>
              <a:buChar char="•"/>
              <a:defRPr sz="3500"/>
            </a:lvl1pPr>
            <a:lvl2pPr marL="1524030" lvl="1" indent="-571511" rtl="0">
              <a:lnSpc>
                <a:spcPct val="100000"/>
              </a:lnSpc>
              <a:spcBef>
                <a:spcPts val="625"/>
              </a:spcBef>
              <a:spcAft>
                <a:spcPts val="0"/>
              </a:spcAft>
              <a:buSzPts val="1800"/>
              <a:buChar char="•"/>
              <a:defRPr sz="3000"/>
            </a:lvl2pPr>
            <a:lvl3pPr marL="2286046" lvl="2" indent="-550344" rtl="0">
              <a:lnSpc>
                <a:spcPct val="100000"/>
              </a:lnSpc>
              <a:spcBef>
                <a:spcPts val="625"/>
              </a:spcBef>
              <a:spcAft>
                <a:spcPts val="0"/>
              </a:spcAft>
              <a:buSzPts val="1600"/>
              <a:buChar char="•"/>
              <a:defRPr sz="2667"/>
            </a:lvl3pPr>
            <a:lvl4pPr marL="3048061" lvl="3" indent="-529177" rtl="0">
              <a:lnSpc>
                <a:spcPct val="100000"/>
              </a:lnSpc>
              <a:spcBef>
                <a:spcPts val="625"/>
              </a:spcBef>
              <a:spcAft>
                <a:spcPts val="0"/>
              </a:spcAft>
              <a:buSzPts val="1400"/>
              <a:buChar char="•"/>
              <a:defRPr sz="2333"/>
            </a:lvl4pPr>
            <a:lvl5pPr marL="3810076" lvl="4" indent="-508010" rtl="0">
              <a:lnSpc>
                <a:spcPct val="100000"/>
              </a:lnSpc>
              <a:spcBef>
                <a:spcPts val="625"/>
              </a:spcBef>
              <a:spcAft>
                <a:spcPts val="0"/>
              </a:spcAft>
              <a:buSzPts val="1200"/>
              <a:buChar char="•"/>
              <a:defRPr/>
            </a:lvl5pPr>
            <a:lvl6pPr marL="4572091" lvl="5"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6pPr>
            <a:lvl7pPr marL="5334107" lvl="6"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7pPr>
            <a:lvl8pPr marL="6096122" lvl="7"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8pPr>
            <a:lvl9pPr marL="6858137" lvl="8"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9pPr>
          </a:lstStyle>
          <a:p>
            <a:endParaRPr/>
          </a:p>
        </p:txBody>
      </p:sp>
      <p:sp>
        <p:nvSpPr>
          <p:cNvPr id="89" name="Google Shape;89;p19"/>
          <p:cNvSpPr txBox="1">
            <a:spLocks noGrp="1"/>
          </p:cNvSpPr>
          <p:nvPr>
            <p:ph type="title" idx="8"/>
          </p:nvPr>
        </p:nvSpPr>
        <p:spPr>
          <a:xfrm>
            <a:off x="10646000" y="6047792"/>
            <a:ext cx="8799333" cy="436500"/>
          </a:xfrm>
          <a:prstGeom prst="rect">
            <a:avLst/>
          </a:prstGeom>
        </p:spPr>
        <p:txBody>
          <a:bodyPr spcFirstLastPara="1" wrap="square" lIns="91425" tIns="45700" rIns="91425" bIns="45700" anchor="t" anchorCtr="0"/>
          <a:lstStyle>
            <a:lvl1pPr lvl="0" rtl="0">
              <a:lnSpc>
                <a:spcPct val="100000"/>
              </a:lnSpc>
              <a:spcBef>
                <a:spcPts val="0"/>
              </a:spcBef>
              <a:spcAft>
                <a:spcPts val="0"/>
              </a:spcAft>
              <a:buNone/>
              <a:defRPr sz="3500">
                <a:solidFill>
                  <a:srgbClr val="04859B"/>
                </a:solidFill>
              </a:defRPr>
            </a:lvl1pPr>
            <a:lvl2pPr lvl="1" rtl="0">
              <a:lnSpc>
                <a:spcPct val="100000"/>
              </a:lnSpc>
              <a:spcBef>
                <a:spcPts val="0"/>
              </a:spcBef>
              <a:spcAft>
                <a:spcPts val="0"/>
              </a:spcAft>
              <a:buNone/>
              <a:defRPr sz="3500">
                <a:solidFill>
                  <a:srgbClr val="04859B"/>
                </a:solidFill>
              </a:defRPr>
            </a:lvl2pPr>
            <a:lvl3pPr lvl="2" rtl="0">
              <a:lnSpc>
                <a:spcPct val="100000"/>
              </a:lnSpc>
              <a:spcBef>
                <a:spcPts val="0"/>
              </a:spcBef>
              <a:spcAft>
                <a:spcPts val="0"/>
              </a:spcAft>
              <a:buNone/>
              <a:defRPr sz="3500">
                <a:solidFill>
                  <a:srgbClr val="04859B"/>
                </a:solidFill>
              </a:defRPr>
            </a:lvl3pPr>
            <a:lvl4pPr lvl="3" rtl="0">
              <a:lnSpc>
                <a:spcPct val="100000"/>
              </a:lnSpc>
              <a:spcBef>
                <a:spcPts val="0"/>
              </a:spcBef>
              <a:spcAft>
                <a:spcPts val="0"/>
              </a:spcAft>
              <a:buNone/>
              <a:defRPr sz="3500">
                <a:solidFill>
                  <a:srgbClr val="04859B"/>
                </a:solidFill>
              </a:defRPr>
            </a:lvl4pPr>
            <a:lvl5pPr lvl="4" rtl="0">
              <a:lnSpc>
                <a:spcPct val="100000"/>
              </a:lnSpc>
              <a:spcBef>
                <a:spcPts val="0"/>
              </a:spcBef>
              <a:spcAft>
                <a:spcPts val="0"/>
              </a:spcAft>
              <a:buNone/>
              <a:defRPr sz="3500">
                <a:solidFill>
                  <a:srgbClr val="04859B"/>
                </a:solidFill>
              </a:defRPr>
            </a:lvl5pPr>
            <a:lvl6pPr lvl="5" rtl="0">
              <a:lnSpc>
                <a:spcPct val="100000"/>
              </a:lnSpc>
              <a:spcBef>
                <a:spcPts val="0"/>
              </a:spcBef>
              <a:spcAft>
                <a:spcPts val="0"/>
              </a:spcAft>
              <a:buNone/>
              <a:defRPr sz="3500">
                <a:solidFill>
                  <a:srgbClr val="04859B"/>
                </a:solidFill>
              </a:defRPr>
            </a:lvl6pPr>
            <a:lvl7pPr lvl="6" rtl="0">
              <a:lnSpc>
                <a:spcPct val="100000"/>
              </a:lnSpc>
              <a:spcBef>
                <a:spcPts val="0"/>
              </a:spcBef>
              <a:spcAft>
                <a:spcPts val="0"/>
              </a:spcAft>
              <a:buNone/>
              <a:defRPr sz="3500">
                <a:solidFill>
                  <a:srgbClr val="04859B"/>
                </a:solidFill>
              </a:defRPr>
            </a:lvl7pPr>
            <a:lvl8pPr lvl="7" rtl="0">
              <a:lnSpc>
                <a:spcPct val="100000"/>
              </a:lnSpc>
              <a:spcBef>
                <a:spcPts val="0"/>
              </a:spcBef>
              <a:spcAft>
                <a:spcPts val="0"/>
              </a:spcAft>
              <a:buNone/>
              <a:defRPr sz="3500">
                <a:solidFill>
                  <a:srgbClr val="04859B"/>
                </a:solidFill>
              </a:defRPr>
            </a:lvl8pPr>
            <a:lvl9pPr lvl="8" rtl="0">
              <a:lnSpc>
                <a:spcPct val="100000"/>
              </a:lnSpc>
              <a:spcBef>
                <a:spcPts val="0"/>
              </a:spcBef>
              <a:spcAft>
                <a:spcPts val="0"/>
              </a:spcAft>
              <a:buNone/>
              <a:defRPr sz="3500">
                <a:solidFill>
                  <a:srgbClr val="04859B"/>
                </a:solidFill>
              </a:defRPr>
            </a:lvl9pPr>
          </a:lstStyle>
          <a:p>
            <a:endParaRPr/>
          </a:p>
        </p:txBody>
      </p:sp>
    </p:spTree>
    <p:extLst>
      <p:ext uri="{BB962C8B-B14F-4D97-AF65-F5344CB8AC3E}">
        <p14:creationId xmlns:p14="http://schemas.microsoft.com/office/powerpoint/2010/main" val="2409410111"/>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list with horizontal bottom image">
  <p:cSld name="Two list with horizontal bottom image">
    <p:spTree>
      <p:nvGrpSpPr>
        <p:cNvPr id="1" name="Shape 90"/>
        <p:cNvGrpSpPr/>
        <p:nvPr/>
      </p:nvGrpSpPr>
      <p:grpSpPr>
        <a:xfrm>
          <a:off x="0" y="0"/>
          <a:ext cx="0" cy="0"/>
          <a:chOff x="0" y="0"/>
          <a:chExt cx="0" cy="0"/>
        </a:xfrm>
      </p:grpSpPr>
      <p:sp>
        <p:nvSpPr>
          <p:cNvPr id="91" name="Google Shape;91;p20"/>
          <p:cNvSpPr txBox="1">
            <a:spLocks noGrp="1"/>
          </p:cNvSpPr>
          <p:nvPr>
            <p:ph type="title"/>
          </p:nvPr>
        </p:nvSpPr>
        <p:spPr>
          <a:xfrm>
            <a:off x="877451" y="608542"/>
            <a:ext cx="18511333" cy="777000"/>
          </a:xfrm>
          <a:prstGeom prst="rect">
            <a:avLst/>
          </a:prstGeom>
          <a:noFill/>
          <a:ln>
            <a:noFill/>
          </a:ln>
        </p:spPr>
        <p:txBody>
          <a:bodyPr spcFirstLastPara="1" wrap="square" lIns="91425" tIns="45700" rIns="91425" bIns="45700" anchor="t" anchorCtr="0"/>
          <a:lstStyle>
            <a:lvl1pPr lvl="0" algn="l" rtl="0">
              <a:lnSpc>
                <a:spcPct val="90000"/>
              </a:lnSpc>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p20"/>
          <p:cNvSpPr txBox="1">
            <a:spLocks noGrp="1"/>
          </p:cNvSpPr>
          <p:nvPr>
            <p:ph type="body" idx="1"/>
          </p:nvPr>
        </p:nvSpPr>
        <p:spPr>
          <a:xfrm>
            <a:off x="1312389" y="2851083"/>
            <a:ext cx="8098000" cy="6920000"/>
          </a:xfrm>
          <a:prstGeom prst="rect">
            <a:avLst/>
          </a:prstGeom>
        </p:spPr>
        <p:txBody>
          <a:bodyPr spcFirstLastPara="1" wrap="square" lIns="91425" tIns="45700" rIns="91425" bIns="45700" anchor="t" anchorCtr="0"/>
          <a:lstStyle>
            <a:lvl1pPr marL="762015" lvl="0" indent="-603262" rtl="0">
              <a:lnSpc>
                <a:spcPct val="100000"/>
              </a:lnSpc>
              <a:spcBef>
                <a:spcPts val="1250"/>
              </a:spcBef>
              <a:spcAft>
                <a:spcPts val="0"/>
              </a:spcAft>
              <a:buSzPts val="2100"/>
              <a:buChar char="•"/>
              <a:defRPr sz="3500"/>
            </a:lvl1pPr>
            <a:lvl2pPr marL="1524030" lvl="1" indent="-571511" rtl="0">
              <a:lnSpc>
                <a:spcPct val="100000"/>
              </a:lnSpc>
              <a:spcBef>
                <a:spcPts val="625"/>
              </a:spcBef>
              <a:spcAft>
                <a:spcPts val="0"/>
              </a:spcAft>
              <a:buSzPts val="1800"/>
              <a:buChar char="•"/>
              <a:defRPr sz="3000"/>
            </a:lvl2pPr>
            <a:lvl3pPr marL="2286046" lvl="2" indent="-550344" rtl="0">
              <a:lnSpc>
                <a:spcPct val="100000"/>
              </a:lnSpc>
              <a:spcBef>
                <a:spcPts val="625"/>
              </a:spcBef>
              <a:spcAft>
                <a:spcPts val="0"/>
              </a:spcAft>
              <a:buSzPts val="1600"/>
              <a:buChar char="•"/>
              <a:defRPr sz="2667"/>
            </a:lvl3pPr>
            <a:lvl4pPr marL="3048061" lvl="3" indent="-529177" rtl="0">
              <a:lnSpc>
                <a:spcPct val="100000"/>
              </a:lnSpc>
              <a:spcBef>
                <a:spcPts val="625"/>
              </a:spcBef>
              <a:spcAft>
                <a:spcPts val="0"/>
              </a:spcAft>
              <a:buSzPts val="1400"/>
              <a:buChar char="•"/>
              <a:defRPr sz="2333"/>
            </a:lvl4pPr>
            <a:lvl5pPr marL="3810076" lvl="4" indent="-508010" rtl="0">
              <a:lnSpc>
                <a:spcPct val="100000"/>
              </a:lnSpc>
              <a:spcBef>
                <a:spcPts val="625"/>
              </a:spcBef>
              <a:spcAft>
                <a:spcPts val="0"/>
              </a:spcAft>
              <a:buSzPts val="1200"/>
              <a:buChar char="•"/>
              <a:defRPr/>
            </a:lvl5pPr>
            <a:lvl6pPr marL="4572091" lvl="5"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6pPr>
            <a:lvl7pPr marL="5334107" lvl="6"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7pPr>
            <a:lvl8pPr marL="6096122" lvl="7"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8pPr>
            <a:lvl9pPr marL="6858137" lvl="8"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9pPr>
          </a:lstStyle>
          <a:p>
            <a:endParaRPr/>
          </a:p>
        </p:txBody>
      </p:sp>
      <p:sp>
        <p:nvSpPr>
          <p:cNvPr id="93" name="Google Shape;93;p20"/>
          <p:cNvSpPr txBox="1">
            <a:spLocks noGrp="1"/>
          </p:cNvSpPr>
          <p:nvPr>
            <p:ph type="title" idx="2"/>
          </p:nvPr>
        </p:nvSpPr>
        <p:spPr>
          <a:xfrm>
            <a:off x="1312389" y="2037292"/>
            <a:ext cx="8799333" cy="436500"/>
          </a:xfrm>
          <a:prstGeom prst="rect">
            <a:avLst/>
          </a:prstGeom>
        </p:spPr>
        <p:txBody>
          <a:bodyPr spcFirstLastPara="1" wrap="square" lIns="91425" tIns="45700" rIns="91425" bIns="45700" anchor="t" anchorCtr="0"/>
          <a:lstStyle>
            <a:lvl1pPr lvl="0" rtl="0">
              <a:lnSpc>
                <a:spcPct val="100000"/>
              </a:lnSpc>
              <a:spcBef>
                <a:spcPts val="0"/>
              </a:spcBef>
              <a:spcAft>
                <a:spcPts val="0"/>
              </a:spcAft>
              <a:buNone/>
              <a:defRPr sz="3500">
                <a:solidFill>
                  <a:srgbClr val="04859B"/>
                </a:solidFill>
              </a:defRPr>
            </a:lvl1pPr>
            <a:lvl2pPr lvl="1" rtl="0">
              <a:lnSpc>
                <a:spcPct val="100000"/>
              </a:lnSpc>
              <a:spcBef>
                <a:spcPts val="0"/>
              </a:spcBef>
              <a:spcAft>
                <a:spcPts val="0"/>
              </a:spcAft>
              <a:buNone/>
              <a:defRPr sz="3500">
                <a:solidFill>
                  <a:srgbClr val="04859B"/>
                </a:solidFill>
              </a:defRPr>
            </a:lvl2pPr>
            <a:lvl3pPr lvl="2" rtl="0">
              <a:lnSpc>
                <a:spcPct val="100000"/>
              </a:lnSpc>
              <a:spcBef>
                <a:spcPts val="0"/>
              </a:spcBef>
              <a:spcAft>
                <a:spcPts val="0"/>
              </a:spcAft>
              <a:buNone/>
              <a:defRPr sz="3500">
                <a:solidFill>
                  <a:srgbClr val="04859B"/>
                </a:solidFill>
              </a:defRPr>
            </a:lvl3pPr>
            <a:lvl4pPr lvl="3" rtl="0">
              <a:lnSpc>
                <a:spcPct val="100000"/>
              </a:lnSpc>
              <a:spcBef>
                <a:spcPts val="0"/>
              </a:spcBef>
              <a:spcAft>
                <a:spcPts val="0"/>
              </a:spcAft>
              <a:buNone/>
              <a:defRPr sz="3500">
                <a:solidFill>
                  <a:srgbClr val="04859B"/>
                </a:solidFill>
              </a:defRPr>
            </a:lvl4pPr>
            <a:lvl5pPr lvl="4" rtl="0">
              <a:lnSpc>
                <a:spcPct val="100000"/>
              </a:lnSpc>
              <a:spcBef>
                <a:spcPts val="0"/>
              </a:spcBef>
              <a:spcAft>
                <a:spcPts val="0"/>
              </a:spcAft>
              <a:buNone/>
              <a:defRPr sz="3500">
                <a:solidFill>
                  <a:srgbClr val="04859B"/>
                </a:solidFill>
              </a:defRPr>
            </a:lvl5pPr>
            <a:lvl6pPr lvl="5" rtl="0">
              <a:lnSpc>
                <a:spcPct val="100000"/>
              </a:lnSpc>
              <a:spcBef>
                <a:spcPts val="0"/>
              </a:spcBef>
              <a:spcAft>
                <a:spcPts val="0"/>
              </a:spcAft>
              <a:buNone/>
              <a:defRPr sz="3500">
                <a:solidFill>
                  <a:srgbClr val="04859B"/>
                </a:solidFill>
              </a:defRPr>
            </a:lvl6pPr>
            <a:lvl7pPr lvl="6" rtl="0">
              <a:lnSpc>
                <a:spcPct val="100000"/>
              </a:lnSpc>
              <a:spcBef>
                <a:spcPts val="0"/>
              </a:spcBef>
              <a:spcAft>
                <a:spcPts val="0"/>
              </a:spcAft>
              <a:buNone/>
              <a:defRPr sz="3500">
                <a:solidFill>
                  <a:srgbClr val="04859B"/>
                </a:solidFill>
              </a:defRPr>
            </a:lvl7pPr>
            <a:lvl8pPr lvl="7" rtl="0">
              <a:lnSpc>
                <a:spcPct val="100000"/>
              </a:lnSpc>
              <a:spcBef>
                <a:spcPts val="0"/>
              </a:spcBef>
              <a:spcAft>
                <a:spcPts val="0"/>
              </a:spcAft>
              <a:buNone/>
              <a:defRPr sz="3500">
                <a:solidFill>
                  <a:srgbClr val="04859B"/>
                </a:solidFill>
              </a:defRPr>
            </a:lvl8pPr>
            <a:lvl9pPr lvl="8" rtl="0">
              <a:lnSpc>
                <a:spcPct val="100000"/>
              </a:lnSpc>
              <a:spcBef>
                <a:spcPts val="0"/>
              </a:spcBef>
              <a:spcAft>
                <a:spcPts val="0"/>
              </a:spcAft>
              <a:buNone/>
              <a:defRPr sz="3500">
                <a:solidFill>
                  <a:srgbClr val="04859B"/>
                </a:solidFill>
              </a:defRPr>
            </a:lvl9pPr>
          </a:lstStyle>
          <a:p>
            <a:endParaRPr/>
          </a:p>
        </p:txBody>
      </p:sp>
      <p:sp>
        <p:nvSpPr>
          <p:cNvPr id="94" name="Google Shape;94;p20"/>
          <p:cNvSpPr txBox="1">
            <a:spLocks noGrp="1"/>
          </p:cNvSpPr>
          <p:nvPr>
            <p:ph type="body" idx="3"/>
          </p:nvPr>
        </p:nvSpPr>
        <p:spPr>
          <a:xfrm>
            <a:off x="10646000" y="2851083"/>
            <a:ext cx="8098000" cy="6920000"/>
          </a:xfrm>
          <a:prstGeom prst="rect">
            <a:avLst/>
          </a:prstGeom>
        </p:spPr>
        <p:txBody>
          <a:bodyPr spcFirstLastPara="1" wrap="square" lIns="91425" tIns="45700" rIns="91425" bIns="45700" anchor="t" anchorCtr="0"/>
          <a:lstStyle>
            <a:lvl1pPr marL="762015" lvl="0" indent="-603262" rtl="0">
              <a:lnSpc>
                <a:spcPct val="100000"/>
              </a:lnSpc>
              <a:spcBef>
                <a:spcPts val="1250"/>
              </a:spcBef>
              <a:spcAft>
                <a:spcPts val="0"/>
              </a:spcAft>
              <a:buSzPts val="2100"/>
              <a:buChar char="•"/>
              <a:defRPr sz="3500"/>
            </a:lvl1pPr>
            <a:lvl2pPr marL="1524030" lvl="1" indent="-571511" rtl="0">
              <a:lnSpc>
                <a:spcPct val="100000"/>
              </a:lnSpc>
              <a:spcBef>
                <a:spcPts val="625"/>
              </a:spcBef>
              <a:spcAft>
                <a:spcPts val="0"/>
              </a:spcAft>
              <a:buSzPts val="1800"/>
              <a:buChar char="•"/>
              <a:defRPr sz="3000"/>
            </a:lvl2pPr>
            <a:lvl3pPr marL="2286046" lvl="2" indent="-550344" rtl="0">
              <a:lnSpc>
                <a:spcPct val="100000"/>
              </a:lnSpc>
              <a:spcBef>
                <a:spcPts val="625"/>
              </a:spcBef>
              <a:spcAft>
                <a:spcPts val="0"/>
              </a:spcAft>
              <a:buSzPts val="1600"/>
              <a:buChar char="•"/>
              <a:defRPr sz="2667"/>
            </a:lvl3pPr>
            <a:lvl4pPr marL="3048061" lvl="3" indent="-529177" rtl="0">
              <a:lnSpc>
                <a:spcPct val="100000"/>
              </a:lnSpc>
              <a:spcBef>
                <a:spcPts val="625"/>
              </a:spcBef>
              <a:spcAft>
                <a:spcPts val="0"/>
              </a:spcAft>
              <a:buSzPts val="1400"/>
              <a:buChar char="•"/>
              <a:defRPr sz="2333"/>
            </a:lvl4pPr>
            <a:lvl5pPr marL="3810076" lvl="4" indent="-508010" rtl="0">
              <a:lnSpc>
                <a:spcPct val="100000"/>
              </a:lnSpc>
              <a:spcBef>
                <a:spcPts val="625"/>
              </a:spcBef>
              <a:spcAft>
                <a:spcPts val="0"/>
              </a:spcAft>
              <a:buSzPts val="1200"/>
              <a:buChar char="•"/>
              <a:defRPr/>
            </a:lvl5pPr>
            <a:lvl6pPr marL="4572091" lvl="5"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6pPr>
            <a:lvl7pPr marL="5334107" lvl="6"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7pPr>
            <a:lvl8pPr marL="6096122" lvl="7"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8pPr>
            <a:lvl9pPr marL="6858137" lvl="8" indent="-486843" rtl="0">
              <a:lnSpc>
                <a:spcPct val="100000"/>
              </a:lnSpc>
              <a:spcBef>
                <a:spcPts val="625"/>
              </a:spcBef>
              <a:spcAft>
                <a:spcPts val="0"/>
              </a:spcAft>
              <a:buClr>
                <a:srgbClr val="666666"/>
              </a:buClr>
              <a:buSzPts val="1000"/>
              <a:buFont typeface="Century Gothic"/>
              <a:buChar char="•"/>
              <a:defRPr sz="1667">
                <a:solidFill>
                  <a:srgbClr val="666666"/>
                </a:solidFill>
                <a:latin typeface="Century Gothic"/>
                <a:ea typeface="Century Gothic"/>
                <a:cs typeface="Century Gothic"/>
                <a:sym typeface="Century Gothic"/>
              </a:defRPr>
            </a:lvl9pPr>
          </a:lstStyle>
          <a:p>
            <a:endParaRPr/>
          </a:p>
        </p:txBody>
      </p:sp>
      <p:sp>
        <p:nvSpPr>
          <p:cNvPr id="95" name="Google Shape;95;p20"/>
          <p:cNvSpPr txBox="1">
            <a:spLocks noGrp="1"/>
          </p:cNvSpPr>
          <p:nvPr>
            <p:ph type="title" idx="4"/>
          </p:nvPr>
        </p:nvSpPr>
        <p:spPr>
          <a:xfrm>
            <a:off x="10646000" y="2037292"/>
            <a:ext cx="8799333" cy="436500"/>
          </a:xfrm>
          <a:prstGeom prst="rect">
            <a:avLst/>
          </a:prstGeom>
        </p:spPr>
        <p:txBody>
          <a:bodyPr spcFirstLastPara="1" wrap="square" lIns="91425" tIns="45700" rIns="91425" bIns="45700" anchor="t" anchorCtr="0"/>
          <a:lstStyle>
            <a:lvl1pPr lvl="0" rtl="0">
              <a:lnSpc>
                <a:spcPct val="100000"/>
              </a:lnSpc>
              <a:spcBef>
                <a:spcPts val="0"/>
              </a:spcBef>
              <a:spcAft>
                <a:spcPts val="0"/>
              </a:spcAft>
              <a:buNone/>
              <a:defRPr sz="3500">
                <a:solidFill>
                  <a:srgbClr val="04859B"/>
                </a:solidFill>
              </a:defRPr>
            </a:lvl1pPr>
            <a:lvl2pPr lvl="1" rtl="0">
              <a:lnSpc>
                <a:spcPct val="100000"/>
              </a:lnSpc>
              <a:spcBef>
                <a:spcPts val="0"/>
              </a:spcBef>
              <a:spcAft>
                <a:spcPts val="0"/>
              </a:spcAft>
              <a:buNone/>
              <a:defRPr sz="3500">
                <a:solidFill>
                  <a:srgbClr val="04859B"/>
                </a:solidFill>
              </a:defRPr>
            </a:lvl2pPr>
            <a:lvl3pPr lvl="2" rtl="0">
              <a:lnSpc>
                <a:spcPct val="100000"/>
              </a:lnSpc>
              <a:spcBef>
                <a:spcPts val="0"/>
              </a:spcBef>
              <a:spcAft>
                <a:spcPts val="0"/>
              </a:spcAft>
              <a:buNone/>
              <a:defRPr sz="3500">
                <a:solidFill>
                  <a:srgbClr val="04859B"/>
                </a:solidFill>
              </a:defRPr>
            </a:lvl3pPr>
            <a:lvl4pPr lvl="3" rtl="0">
              <a:lnSpc>
                <a:spcPct val="100000"/>
              </a:lnSpc>
              <a:spcBef>
                <a:spcPts val="0"/>
              </a:spcBef>
              <a:spcAft>
                <a:spcPts val="0"/>
              </a:spcAft>
              <a:buNone/>
              <a:defRPr sz="3500">
                <a:solidFill>
                  <a:srgbClr val="04859B"/>
                </a:solidFill>
              </a:defRPr>
            </a:lvl4pPr>
            <a:lvl5pPr lvl="4" rtl="0">
              <a:lnSpc>
                <a:spcPct val="100000"/>
              </a:lnSpc>
              <a:spcBef>
                <a:spcPts val="0"/>
              </a:spcBef>
              <a:spcAft>
                <a:spcPts val="0"/>
              </a:spcAft>
              <a:buNone/>
              <a:defRPr sz="3500">
                <a:solidFill>
                  <a:srgbClr val="04859B"/>
                </a:solidFill>
              </a:defRPr>
            </a:lvl5pPr>
            <a:lvl6pPr lvl="5" rtl="0">
              <a:lnSpc>
                <a:spcPct val="100000"/>
              </a:lnSpc>
              <a:spcBef>
                <a:spcPts val="0"/>
              </a:spcBef>
              <a:spcAft>
                <a:spcPts val="0"/>
              </a:spcAft>
              <a:buNone/>
              <a:defRPr sz="3500">
                <a:solidFill>
                  <a:srgbClr val="04859B"/>
                </a:solidFill>
              </a:defRPr>
            </a:lvl6pPr>
            <a:lvl7pPr lvl="6" rtl="0">
              <a:lnSpc>
                <a:spcPct val="100000"/>
              </a:lnSpc>
              <a:spcBef>
                <a:spcPts val="0"/>
              </a:spcBef>
              <a:spcAft>
                <a:spcPts val="0"/>
              </a:spcAft>
              <a:buNone/>
              <a:defRPr sz="3500">
                <a:solidFill>
                  <a:srgbClr val="04859B"/>
                </a:solidFill>
              </a:defRPr>
            </a:lvl7pPr>
            <a:lvl8pPr lvl="7" rtl="0">
              <a:lnSpc>
                <a:spcPct val="100000"/>
              </a:lnSpc>
              <a:spcBef>
                <a:spcPts val="0"/>
              </a:spcBef>
              <a:spcAft>
                <a:spcPts val="0"/>
              </a:spcAft>
              <a:buNone/>
              <a:defRPr sz="3500">
                <a:solidFill>
                  <a:srgbClr val="04859B"/>
                </a:solidFill>
              </a:defRPr>
            </a:lvl8pPr>
            <a:lvl9pPr lvl="8" rtl="0">
              <a:lnSpc>
                <a:spcPct val="100000"/>
              </a:lnSpc>
              <a:spcBef>
                <a:spcPts val="0"/>
              </a:spcBef>
              <a:spcAft>
                <a:spcPts val="0"/>
              </a:spcAft>
              <a:buNone/>
              <a:defRPr sz="3500">
                <a:solidFill>
                  <a:srgbClr val="04859B"/>
                </a:solidFill>
              </a:defRPr>
            </a:lvl9pPr>
          </a:lstStyle>
          <a:p>
            <a:endParaRPr/>
          </a:p>
        </p:txBody>
      </p:sp>
    </p:spTree>
    <p:extLst>
      <p:ext uri="{BB962C8B-B14F-4D97-AF65-F5344CB8AC3E}">
        <p14:creationId xmlns:p14="http://schemas.microsoft.com/office/powerpoint/2010/main" val="3427413087"/>
      </p:ext>
    </p:extLst>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Aqua">
  <p:cSld name="Section Header Aqua">
    <p:bg>
      <p:bgPr>
        <a:solidFill>
          <a:schemeClr val="accent1"/>
        </a:solidFill>
        <a:effectLst/>
      </p:bgPr>
    </p:bg>
    <p:spTree>
      <p:nvGrpSpPr>
        <p:cNvPr id="1" name="Shape 96"/>
        <p:cNvGrpSpPr/>
        <p:nvPr/>
      </p:nvGrpSpPr>
      <p:grpSpPr>
        <a:xfrm>
          <a:off x="0" y="0"/>
          <a:ext cx="0" cy="0"/>
          <a:chOff x="0" y="0"/>
          <a:chExt cx="0" cy="0"/>
        </a:xfrm>
      </p:grpSpPr>
      <p:sp>
        <p:nvSpPr>
          <p:cNvPr id="97" name="Google Shape;97;p21"/>
          <p:cNvSpPr/>
          <p:nvPr/>
        </p:nvSpPr>
        <p:spPr>
          <a:xfrm>
            <a:off x="46389" y="9374660"/>
            <a:ext cx="20320000" cy="2055000"/>
          </a:xfrm>
          <a:prstGeom prst="rect">
            <a:avLst/>
          </a:prstGeom>
          <a:solidFill>
            <a:schemeClr val="accent1"/>
          </a:solidFill>
          <a:ln>
            <a:noFill/>
          </a:ln>
        </p:spPr>
        <p:txBody>
          <a:bodyPr spcFirstLastPara="1" wrap="square" lIns="152375" tIns="76167" rIns="152375" bIns="76167" anchor="ctr" anchorCtr="0">
            <a:noAutofit/>
          </a:bodyPr>
          <a:lstStyle/>
          <a:p>
            <a:pPr marL="0" marR="0" lvl="0" indent="0" algn="ctr" rtl="0">
              <a:spcBef>
                <a:spcPts val="0"/>
              </a:spcBef>
              <a:spcAft>
                <a:spcPts val="0"/>
              </a:spcAft>
              <a:buNone/>
            </a:pPr>
            <a:endParaRPr sz="2250">
              <a:solidFill>
                <a:schemeClr val="lt1"/>
              </a:solidFill>
              <a:latin typeface="Calibri"/>
              <a:ea typeface="Calibri"/>
              <a:cs typeface="Calibri"/>
              <a:sym typeface="Calibri"/>
            </a:endParaRPr>
          </a:p>
        </p:txBody>
      </p:sp>
      <p:sp>
        <p:nvSpPr>
          <p:cNvPr id="98" name="Google Shape;98;p21"/>
          <p:cNvSpPr txBox="1">
            <a:spLocks noGrp="1"/>
          </p:cNvSpPr>
          <p:nvPr>
            <p:ph type="title"/>
          </p:nvPr>
        </p:nvSpPr>
        <p:spPr>
          <a:xfrm>
            <a:off x="1645834" y="8618167"/>
            <a:ext cx="17001333" cy="756500"/>
          </a:xfrm>
          <a:prstGeom prst="rect">
            <a:avLst/>
          </a:prstGeom>
        </p:spPr>
        <p:txBody>
          <a:bodyPr spcFirstLastPara="1" wrap="square" lIns="91425" tIns="45700" rIns="91425" bIns="45700" anchor="t" anchorCtr="0"/>
          <a:lstStyle>
            <a:lvl1pPr lvl="0">
              <a:spcBef>
                <a:spcPts val="0"/>
              </a:spcBef>
              <a:spcAft>
                <a:spcPts val="0"/>
              </a:spcAft>
              <a:buNone/>
              <a:defRPr>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99" name="Google Shape;99;p21"/>
          <p:cNvSpPr txBox="1">
            <a:spLocks noGrp="1"/>
          </p:cNvSpPr>
          <p:nvPr>
            <p:ph type="subTitle" idx="1"/>
          </p:nvPr>
        </p:nvSpPr>
        <p:spPr>
          <a:xfrm>
            <a:off x="1746055" y="9374667"/>
            <a:ext cx="16920667" cy="756500"/>
          </a:xfrm>
          <a:prstGeom prst="rect">
            <a:avLst/>
          </a:prstGeom>
        </p:spPr>
        <p:txBody>
          <a:bodyPr spcFirstLastPara="1" wrap="square" lIns="91425" tIns="45700" rIns="91425" bIns="45700" anchor="t" anchorCtr="0"/>
          <a:lstStyle>
            <a:lvl1pPr lvl="0">
              <a:spcBef>
                <a:spcPts val="1250"/>
              </a:spcBef>
              <a:spcAft>
                <a:spcPts val="0"/>
              </a:spcAft>
              <a:buNone/>
              <a:defRPr>
                <a:solidFill>
                  <a:srgbClr val="FFFFFF"/>
                </a:solidFill>
              </a:defRPr>
            </a:lvl1pPr>
            <a:lvl2pPr lvl="1">
              <a:spcBef>
                <a:spcPts val="1250"/>
              </a:spcBef>
              <a:spcAft>
                <a:spcPts val="0"/>
              </a:spcAft>
              <a:buNone/>
              <a:defRPr>
                <a:solidFill>
                  <a:srgbClr val="FFFFFF"/>
                </a:solidFill>
              </a:defRPr>
            </a:lvl2pPr>
            <a:lvl3pPr lvl="2">
              <a:spcBef>
                <a:spcPts val="1250"/>
              </a:spcBef>
              <a:spcAft>
                <a:spcPts val="0"/>
              </a:spcAft>
              <a:buNone/>
              <a:defRPr>
                <a:solidFill>
                  <a:srgbClr val="FFFFFF"/>
                </a:solidFill>
              </a:defRPr>
            </a:lvl3pPr>
            <a:lvl4pPr lvl="3">
              <a:spcBef>
                <a:spcPts val="1250"/>
              </a:spcBef>
              <a:spcAft>
                <a:spcPts val="0"/>
              </a:spcAft>
              <a:buNone/>
              <a:defRPr>
                <a:solidFill>
                  <a:srgbClr val="FFFFFF"/>
                </a:solidFill>
              </a:defRPr>
            </a:lvl4pPr>
            <a:lvl5pPr lvl="4">
              <a:spcBef>
                <a:spcPts val="1250"/>
              </a:spcBef>
              <a:spcAft>
                <a:spcPts val="0"/>
              </a:spcAft>
              <a:buNone/>
              <a:defRPr>
                <a:solidFill>
                  <a:srgbClr val="FFFFFF"/>
                </a:solidFill>
              </a:defRPr>
            </a:lvl5pPr>
            <a:lvl6pPr lvl="5">
              <a:spcBef>
                <a:spcPts val="1250"/>
              </a:spcBef>
              <a:spcAft>
                <a:spcPts val="0"/>
              </a:spcAft>
              <a:buNone/>
              <a:defRPr>
                <a:solidFill>
                  <a:srgbClr val="FFFFFF"/>
                </a:solidFill>
              </a:defRPr>
            </a:lvl6pPr>
            <a:lvl7pPr lvl="6">
              <a:spcBef>
                <a:spcPts val="1250"/>
              </a:spcBef>
              <a:spcAft>
                <a:spcPts val="0"/>
              </a:spcAft>
              <a:buNone/>
              <a:defRPr>
                <a:solidFill>
                  <a:srgbClr val="FFFFFF"/>
                </a:solidFill>
              </a:defRPr>
            </a:lvl7pPr>
            <a:lvl8pPr lvl="7">
              <a:spcBef>
                <a:spcPts val="1250"/>
              </a:spcBef>
              <a:spcAft>
                <a:spcPts val="0"/>
              </a:spcAft>
              <a:buNone/>
              <a:defRPr>
                <a:solidFill>
                  <a:srgbClr val="FFFFFF"/>
                </a:solidFill>
              </a:defRPr>
            </a:lvl8pPr>
            <a:lvl9pPr lvl="8">
              <a:spcBef>
                <a:spcPts val="125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25362593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Navy" type="secHead">
  <p:cSld name="Section Header Navy">
    <p:bg>
      <p:bgPr>
        <a:solidFill>
          <a:schemeClr val="dk2"/>
        </a:solidFill>
        <a:effectLst/>
      </p:bgPr>
    </p:bg>
    <p:spTree>
      <p:nvGrpSpPr>
        <p:cNvPr id="1" name="Shape 103"/>
        <p:cNvGrpSpPr/>
        <p:nvPr/>
      </p:nvGrpSpPr>
      <p:grpSpPr>
        <a:xfrm>
          <a:off x="0" y="0"/>
          <a:ext cx="0" cy="0"/>
          <a:chOff x="0" y="0"/>
          <a:chExt cx="0" cy="0"/>
        </a:xfrm>
      </p:grpSpPr>
      <p:sp>
        <p:nvSpPr>
          <p:cNvPr id="104" name="Google Shape;104;p23"/>
          <p:cNvSpPr/>
          <p:nvPr/>
        </p:nvSpPr>
        <p:spPr>
          <a:xfrm>
            <a:off x="0" y="9374911"/>
            <a:ext cx="20320000" cy="2055092"/>
          </a:xfrm>
          <a:prstGeom prst="rect">
            <a:avLst/>
          </a:prstGeom>
          <a:solidFill>
            <a:schemeClr val="dk2"/>
          </a:solidFill>
          <a:ln>
            <a:noFill/>
          </a:ln>
        </p:spPr>
        <p:txBody>
          <a:bodyPr spcFirstLastPara="1" wrap="square" lIns="152375" tIns="76167" rIns="152375" bIns="76167" anchor="ctr" anchorCtr="0">
            <a:noAutofit/>
          </a:bodyPr>
          <a:lstStyle/>
          <a:p>
            <a:pPr marL="0" marR="0" lvl="0" indent="0" algn="ctr" rtl="0">
              <a:spcBef>
                <a:spcPts val="0"/>
              </a:spcBef>
              <a:spcAft>
                <a:spcPts val="0"/>
              </a:spcAft>
              <a:buNone/>
            </a:pPr>
            <a:endParaRPr sz="2250">
              <a:solidFill>
                <a:schemeClr val="lt1"/>
              </a:solidFill>
              <a:latin typeface="Calibri"/>
              <a:ea typeface="Calibri"/>
              <a:cs typeface="Calibri"/>
              <a:sym typeface="Calibri"/>
            </a:endParaRPr>
          </a:p>
        </p:txBody>
      </p:sp>
      <p:sp>
        <p:nvSpPr>
          <p:cNvPr id="105" name="Google Shape;105;p23"/>
          <p:cNvSpPr txBox="1">
            <a:spLocks noGrp="1"/>
          </p:cNvSpPr>
          <p:nvPr>
            <p:ph type="title"/>
          </p:nvPr>
        </p:nvSpPr>
        <p:spPr>
          <a:xfrm>
            <a:off x="1645834" y="8618167"/>
            <a:ext cx="17001333" cy="756500"/>
          </a:xfrm>
          <a:prstGeom prst="rect">
            <a:avLst/>
          </a:prstGeom>
        </p:spPr>
        <p:txBody>
          <a:bodyPr spcFirstLastPara="1" wrap="square" lIns="91425" tIns="45700" rIns="91425" bIns="45700" anchor="t" anchorCtr="0"/>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6" name="Google Shape;106;p23"/>
          <p:cNvSpPr txBox="1">
            <a:spLocks noGrp="1"/>
          </p:cNvSpPr>
          <p:nvPr>
            <p:ph type="subTitle" idx="1"/>
          </p:nvPr>
        </p:nvSpPr>
        <p:spPr>
          <a:xfrm>
            <a:off x="1746055" y="9374667"/>
            <a:ext cx="16920667" cy="756500"/>
          </a:xfrm>
          <a:prstGeom prst="rect">
            <a:avLst/>
          </a:prstGeom>
        </p:spPr>
        <p:txBody>
          <a:bodyPr spcFirstLastPara="1" wrap="square" lIns="91425" tIns="45700" rIns="91425" bIns="45700" anchor="t" anchorCtr="0"/>
          <a:lstStyle>
            <a:lvl1pPr lvl="0" rtl="0">
              <a:spcBef>
                <a:spcPts val="1250"/>
              </a:spcBef>
              <a:spcAft>
                <a:spcPts val="0"/>
              </a:spcAft>
              <a:buNone/>
              <a:defRPr>
                <a:solidFill>
                  <a:srgbClr val="FFFFFF"/>
                </a:solidFill>
              </a:defRPr>
            </a:lvl1pPr>
            <a:lvl2pPr lvl="1" rtl="0">
              <a:spcBef>
                <a:spcPts val="1250"/>
              </a:spcBef>
              <a:spcAft>
                <a:spcPts val="0"/>
              </a:spcAft>
              <a:buNone/>
              <a:defRPr>
                <a:solidFill>
                  <a:srgbClr val="FFFFFF"/>
                </a:solidFill>
              </a:defRPr>
            </a:lvl2pPr>
            <a:lvl3pPr lvl="2" rtl="0">
              <a:spcBef>
                <a:spcPts val="1250"/>
              </a:spcBef>
              <a:spcAft>
                <a:spcPts val="0"/>
              </a:spcAft>
              <a:buNone/>
              <a:defRPr>
                <a:solidFill>
                  <a:srgbClr val="FFFFFF"/>
                </a:solidFill>
              </a:defRPr>
            </a:lvl3pPr>
            <a:lvl4pPr lvl="3" rtl="0">
              <a:spcBef>
                <a:spcPts val="1250"/>
              </a:spcBef>
              <a:spcAft>
                <a:spcPts val="0"/>
              </a:spcAft>
              <a:buNone/>
              <a:defRPr>
                <a:solidFill>
                  <a:srgbClr val="FFFFFF"/>
                </a:solidFill>
              </a:defRPr>
            </a:lvl4pPr>
            <a:lvl5pPr lvl="4" rtl="0">
              <a:spcBef>
                <a:spcPts val="1250"/>
              </a:spcBef>
              <a:spcAft>
                <a:spcPts val="0"/>
              </a:spcAft>
              <a:buNone/>
              <a:defRPr>
                <a:solidFill>
                  <a:srgbClr val="FFFFFF"/>
                </a:solidFill>
              </a:defRPr>
            </a:lvl5pPr>
            <a:lvl6pPr lvl="5" rtl="0">
              <a:spcBef>
                <a:spcPts val="1250"/>
              </a:spcBef>
              <a:spcAft>
                <a:spcPts val="0"/>
              </a:spcAft>
              <a:buNone/>
              <a:defRPr>
                <a:solidFill>
                  <a:srgbClr val="FFFFFF"/>
                </a:solidFill>
              </a:defRPr>
            </a:lvl6pPr>
            <a:lvl7pPr lvl="6" rtl="0">
              <a:spcBef>
                <a:spcPts val="1250"/>
              </a:spcBef>
              <a:spcAft>
                <a:spcPts val="0"/>
              </a:spcAft>
              <a:buNone/>
              <a:defRPr>
                <a:solidFill>
                  <a:srgbClr val="FFFFFF"/>
                </a:solidFill>
              </a:defRPr>
            </a:lvl7pPr>
            <a:lvl8pPr lvl="7" rtl="0">
              <a:spcBef>
                <a:spcPts val="1250"/>
              </a:spcBef>
              <a:spcAft>
                <a:spcPts val="0"/>
              </a:spcAft>
              <a:buNone/>
              <a:defRPr>
                <a:solidFill>
                  <a:srgbClr val="FFFFFF"/>
                </a:solidFill>
              </a:defRPr>
            </a:lvl8pPr>
            <a:lvl9pPr lvl="8" rtl="0">
              <a:spcBef>
                <a:spcPts val="125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235606343"/>
      </p:ext>
    </p:extLst>
  </p:cSld>
  <p:clrMapOvr>
    <a:masterClrMapping/>
  </p:clrMapOvr>
  <p:extLst>
    <p:ext uri="{DCECCB84-F9BA-43D5-87BE-67443E8EF086}">
      <p15:sldGuideLst xmlns:p15="http://schemas.microsoft.com/office/powerpoint/2012/main">
        <p15:guide id="1" orient="horz" pos="3312">
          <p15:clr>
            <a:srgbClr val="FBAE40"/>
          </p15:clr>
        </p15:guide>
        <p15:guide id="2" pos="28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Moss">
  <p:cSld name="Section Header Moss">
    <p:bg>
      <p:bgPr>
        <a:solidFill>
          <a:schemeClr val="accent2"/>
        </a:solidFill>
        <a:effectLst/>
      </p:bgPr>
    </p:bg>
    <p:spTree>
      <p:nvGrpSpPr>
        <p:cNvPr id="1" name="Shape 107"/>
        <p:cNvGrpSpPr/>
        <p:nvPr/>
      </p:nvGrpSpPr>
      <p:grpSpPr>
        <a:xfrm>
          <a:off x="0" y="0"/>
          <a:ext cx="0" cy="0"/>
          <a:chOff x="0" y="0"/>
          <a:chExt cx="0" cy="0"/>
        </a:xfrm>
      </p:grpSpPr>
      <p:sp>
        <p:nvSpPr>
          <p:cNvPr id="108" name="Google Shape;108;p24"/>
          <p:cNvSpPr/>
          <p:nvPr/>
        </p:nvSpPr>
        <p:spPr>
          <a:xfrm>
            <a:off x="0" y="9374911"/>
            <a:ext cx="20320000" cy="2055092"/>
          </a:xfrm>
          <a:prstGeom prst="rect">
            <a:avLst/>
          </a:prstGeom>
          <a:solidFill>
            <a:schemeClr val="accent2"/>
          </a:solidFill>
          <a:ln>
            <a:noFill/>
          </a:ln>
        </p:spPr>
        <p:txBody>
          <a:bodyPr spcFirstLastPara="1" wrap="square" lIns="152375" tIns="76167" rIns="152375" bIns="76167" anchor="ctr" anchorCtr="0">
            <a:noAutofit/>
          </a:bodyPr>
          <a:lstStyle/>
          <a:p>
            <a:pPr marL="0" marR="0" lvl="0" indent="0" algn="ctr" rtl="0">
              <a:spcBef>
                <a:spcPts val="0"/>
              </a:spcBef>
              <a:spcAft>
                <a:spcPts val="0"/>
              </a:spcAft>
              <a:buNone/>
            </a:pPr>
            <a:endParaRPr sz="2250">
              <a:solidFill>
                <a:schemeClr val="lt1"/>
              </a:solidFill>
              <a:latin typeface="Calibri"/>
              <a:ea typeface="Calibri"/>
              <a:cs typeface="Calibri"/>
              <a:sym typeface="Calibri"/>
            </a:endParaRPr>
          </a:p>
        </p:txBody>
      </p:sp>
      <p:sp>
        <p:nvSpPr>
          <p:cNvPr id="109" name="Google Shape;109;p24"/>
          <p:cNvSpPr txBox="1">
            <a:spLocks noGrp="1"/>
          </p:cNvSpPr>
          <p:nvPr>
            <p:ph type="title"/>
          </p:nvPr>
        </p:nvSpPr>
        <p:spPr>
          <a:xfrm>
            <a:off x="1645834" y="8618167"/>
            <a:ext cx="17001333" cy="756500"/>
          </a:xfrm>
          <a:prstGeom prst="rect">
            <a:avLst/>
          </a:prstGeom>
        </p:spPr>
        <p:txBody>
          <a:bodyPr spcFirstLastPara="1" wrap="square" lIns="91425" tIns="45700" rIns="91425" bIns="45700" anchor="t" anchorCtr="0"/>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0" name="Google Shape;110;p24"/>
          <p:cNvSpPr txBox="1">
            <a:spLocks noGrp="1"/>
          </p:cNvSpPr>
          <p:nvPr>
            <p:ph type="subTitle" idx="1"/>
          </p:nvPr>
        </p:nvSpPr>
        <p:spPr>
          <a:xfrm>
            <a:off x="1746055" y="9374667"/>
            <a:ext cx="16920667" cy="756500"/>
          </a:xfrm>
          <a:prstGeom prst="rect">
            <a:avLst/>
          </a:prstGeom>
        </p:spPr>
        <p:txBody>
          <a:bodyPr spcFirstLastPara="1" wrap="square" lIns="91425" tIns="45700" rIns="91425" bIns="45700" anchor="t" anchorCtr="0"/>
          <a:lstStyle>
            <a:lvl1pPr lvl="0" rtl="0">
              <a:spcBef>
                <a:spcPts val="1250"/>
              </a:spcBef>
              <a:spcAft>
                <a:spcPts val="0"/>
              </a:spcAft>
              <a:buNone/>
              <a:defRPr>
                <a:solidFill>
                  <a:srgbClr val="FFFFFF"/>
                </a:solidFill>
              </a:defRPr>
            </a:lvl1pPr>
            <a:lvl2pPr lvl="1" rtl="0">
              <a:spcBef>
                <a:spcPts val="1250"/>
              </a:spcBef>
              <a:spcAft>
                <a:spcPts val="0"/>
              </a:spcAft>
              <a:buNone/>
              <a:defRPr>
                <a:solidFill>
                  <a:srgbClr val="FFFFFF"/>
                </a:solidFill>
              </a:defRPr>
            </a:lvl2pPr>
            <a:lvl3pPr lvl="2" rtl="0">
              <a:spcBef>
                <a:spcPts val="1250"/>
              </a:spcBef>
              <a:spcAft>
                <a:spcPts val="0"/>
              </a:spcAft>
              <a:buNone/>
              <a:defRPr>
                <a:solidFill>
                  <a:srgbClr val="FFFFFF"/>
                </a:solidFill>
              </a:defRPr>
            </a:lvl3pPr>
            <a:lvl4pPr lvl="3" rtl="0">
              <a:spcBef>
                <a:spcPts val="1250"/>
              </a:spcBef>
              <a:spcAft>
                <a:spcPts val="0"/>
              </a:spcAft>
              <a:buNone/>
              <a:defRPr>
                <a:solidFill>
                  <a:srgbClr val="FFFFFF"/>
                </a:solidFill>
              </a:defRPr>
            </a:lvl4pPr>
            <a:lvl5pPr lvl="4" rtl="0">
              <a:spcBef>
                <a:spcPts val="1250"/>
              </a:spcBef>
              <a:spcAft>
                <a:spcPts val="0"/>
              </a:spcAft>
              <a:buNone/>
              <a:defRPr>
                <a:solidFill>
                  <a:srgbClr val="FFFFFF"/>
                </a:solidFill>
              </a:defRPr>
            </a:lvl5pPr>
            <a:lvl6pPr lvl="5" rtl="0">
              <a:spcBef>
                <a:spcPts val="1250"/>
              </a:spcBef>
              <a:spcAft>
                <a:spcPts val="0"/>
              </a:spcAft>
              <a:buNone/>
              <a:defRPr>
                <a:solidFill>
                  <a:srgbClr val="FFFFFF"/>
                </a:solidFill>
              </a:defRPr>
            </a:lvl6pPr>
            <a:lvl7pPr lvl="6" rtl="0">
              <a:spcBef>
                <a:spcPts val="1250"/>
              </a:spcBef>
              <a:spcAft>
                <a:spcPts val="0"/>
              </a:spcAft>
              <a:buNone/>
              <a:defRPr>
                <a:solidFill>
                  <a:srgbClr val="FFFFFF"/>
                </a:solidFill>
              </a:defRPr>
            </a:lvl7pPr>
            <a:lvl8pPr lvl="7" rtl="0">
              <a:spcBef>
                <a:spcPts val="1250"/>
              </a:spcBef>
              <a:spcAft>
                <a:spcPts val="0"/>
              </a:spcAft>
              <a:buNone/>
              <a:defRPr>
                <a:solidFill>
                  <a:srgbClr val="FFFFFF"/>
                </a:solidFill>
              </a:defRPr>
            </a:lvl8pPr>
            <a:lvl9pPr lvl="8" rtl="0">
              <a:spcBef>
                <a:spcPts val="125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15821423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Sea Green">
  <p:cSld name="Section Header Sea Green">
    <p:bg>
      <p:bgPr>
        <a:solidFill>
          <a:schemeClr val="accent3"/>
        </a:solidFill>
        <a:effectLst/>
      </p:bgPr>
    </p:bg>
    <p:spTree>
      <p:nvGrpSpPr>
        <p:cNvPr id="1" name="Shape 111"/>
        <p:cNvGrpSpPr/>
        <p:nvPr/>
      </p:nvGrpSpPr>
      <p:grpSpPr>
        <a:xfrm>
          <a:off x="0" y="0"/>
          <a:ext cx="0" cy="0"/>
          <a:chOff x="0" y="0"/>
          <a:chExt cx="0" cy="0"/>
        </a:xfrm>
      </p:grpSpPr>
      <p:sp>
        <p:nvSpPr>
          <p:cNvPr id="112" name="Google Shape;112;p25"/>
          <p:cNvSpPr/>
          <p:nvPr/>
        </p:nvSpPr>
        <p:spPr>
          <a:xfrm>
            <a:off x="0" y="9374911"/>
            <a:ext cx="20320000" cy="2055092"/>
          </a:xfrm>
          <a:prstGeom prst="rect">
            <a:avLst/>
          </a:prstGeom>
          <a:solidFill>
            <a:schemeClr val="accent3"/>
          </a:solidFill>
          <a:ln>
            <a:noFill/>
          </a:ln>
        </p:spPr>
        <p:txBody>
          <a:bodyPr spcFirstLastPara="1" wrap="square" lIns="152375" tIns="76167" rIns="152375" bIns="76167" anchor="ctr" anchorCtr="0">
            <a:noAutofit/>
          </a:bodyPr>
          <a:lstStyle/>
          <a:p>
            <a:pPr marL="0" marR="0" lvl="0" indent="0" algn="ctr" rtl="0">
              <a:spcBef>
                <a:spcPts val="0"/>
              </a:spcBef>
              <a:spcAft>
                <a:spcPts val="0"/>
              </a:spcAft>
              <a:buNone/>
            </a:pPr>
            <a:endParaRPr sz="2250">
              <a:solidFill>
                <a:schemeClr val="lt1"/>
              </a:solidFill>
              <a:latin typeface="Calibri"/>
              <a:ea typeface="Calibri"/>
              <a:cs typeface="Calibri"/>
              <a:sym typeface="Calibri"/>
            </a:endParaRPr>
          </a:p>
        </p:txBody>
      </p:sp>
      <p:sp>
        <p:nvSpPr>
          <p:cNvPr id="113" name="Google Shape;113;p25"/>
          <p:cNvSpPr txBox="1">
            <a:spLocks noGrp="1"/>
          </p:cNvSpPr>
          <p:nvPr>
            <p:ph type="title"/>
          </p:nvPr>
        </p:nvSpPr>
        <p:spPr>
          <a:xfrm>
            <a:off x="1645834" y="8618167"/>
            <a:ext cx="17001333" cy="756500"/>
          </a:xfrm>
          <a:prstGeom prst="rect">
            <a:avLst/>
          </a:prstGeom>
        </p:spPr>
        <p:txBody>
          <a:bodyPr spcFirstLastPara="1" wrap="square" lIns="91425" tIns="45700" rIns="91425" bIns="45700" anchor="t" anchorCtr="0"/>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4" name="Google Shape;114;p25"/>
          <p:cNvSpPr txBox="1">
            <a:spLocks noGrp="1"/>
          </p:cNvSpPr>
          <p:nvPr>
            <p:ph type="subTitle" idx="1"/>
          </p:nvPr>
        </p:nvSpPr>
        <p:spPr>
          <a:xfrm>
            <a:off x="1746055" y="9374667"/>
            <a:ext cx="16920667" cy="756500"/>
          </a:xfrm>
          <a:prstGeom prst="rect">
            <a:avLst/>
          </a:prstGeom>
        </p:spPr>
        <p:txBody>
          <a:bodyPr spcFirstLastPara="1" wrap="square" lIns="91425" tIns="45700" rIns="91425" bIns="45700" anchor="t" anchorCtr="0"/>
          <a:lstStyle>
            <a:lvl1pPr lvl="0" rtl="0">
              <a:spcBef>
                <a:spcPts val="1250"/>
              </a:spcBef>
              <a:spcAft>
                <a:spcPts val="0"/>
              </a:spcAft>
              <a:buNone/>
              <a:defRPr>
                <a:solidFill>
                  <a:srgbClr val="FFFFFF"/>
                </a:solidFill>
              </a:defRPr>
            </a:lvl1pPr>
            <a:lvl2pPr lvl="1" rtl="0">
              <a:spcBef>
                <a:spcPts val="1250"/>
              </a:spcBef>
              <a:spcAft>
                <a:spcPts val="0"/>
              </a:spcAft>
              <a:buNone/>
              <a:defRPr>
                <a:solidFill>
                  <a:srgbClr val="FFFFFF"/>
                </a:solidFill>
              </a:defRPr>
            </a:lvl2pPr>
            <a:lvl3pPr lvl="2" rtl="0">
              <a:spcBef>
                <a:spcPts val="1250"/>
              </a:spcBef>
              <a:spcAft>
                <a:spcPts val="0"/>
              </a:spcAft>
              <a:buNone/>
              <a:defRPr>
                <a:solidFill>
                  <a:srgbClr val="FFFFFF"/>
                </a:solidFill>
              </a:defRPr>
            </a:lvl3pPr>
            <a:lvl4pPr lvl="3" rtl="0">
              <a:spcBef>
                <a:spcPts val="1250"/>
              </a:spcBef>
              <a:spcAft>
                <a:spcPts val="0"/>
              </a:spcAft>
              <a:buNone/>
              <a:defRPr>
                <a:solidFill>
                  <a:srgbClr val="FFFFFF"/>
                </a:solidFill>
              </a:defRPr>
            </a:lvl4pPr>
            <a:lvl5pPr lvl="4" rtl="0">
              <a:spcBef>
                <a:spcPts val="1250"/>
              </a:spcBef>
              <a:spcAft>
                <a:spcPts val="0"/>
              </a:spcAft>
              <a:buNone/>
              <a:defRPr>
                <a:solidFill>
                  <a:srgbClr val="FFFFFF"/>
                </a:solidFill>
              </a:defRPr>
            </a:lvl5pPr>
            <a:lvl6pPr lvl="5" rtl="0">
              <a:spcBef>
                <a:spcPts val="1250"/>
              </a:spcBef>
              <a:spcAft>
                <a:spcPts val="0"/>
              </a:spcAft>
              <a:buNone/>
              <a:defRPr>
                <a:solidFill>
                  <a:srgbClr val="FFFFFF"/>
                </a:solidFill>
              </a:defRPr>
            </a:lvl6pPr>
            <a:lvl7pPr lvl="6" rtl="0">
              <a:spcBef>
                <a:spcPts val="1250"/>
              </a:spcBef>
              <a:spcAft>
                <a:spcPts val="0"/>
              </a:spcAft>
              <a:buNone/>
              <a:defRPr>
                <a:solidFill>
                  <a:srgbClr val="FFFFFF"/>
                </a:solidFill>
              </a:defRPr>
            </a:lvl7pPr>
            <a:lvl8pPr lvl="7" rtl="0">
              <a:spcBef>
                <a:spcPts val="1250"/>
              </a:spcBef>
              <a:spcAft>
                <a:spcPts val="0"/>
              </a:spcAft>
              <a:buNone/>
              <a:defRPr>
                <a:solidFill>
                  <a:srgbClr val="FFFFFF"/>
                </a:solidFill>
              </a:defRPr>
            </a:lvl8pPr>
            <a:lvl9pPr lvl="8" rtl="0">
              <a:spcBef>
                <a:spcPts val="125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80009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Coral">
  <p:cSld name="Section Header Coral">
    <p:bg>
      <p:bgPr>
        <a:solidFill>
          <a:schemeClr val="accent4"/>
        </a:solidFill>
        <a:effectLst/>
      </p:bgPr>
    </p:bg>
    <p:spTree>
      <p:nvGrpSpPr>
        <p:cNvPr id="1" name="Shape 115"/>
        <p:cNvGrpSpPr/>
        <p:nvPr/>
      </p:nvGrpSpPr>
      <p:grpSpPr>
        <a:xfrm>
          <a:off x="0" y="0"/>
          <a:ext cx="0" cy="0"/>
          <a:chOff x="0" y="0"/>
          <a:chExt cx="0" cy="0"/>
        </a:xfrm>
      </p:grpSpPr>
      <p:sp>
        <p:nvSpPr>
          <p:cNvPr id="116" name="Google Shape;116;p26"/>
          <p:cNvSpPr/>
          <p:nvPr/>
        </p:nvSpPr>
        <p:spPr>
          <a:xfrm>
            <a:off x="0" y="9374911"/>
            <a:ext cx="20320000" cy="2055092"/>
          </a:xfrm>
          <a:prstGeom prst="rect">
            <a:avLst/>
          </a:prstGeom>
          <a:solidFill>
            <a:schemeClr val="accent4"/>
          </a:solidFill>
          <a:ln>
            <a:noFill/>
          </a:ln>
        </p:spPr>
        <p:txBody>
          <a:bodyPr spcFirstLastPara="1" wrap="square" lIns="152375" tIns="76167" rIns="152375" bIns="76167" anchor="ctr" anchorCtr="0">
            <a:noAutofit/>
          </a:bodyPr>
          <a:lstStyle/>
          <a:p>
            <a:pPr marL="0" marR="0" lvl="0" indent="0" algn="ctr" rtl="0">
              <a:spcBef>
                <a:spcPts val="0"/>
              </a:spcBef>
              <a:spcAft>
                <a:spcPts val="0"/>
              </a:spcAft>
              <a:buNone/>
            </a:pPr>
            <a:endParaRPr sz="2250">
              <a:solidFill>
                <a:schemeClr val="lt1"/>
              </a:solidFill>
              <a:latin typeface="Calibri"/>
              <a:ea typeface="Calibri"/>
              <a:cs typeface="Calibri"/>
              <a:sym typeface="Calibri"/>
            </a:endParaRPr>
          </a:p>
        </p:txBody>
      </p:sp>
      <p:sp>
        <p:nvSpPr>
          <p:cNvPr id="117" name="Google Shape;117;p26"/>
          <p:cNvSpPr txBox="1">
            <a:spLocks noGrp="1"/>
          </p:cNvSpPr>
          <p:nvPr>
            <p:ph type="title"/>
          </p:nvPr>
        </p:nvSpPr>
        <p:spPr>
          <a:xfrm>
            <a:off x="1645834" y="8618167"/>
            <a:ext cx="17001333" cy="756500"/>
          </a:xfrm>
          <a:prstGeom prst="rect">
            <a:avLst/>
          </a:prstGeom>
        </p:spPr>
        <p:txBody>
          <a:bodyPr spcFirstLastPara="1" wrap="square" lIns="91425" tIns="45700" rIns="91425" bIns="45700" anchor="t" anchorCtr="0"/>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8" name="Google Shape;118;p26"/>
          <p:cNvSpPr txBox="1">
            <a:spLocks noGrp="1"/>
          </p:cNvSpPr>
          <p:nvPr>
            <p:ph type="subTitle" idx="1"/>
          </p:nvPr>
        </p:nvSpPr>
        <p:spPr>
          <a:xfrm>
            <a:off x="1746055" y="9374667"/>
            <a:ext cx="16920667" cy="756500"/>
          </a:xfrm>
          <a:prstGeom prst="rect">
            <a:avLst/>
          </a:prstGeom>
        </p:spPr>
        <p:txBody>
          <a:bodyPr spcFirstLastPara="1" wrap="square" lIns="91425" tIns="45700" rIns="91425" bIns="45700" anchor="t" anchorCtr="0"/>
          <a:lstStyle>
            <a:lvl1pPr lvl="0" rtl="0">
              <a:spcBef>
                <a:spcPts val="1250"/>
              </a:spcBef>
              <a:spcAft>
                <a:spcPts val="0"/>
              </a:spcAft>
              <a:buNone/>
              <a:defRPr>
                <a:solidFill>
                  <a:srgbClr val="FFFFFF"/>
                </a:solidFill>
              </a:defRPr>
            </a:lvl1pPr>
            <a:lvl2pPr lvl="1" rtl="0">
              <a:spcBef>
                <a:spcPts val="1250"/>
              </a:spcBef>
              <a:spcAft>
                <a:spcPts val="0"/>
              </a:spcAft>
              <a:buNone/>
              <a:defRPr>
                <a:solidFill>
                  <a:srgbClr val="FFFFFF"/>
                </a:solidFill>
              </a:defRPr>
            </a:lvl2pPr>
            <a:lvl3pPr lvl="2" rtl="0">
              <a:spcBef>
                <a:spcPts val="1250"/>
              </a:spcBef>
              <a:spcAft>
                <a:spcPts val="0"/>
              </a:spcAft>
              <a:buNone/>
              <a:defRPr>
                <a:solidFill>
                  <a:srgbClr val="FFFFFF"/>
                </a:solidFill>
              </a:defRPr>
            </a:lvl3pPr>
            <a:lvl4pPr lvl="3" rtl="0">
              <a:spcBef>
                <a:spcPts val="1250"/>
              </a:spcBef>
              <a:spcAft>
                <a:spcPts val="0"/>
              </a:spcAft>
              <a:buNone/>
              <a:defRPr>
                <a:solidFill>
                  <a:srgbClr val="FFFFFF"/>
                </a:solidFill>
              </a:defRPr>
            </a:lvl4pPr>
            <a:lvl5pPr lvl="4" rtl="0">
              <a:spcBef>
                <a:spcPts val="1250"/>
              </a:spcBef>
              <a:spcAft>
                <a:spcPts val="0"/>
              </a:spcAft>
              <a:buNone/>
              <a:defRPr>
                <a:solidFill>
                  <a:srgbClr val="FFFFFF"/>
                </a:solidFill>
              </a:defRPr>
            </a:lvl5pPr>
            <a:lvl6pPr lvl="5" rtl="0">
              <a:spcBef>
                <a:spcPts val="1250"/>
              </a:spcBef>
              <a:spcAft>
                <a:spcPts val="0"/>
              </a:spcAft>
              <a:buNone/>
              <a:defRPr>
                <a:solidFill>
                  <a:srgbClr val="FFFFFF"/>
                </a:solidFill>
              </a:defRPr>
            </a:lvl6pPr>
            <a:lvl7pPr lvl="6" rtl="0">
              <a:spcBef>
                <a:spcPts val="1250"/>
              </a:spcBef>
              <a:spcAft>
                <a:spcPts val="0"/>
              </a:spcAft>
              <a:buNone/>
              <a:defRPr>
                <a:solidFill>
                  <a:srgbClr val="FFFFFF"/>
                </a:solidFill>
              </a:defRPr>
            </a:lvl7pPr>
            <a:lvl8pPr lvl="7" rtl="0">
              <a:spcBef>
                <a:spcPts val="1250"/>
              </a:spcBef>
              <a:spcAft>
                <a:spcPts val="0"/>
              </a:spcAft>
              <a:buNone/>
              <a:defRPr>
                <a:solidFill>
                  <a:srgbClr val="FFFFFF"/>
                </a:solidFill>
              </a:defRPr>
            </a:lvl8pPr>
            <a:lvl9pPr lvl="8" rtl="0">
              <a:spcBef>
                <a:spcPts val="125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36630862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Gold">
  <p:cSld name="Section Header Gold">
    <p:bg>
      <p:bgPr>
        <a:solidFill>
          <a:schemeClr val="lt2"/>
        </a:solidFill>
        <a:effectLst/>
      </p:bgPr>
    </p:bg>
    <p:spTree>
      <p:nvGrpSpPr>
        <p:cNvPr id="1" name="Shape 119"/>
        <p:cNvGrpSpPr/>
        <p:nvPr/>
      </p:nvGrpSpPr>
      <p:grpSpPr>
        <a:xfrm>
          <a:off x="0" y="0"/>
          <a:ext cx="0" cy="0"/>
          <a:chOff x="0" y="0"/>
          <a:chExt cx="0" cy="0"/>
        </a:xfrm>
      </p:grpSpPr>
      <p:sp>
        <p:nvSpPr>
          <p:cNvPr id="120" name="Google Shape;120;p27"/>
          <p:cNvSpPr/>
          <p:nvPr/>
        </p:nvSpPr>
        <p:spPr>
          <a:xfrm>
            <a:off x="0" y="9374911"/>
            <a:ext cx="20320000" cy="2055092"/>
          </a:xfrm>
          <a:prstGeom prst="rect">
            <a:avLst/>
          </a:prstGeom>
          <a:solidFill>
            <a:schemeClr val="lt2"/>
          </a:solidFill>
          <a:ln>
            <a:noFill/>
          </a:ln>
        </p:spPr>
        <p:txBody>
          <a:bodyPr spcFirstLastPara="1" wrap="square" lIns="152375" tIns="76167" rIns="152375" bIns="76167" anchor="ctr" anchorCtr="0">
            <a:noAutofit/>
          </a:bodyPr>
          <a:lstStyle/>
          <a:p>
            <a:pPr marL="0" marR="0" lvl="0" indent="0" algn="ctr" rtl="0">
              <a:spcBef>
                <a:spcPts val="0"/>
              </a:spcBef>
              <a:spcAft>
                <a:spcPts val="0"/>
              </a:spcAft>
              <a:buNone/>
            </a:pPr>
            <a:endParaRPr sz="2250">
              <a:solidFill>
                <a:schemeClr val="lt1"/>
              </a:solidFill>
              <a:latin typeface="Calibri"/>
              <a:ea typeface="Calibri"/>
              <a:cs typeface="Calibri"/>
              <a:sym typeface="Calibri"/>
            </a:endParaRPr>
          </a:p>
        </p:txBody>
      </p:sp>
      <p:sp>
        <p:nvSpPr>
          <p:cNvPr id="121" name="Google Shape;121;p27"/>
          <p:cNvSpPr txBox="1">
            <a:spLocks noGrp="1"/>
          </p:cNvSpPr>
          <p:nvPr>
            <p:ph type="title"/>
          </p:nvPr>
        </p:nvSpPr>
        <p:spPr>
          <a:xfrm>
            <a:off x="1645834" y="8618167"/>
            <a:ext cx="17001333" cy="756500"/>
          </a:xfrm>
          <a:prstGeom prst="rect">
            <a:avLst/>
          </a:prstGeom>
        </p:spPr>
        <p:txBody>
          <a:bodyPr spcFirstLastPara="1" wrap="square" lIns="91425" tIns="45700" rIns="91425" bIns="45700" anchor="t" anchorCtr="0"/>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2" name="Google Shape;122;p27"/>
          <p:cNvSpPr txBox="1">
            <a:spLocks noGrp="1"/>
          </p:cNvSpPr>
          <p:nvPr>
            <p:ph type="subTitle" idx="1"/>
          </p:nvPr>
        </p:nvSpPr>
        <p:spPr>
          <a:xfrm>
            <a:off x="1746055" y="9374667"/>
            <a:ext cx="16920667" cy="756500"/>
          </a:xfrm>
          <a:prstGeom prst="rect">
            <a:avLst/>
          </a:prstGeom>
        </p:spPr>
        <p:txBody>
          <a:bodyPr spcFirstLastPara="1" wrap="square" lIns="91425" tIns="45700" rIns="91425" bIns="45700" anchor="t" anchorCtr="0"/>
          <a:lstStyle>
            <a:lvl1pPr lvl="0" rtl="0">
              <a:spcBef>
                <a:spcPts val="1250"/>
              </a:spcBef>
              <a:spcAft>
                <a:spcPts val="0"/>
              </a:spcAft>
              <a:buNone/>
              <a:defRPr>
                <a:solidFill>
                  <a:schemeClr val="dk2"/>
                </a:solidFill>
              </a:defRPr>
            </a:lvl1pPr>
            <a:lvl2pPr lvl="1" rtl="0">
              <a:spcBef>
                <a:spcPts val="1250"/>
              </a:spcBef>
              <a:spcAft>
                <a:spcPts val="0"/>
              </a:spcAft>
              <a:buNone/>
              <a:defRPr>
                <a:solidFill>
                  <a:schemeClr val="dk2"/>
                </a:solidFill>
              </a:defRPr>
            </a:lvl2pPr>
            <a:lvl3pPr lvl="2" rtl="0">
              <a:spcBef>
                <a:spcPts val="1250"/>
              </a:spcBef>
              <a:spcAft>
                <a:spcPts val="0"/>
              </a:spcAft>
              <a:buNone/>
              <a:defRPr>
                <a:solidFill>
                  <a:schemeClr val="dk2"/>
                </a:solidFill>
              </a:defRPr>
            </a:lvl3pPr>
            <a:lvl4pPr lvl="3" rtl="0">
              <a:spcBef>
                <a:spcPts val="1250"/>
              </a:spcBef>
              <a:spcAft>
                <a:spcPts val="0"/>
              </a:spcAft>
              <a:buNone/>
              <a:defRPr>
                <a:solidFill>
                  <a:schemeClr val="dk2"/>
                </a:solidFill>
              </a:defRPr>
            </a:lvl4pPr>
            <a:lvl5pPr lvl="4" rtl="0">
              <a:spcBef>
                <a:spcPts val="1250"/>
              </a:spcBef>
              <a:spcAft>
                <a:spcPts val="0"/>
              </a:spcAft>
              <a:buNone/>
              <a:defRPr>
                <a:solidFill>
                  <a:schemeClr val="dk2"/>
                </a:solidFill>
              </a:defRPr>
            </a:lvl5pPr>
            <a:lvl6pPr lvl="5" rtl="0">
              <a:spcBef>
                <a:spcPts val="1250"/>
              </a:spcBef>
              <a:spcAft>
                <a:spcPts val="0"/>
              </a:spcAft>
              <a:buNone/>
              <a:defRPr>
                <a:solidFill>
                  <a:schemeClr val="dk2"/>
                </a:solidFill>
              </a:defRPr>
            </a:lvl6pPr>
            <a:lvl7pPr lvl="6" rtl="0">
              <a:spcBef>
                <a:spcPts val="1250"/>
              </a:spcBef>
              <a:spcAft>
                <a:spcPts val="0"/>
              </a:spcAft>
              <a:buNone/>
              <a:defRPr>
                <a:solidFill>
                  <a:schemeClr val="dk2"/>
                </a:solidFill>
              </a:defRPr>
            </a:lvl7pPr>
            <a:lvl8pPr lvl="7" rtl="0">
              <a:spcBef>
                <a:spcPts val="1250"/>
              </a:spcBef>
              <a:spcAft>
                <a:spcPts val="0"/>
              </a:spcAft>
              <a:buNone/>
              <a:defRPr>
                <a:solidFill>
                  <a:schemeClr val="dk2"/>
                </a:solidFill>
              </a:defRPr>
            </a:lvl8pPr>
            <a:lvl9pPr lvl="8" rtl="0">
              <a:spcBef>
                <a:spcPts val="1250"/>
              </a:spcBef>
              <a:spcAft>
                <a:spcPts val="0"/>
              </a:spcAft>
              <a:buNone/>
              <a:defRPr>
                <a:solidFill>
                  <a:schemeClr val="dk2"/>
                </a:solidFill>
              </a:defRPr>
            </a:lvl9pPr>
          </a:lstStyle>
          <a:p>
            <a:endParaRPr/>
          </a:p>
        </p:txBody>
      </p:sp>
    </p:spTree>
    <p:extLst>
      <p:ext uri="{BB962C8B-B14F-4D97-AF65-F5344CB8AC3E}">
        <p14:creationId xmlns:p14="http://schemas.microsoft.com/office/powerpoint/2010/main" val="31764363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Slide">
    <p:bg>
      <p:bgPr>
        <a:gradFill>
          <a:gsLst>
            <a:gs pos="0">
              <a:srgbClr val="009F9A"/>
            </a:gs>
            <a:gs pos="66000">
              <a:srgbClr val="0DC197"/>
            </a:gs>
            <a:gs pos="33000">
              <a:srgbClr val="00A698"/>
            </a:gs>
            <a:gs pos="100000">
              <a:srgbClr val="2DD097"/>
            </a:gs>
          </a:gsLst>
          <a:path path="circle">
            <a:fillToRect r="100000" b="100000"/>
          </a:path>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816B53-A09D-1042-A4A9-42F7BC202C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6350"/>
            <a:ext cx="20307300" cy="11417300"/>
          </a:xfrm>
          <a:prstGeom prst="rect">
            <a:avLst/>
          </a:prstGeom>
        </p:spPr>
      </p:pic>
      <p:pic>
        <p:nvPicPr>
          <p:cNvPr id="3" name="Picture 2">
            <a:extLst>
              <a:ext uri="{FF2B5EF4-FFF2-40B4-BE49-F238E27FC236}">
                <a16:creationId xmlns:a16="http://schemas.microsoft.com/office/drawing/2014/main" id="{731E32A4-B356-624C-88F0-8F91A15ECE5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70000" y="1600200"/>
            <a:ext cx="6604000" cy="4114800"/>
          </a:xfrm>
          <a:prstGeom prst="rect">
            <a:avLst/>
          </a:prstGeom>
        </p:spPr>
      </p:pic>
      <p:sp>
        <p:nvSpPr>
          <p:cNvPr id="4" name="TextBox 3">
            <a:extLst>
              <a:ext uri="{FF2B5EF4-FFF2-40B4-BE49-F238E27FC236}">
                <a16:creationId xmlns:a16="http://schemas.microsoft.com/office/drawing/2014/main" id="{75060F57-3461-6747-9119-9964BCD19268}"/>
              </a:ext>
            </a:extLst>
          </p:cNvPr>
          <p:cNvSpPr txBox="1"/>
          <p:nvPr userDrawn="1"/>
        </p:nvSpPr>
        <p:spPr>
          <a:xfrm>
            <a:off x="14120440" y="9459416"/>
            <a:ext cx="5678157" cy="830997"/>
          </a:xfrm>
          <a:prstGeom prst="rect">
            <a:avLst/>
          </a:prstGeom>
          <a:noFill/>
        </p:spPr>
        <p:txBody>
          <a:bodyPr wrap="none" rtlCol="0">
            <a:spAutoFit/>
          </a:bodyPr>
          <a:lstStyle/>
          <a:p>
            <a:r>
              <a:rPr lang="en-US" sz="4800" i="1">
                <a:solidFill>
                  <a:schemeClr val="bg1"/>
                </a:solidFill>
                <a:latin typeface="DIN 2014 Light" panose="020B0404020202020204" pitchFamily="34" charset="77"/>
                <a:ea typeface="DIN 2014 Light" panose="020B0404020202020204" pitchFamily="34" charset="77"/>
              </a:rPr>
              <a:t>We take IT personally</a:t>
            </a:r>
          </a:p>
        </p:txBody>
      </p:sp>
    </p:spTree>
    <p:extLst>
      <p:ext uri="{BB962C8B-B14F-4D97-AF65-F5344CB8AC3E}">
        <p14:creationId xmlns:p14="http://schemas.microsoft.com/office/powerpoint/2010/main" val="2763546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alphaModFix amt="35000"/>
            <a:extLst>
              <a:ext uri="{28A0092B-C50C-407E-A947-70E740481C1C}">
                <a14:useLocalDpi xmlns:a14="http://schemas.microsoft.com/office/drawing/2010/main"/>
              </a:ext>
            </a:extLst>
          </a:blip>
          <a:stretch>
            <a:fillRect/>
          </a:stretch>
        </p:blipFill>
        <p:spPr>
          <a:xfrm>
            <a:off x="0" y="0"/>
            <a:ext cx="20320000" cy="11430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080880" y="9747447"/>
            <a:ext cx="2088232" cy="1566173"/>
          </a:xfrm>
          <a:prstGeom prst="rect">
            <a:avLst/>
          </a:prstGeom>
        </p:spPr>
      </p:pic>
      <p:sp>
        <p:nvSpPr>
          <p:cNvPr id="8" name="Title 1"/>
          <p:cNvSpPr>
            <a:spLocks noGrp="1"/>
          </p:cNvSpPr>
          <p:nvPr>
            <p:ph type="title"/>
          </p:nvPr>
        </p:nvSpPr>
        <p:spPr>
          <a:xfrm>
            <a:off x="1016000" y="457200"/>
            <a:ext cx="18288000" cy="1905495"/>
          </a:xfrm>
        </p:spPr>
        <p:txBody>
          <a:bodyPr>
            <a:normAutofit/>
          </a:bodyPr>
          <a:lstStyle>
            <a:lvl1pPr algn="l">
              <a:defRPr sz="6390" b="0" i="0">
                <a:solidFill>
                  <a:srgbClr val="0F5270"/>
                </a:solidFill>
                <a:latin typeface="Arial" charset="0"/>
                <a:ea typeface="Arial" charset="0"/>
                <a:cs typeface="Arial" charset="0"/>
              </a:defRPr>
            </a:lvl1pPr>
          </a:lstStyle>
          <a:p>
            <a:r>
              <a:t>Click to edit Master title style</a:t>
            </a:r>
          </a:p>
        </p:txBody>
      </p:sp>
      <p:sp>
        <p:nvSpPr>
          <p:cNvPr id="9" name="Content Placeholder 2"/>
          <p:cNvSpPr>
            <a:spLocks noGrp="1"/>
          </p:cNvSpPr>
          <p:nvPr>
            <p:ph idx="1"/>
          </p:nvPr>
        </p:nvSpPr>
        <p:spPr>
          <a:xfrm>
            <a:off x="1016000" y="2663190"/>
            <a:ext cx="18288000" cy="7509510"/>
          </a:xfrm>
        </p:spPr>
        <p:txBody>
          <a:bodyPr/>
          <a:lstStyle>
            <a:lvl1pPr>
              <a:defRPr sz="2800"/>
            </a:lvl1pPr>
            <a:lvl2pPr>
              <a:defRPr sz="2400"/>
            </a:lvl2pPr>
            <a:lvl3pPr>
              <a:defRPr sz="2000"/>
            </a:lvl3pPr>
            <a:lvl4pPr>
              <a:defRPr sz="1800"/>
            </a:lvl4pPr>
            <a:lvl5pPr>
              <a:defRPr sz="1800"/>
            </a:lvl5pPr>
          </a:lstStyle>
          <a:p>
            <a:pPr lvl="0"/>
            <a:r>
              <a:t>Click to edit Master text style</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14088139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ustom_Title_Sub_v1">
    <p:bg>
      <p:bgPr>
        <a:solidFill>
          <a:schemeClr val="lt1"/>
        </a:solidFill>
        <a:effectLst/>
      </p:bgPr>
    </p:bg>
    <p:spTree>
      <p:nvGrpSpPr>
        <p:cNvPr id="1" name="Shape 51"/>
        <p:cNvGrpSpPr/>
        <p:nvPr/>
      </p:nvGrpSpPr>
      <p:grpSpPr>
        <a:xfrm>
          <a:off x="0" y="0"/>
          <a:ext cx="0" cy="0"/>
          <a:chOff x="0" y="0"/>
          <a:chExt cx="0" cy="0"/>
        </a:xfrm>
      </p:grpSpPr>
      <p:pic>
        <p:nvPicPr>
          <p:cNvPr id="52" name="Shape 52" descr="ciab-graphics.png"/>
          <p:cNvPicPr preferRelativeResize="0"/>
          <p:nvPr/>
        </p:nvPicPr>
        <p:blipFill rotWithShape="1">
          <a:blip r:embed="rId2">
            <a:alphaModFix/>
          </a:blip>
          <a:srcRect t="21676" b="-463"/>
          <a:stretch/>
        </p:blipFill>
        <p:spPr>
          <a:xfrm>
            <a:off x="-39324" y="2476500"/>
            <a:ext cx="20398647" cy="9057204"/>
          </a:xfrm>
          <a:prstGeom prst="rect">
            <a:avLst/>
          </a:prstGeom>
          <a:noFill/>
          <a:ln>
            <a:noFill/>
          </a:ln>
        </p:spPr>
      </p:pic>
      <p:pic>
        <p:nvPicPr>
          <p:cNvPr id="53" name="Shape 53" descr="TenableLogo_FullColor_RGB-01.png"/>
          <p:cNvPicPr preferRelativeResize="0"/>
          <p:nvPr/>
        </p:nvPicPr>
        <p:blipFill rotWithShape="1">
          <a:blip r:embed="rId3">
            <a:alphaModFix/>
          </a:blip>
          <a:srcRect/>
          <a:stretch/>
        </p:blipFill>
        <p:spPr>
          <a:xfrm>
            <a:off x="3607411" y="548402"/>
            <a:ext cx="5853333" cy="1584000"/>
          </a:xfrm>
          <a:prstGeom prst="rect">
            <a:avLst/>
          </a:prstGeom>
          <a:noFill/>
          <a:ln>
            <a:noFill/>
          </a:ln>
        </p:spPr>
      </p:pic>
      <p:sp>
        <p:nvSpPr>
          <p:cNvPr id="54" name="Shape 54"/>
          <p:cNvSpPr txBox="1">
            <a:spLocks noGrp="1"/>
          </p:cNvSpPr>
          <p:nvPr>
            <p:ph type="title"/>
          </p:nvPr>
        </p:nvSpPr>
        <p:spPr>
          <a:xfrm>
            <a:off x="1888785" y="5414220"/>
            <a:ext cx="16511351" cy="1905000"/>
          </a:xfrm>
          <a:prstGeom prst="rect">
            <a:avLst/>
          </a:prstGeom>
          <a:noFill/>
          <a:ln>
            <a:noFill/>
          </a:ln>
        </p:spPr>
        <p:txBody>
          <a:bodyPr lIns="91425" tIns="91425" rIns="91425" bIns="91425" anchor="t" anchorCtr="0"/>
          <a:lstStyle>
            <a:lvl1pPr marL="0" marR="0" lvl="0" indent="0" algn="ctr" rtl="0">
              <a:spcBef>
                <a:spcPts val="0"/>
              </a:spcBef>
              <a:buClr>
                <a:srgbClr val="FFFFFF"/>
              </a:buClr>
              <a:buFont typeface="Lato"/>
              <a:buNone/>
              <a:defRPr sz="8889" b="0" i="0" u="none" strike="noStrike" cap="none">
                <a:solidFill>
                  <a:srgbClr val="FFFFFF"/>
                </a:solidFill>
                <a:latin typeface="Lato"/>
                <a:ea typeface="Lato"/>
                <a:cs typeface="Lato"/>
                <a:sym typeface="Lato"/>
              </a:defRPr>
            </a:lvl1pPr>
            <a:lvl2pPr lvl="1" indent="0">
              <a:spcBef>
                <a:spcPts val="0"/>
              </a:spcBef>
              <a:buNone/>
              <a:defRPr sz="4000"/>
            </a:lvl2pPr>
            <a:lvl3pPr lvl="2" indent="0">
              <a:spcBef>
                <a:spcPts val="0"/>
              </a:spcBef>
              <a:buNone/>
              <a:defRPr sz="4000"/>
            </a:lvl3pPr>
            <a:lvl4pPr lvl="3" indent="0">
              <a:spcBef>
                <a:spcPts val="0"/>
              </a:spcBef>
              <a:buNone/>
              <a:defRPr sz="4000"/>
            </a:lvl4pPr>
            <a:lvl5pPr lvl="4" indent="0">
              <a:spcBef>
                <a:spcPts val="0"/>
              </a:spcBef>
              <a:buNone/>
              <a:defRPr sz="4000"/>
            </a:lvl5pPr>
            <a:lvl6pPr lvl="5" indent="0">
              <a:spcBef>
                <a:spcPts val="0"/>
              </a:spcBef>
              <a:buNone/>
              <a:defRPr sz="4000"/>
            </a:lvl6pPr>
            <a:lvl7pPr lvl="6" indent="0">
              <a:spcBef>
                <a:spcPts val="0"/>
              </a:spcBef>
              <a:buNone/>
              <a:defRPr sz="4000"/>
            </a:lvl7pPr>
            <a:lvl8pPr lvl="7" indent="0">
              <a:spcBef>
                <a:spcPts val="0"/>
              </a:spcBef>
              <a:buNone/>
              <a:defRPr sz="4000"/>
            </a:lvl8pPr>
            <a:lvl9pPr lvl="8" indent="0">
              <a:spcBef>
                <a:spcPts val="0"/>
              </a:spcBef>
              <a:buNone/>
              <a:defRPr sz="4000"/>
            </a:lvl9pPr>
          </a:lstStyle>
          <a:p>
            <a:endParaRPr/>
          </a:p>
        </p:txBody>
      </p:sp>
      <p:sp>
        <p:nvSpPr>
          <p:cNvPr id="55" name="Shape 55"/>
          <p:cNvSpPr/>
          <p:nvPr/>
        </p:nvSpPr>
        <p:spPr>
          <a:xfrm>
            <a:off x="10859278" y="627333"/>
            <a:ext cx="4072000" cy="1354000"/>
          </a:xfrm>
          <a:prstGeom prst="rect">
            <a:avLst/>
          </a:prstGeom>
          <a:solidFill>
            <a:srgbClr val="EFEFEF"/>
          </a:solidFill>
          <a:ln>
            <a:noFill/>
          </a:ln>
        </p:spPr>
        <p:txBody>
          <a:bodyPr lIns="203167" tIns="203167" rIns="203167" bIns="203167" anchor="ctr" anchorCtr="0">
            <a:noAutofit/>
          </a:bodyPr>
          <a:lstStyle/>
          <a:p>
            <a:endParaRPr sz="3111" kern="0">
              <a:solidFill>
                <a:srgbClr val="000000"/>
              </a:solidFill>
              <a:cs typeface="Arial"/>
              <a:sym typeface="Arial"/>
            </a:endParaRPr>
          </a:p>
        </p:txBody>
      </p:sp>
      <p:sp>
        <p:nvSpPr>
          <p:cNvPr id="56" name="Shape 56"/>
          <p:cNvSpPr txBox="1"/>
          <p:nvPr/>
        </p:nvSpPr>
        <p:spPr>
          <a:xfrm>
            <a:off x="11111284" y="858722"/>
            <a:ext cx="3568000" cy="963333"/>
          </a:xfrm>
          <a:prstGeom prst="rect">
            <a:avLst/>
          </a:prstGeom>
          <a:noFill/>
          <a:ln>
            <a:noFill/>
          </a:ln>
        </p:spPr>
        <p:txBody>
          <a:bodyPr lIns="203167" tIns="203167" rIns="203167" bIns="203167" anchor="t" anchorCtr="0">
            <a:noAutofit/>
          </a:bodyPr>
          <a:lstStyle/>
          <a:p>
            <a:pPr algn="ctr"/>
            <a:r>
              <a:rPr lang="en" sz="3111" kern="0">
                <a:solidFill>
                  <a:srgbClr val="435363"/>
                </a:solidFill>
                <a:cs typeface="Arial"/>
                <a:sym typeface="Arial"/>
              </a:rPr>
              <a:t>Partner Logo</a:t>
            </a:r>
          </a:p>
        </p:txBody>
      </p:sp>
      <p:cxnSp>
        <p:nvCxnSpPr>
          <p:cNvPr id="57" name="Shape 57"/>
          <p:cNvCxnSpPr/>
          <p:nvPr/>
        </p:nvCxnSpPr>
        <p:spPr>
          <a:xfrm>
            <a:off x="10160018" y="505000"/>
            <a:ext cx="0" cy="1584000"/>
          </a:xfrm>
          <a:prstGeom prst="straightConnector1">
            <a:avLst/>
          </a:prstGeom>
          <a:noFill/>
          <a:ln w="9525" cap="flat" cmpd="sng">
            <a:solidFill>
              <a:schemeClr val="dk1"/>
            </a:solidFill>
            <a:prstDash val="solid"/>
            <a:round/>
            <a:headEnd type="none" w="lg" len="lg"/>
            <a:tailEnd type="none" w="lg" len="lg"/>
          </a:ln>
        </p:spPr>
      </p:cxnSp>
    </p:spTree>
    <p:extLst>
      <p:ext uri="{BB962C8B-B14F-4D97-AF65-F5344CB8AC3E}">
        <p14:creationId xmlns:p14="http://schemas.microsoft.com/office/powerpoint/2010/main" val="33761045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Custome_Two Content_v1">
    <p:spTree>
      <p:nvGrpSpPr>
        <p:cNvPr id="1" name="Shape 58"/>
        <p:cNvGrpSpPr/>
        <p:nvPr/>
      </p:nvGrpSpPr>
      <p:grpSpPr>
        <a:xfrm>
          <a:off x="0" y="0"/>
          <a:ext cx="0" cy="0"/>
          <a:chOff x="0" y="0"/>
          <a:chExt cx="0" cy="0"/>
        </a:xfrm>
      </p:grpSpPr>
      <p:pic>
        <p:nvPicPr>
          <p:cNvPr id="59" name="Shape 59" descr="ciab-graphics.png"/>
          <p:cNvPicPr preferRelativeResize="0"/>
          <p:nvPr/>
        </p:nvPicPr>
        <p:blipFill rotWithShape="1">
          <a:blip r:embed="rId2">
            <a:alphaModFix/>
          </a:blip>
          <a:srcRect t="27689" b="49017"/>
          <a:stretch/>
        </p:blipFill>
        <p:spPr>
          <a:xfrm>
            <a:off x="-39324" y="-201117"/>
            <a:ext cx="20398647" cy="2677620"/>
          </a:xfrm>
          <a:prstGeom prst="rect">
            <a:avLst/>
          </a:prstGeom>
          <a:noFill/>
          <a:ln>
            <a:noFill/>
          </a:ln>
        </p:spPr>
      </p:pic>
      <p:sp>
        <p:nvSpPr>
          <p:cNvPr id="60" name="Shape 60"/>
          <p:cNvSpPr txBox="1">
            <a:spLocks noGrp="1"/>
          </p:cNvSpPr>
          <p:nvPr>
            <p:ph type="body" idx="1"/>
          </p:nvPr>
        </p:nvSpPr>
        <p:spPr>
          <a:xfrm>
            <a:off x="1016001" y="2667000"/>
            <a:ext cx="8974664" cy="7543271"/>
          </a:xfrm>
          <a:prstGeom prst="rect">
            <a:avLst/>
          </a:prstGeom>
          <a:noFill/>
          <a:ln>
            <a:noFill/>
          </a:ln>
        </p:spPr>
        <p:txBody>
          <a:bodyPr lIns="91425" tIns="91425" rIns="91425" bIns="91425" anchor="t" anchorCtr="0"/>
          <a:lstStyle>
            <a:lvl1pPr marL="761992" marR="0" lvl="0" indent="-366885" algn="l" rtl="0">
              <a:spcBef>
                <a:spcPts val="1244"/>
              </a:spcBef>
              <a:buClr>
                <a:srgbClr val="435363"/>
              </a:buClr>
              <a:buSzPct val="100000"/>
              <a:buFont typeface="Arial"/>
              <a:buChar char="•"/>
              <a:defRPr sz="6222" b="0" i="0" u="none" strike="noStrike" cap="none">
                <a:solidFill>
                  <a:srgbClr val="435363"/>
                </a:solidFill>
                <a:latin typeface="Lato"/>
                <a:ea typeface="Lato"/>
                <a:cs typeface="Lato"/>
                <a:sym typeface="Lato"/>
              </a:defRPr>
            </a:lvl1pPr>
            <a:lvl2pPr marL="1650983" marR="0" lvl="1" indent="-296330" algn="l" rtl="0">
              <a:spcBef>
                <a:spcPts val="1067"/>
              </a:spcBef>
              <a:buClr>
                <a:srgbClr val="435363"/>
              </a:buClr>
              <a:buSzPct val="100000"/>
              <a:buFont typeface="Arial"/>
              <a:buChar char="–"/>
              <a:defRPr sz="5333" b="0" i="0" u="none" strike="noStrike" cap="none">
                <a:solidFill>
                  <a:srgbClr val="435363"/>
                </a:solidFill>
                <a:latin typeface="Lato"/>
                <a:ea typeface="Lato"/>
                <a:cs typeface="Lato"/>
                <a:sym typeface="Lato"/>
              </a:defRPr>
            </a:lvl2pPr>
            <a:lvl3pPr marL="2539975" marR="0" lvl="2" indent="-225776" algn="l" rtl="0">
              <a:spcBef>
                <a:spcPts val="889"/>
              </a:spcBef>
              <a:buClr>
                <a:srgbClr val="435363"/>
              </a:buClr>
              <a:buSzPct val="100000"/>
              <a:buFont typeface="Arial"/>
              <a:buChar char="•"/>
              <a:defRPr sz="4444" b="0" i="0" u="none" strike="noStrike" cap="none">
                <a:solidFill>
                  <a:srgbClr val="435363"/>
                </a:solidFill>
                <a:latin typeface="Lato"/>
                <a:ea typeface="Lato"/>
                <a:cs typeface="Lato"/>
                <a:sym typeface="Lato"/>
              </a:defRPr>
            </a:lvl3pPr>
            <a:lvl4pPr marL="3555964" marR="0" lvl="3" indent="-253997" algn="l" rtl="0">
              <a:spcBef>
                <a:spcPts val="800"/>
              </a:spcBef>
              <a:buClr>
                <a:srgbClr val="435363"/>
              </a:buClr>
              <a:buSzPct val="100000"/>
              <a:buFont typeface="Arial"/>
              <a:buChar char="–"/>
              <a:defRPr sz="4000" b="0" i="0" u="none" strike="noStrike" cap="none">
                <a:solidFill>
                  <a:srgbClr val="435363"/>
                </a:solidFill>
                <a:latin typeface="Lato"/>
                <a:ea typeface="Lato"/>
                <a:cs typeface="Lato"/>
                <a:sym typeface="Lato"/>
              </a:defRPr>
            </a:lvl4pPr>
            <a:lvl5pPr marL="4571954" marR="0" lvl="4" indent="-253997" algn="l" rtl="0">
              <a:spcBef>
                <a:spcPts val="800"/>
              </a:spcBef>
              <a:buClr>
                <a:srgbClr val="435363"/>
              </a:buClr>
              <a:buSzPct val="100000"/>
              <a:buFont typeface="Arial"/>
              <a:buChar char="»"/>
              <a:defRPr sz="4000" b="0" i="0" u="none" strike="noStrike" cap="none">
                <a:solidFill>
                  <a:srgbClr val="435363"/>
                </a:solidFill>
                <a:latin typeface="Lato"/>
                <a:ea typeface="Lato"/>
                <a:cs typeface="Lato"/>
                <a:sym typeface="Lato"/>
              </a:defRPr>
            </a:lvl5pPr>
            <a:lvl6pPr marL="5587944" marR="0" lvl="5"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6603934" marR="0" lvl="6"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7619924" marR="0" lvl="7"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8635914" marR="0" lvl="8"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10329335" y="2667000"/>
            <a:ext cx="8974664" cy="7543271"/>
          </a:xfrm>
          <a:prstGeom prst="rect">
            <a:avLst/>
          </a:prstGeom>
          <a:noFill/>
          <a:ln>
            <a:noFill/>
          </a:ln>
        </p:spPr>
        <p:txBody>
          <a:bodyPr lIns="91425" tIns="91425" rIns="91425" bIns="91425" anchor="t" anchorCtr="0"/>
          <a:lstStyle>
            <a:lvl1pPr marL="761992" marR="0" lvl="0" indent="-366885" algn="l" rtl="0">
              <a:spcBef>
                <a:spcPts val="1244"/>
              </a:spcBef>
              <a:buClr>
                <a:srgbClr val="435363"/>
              </a:buClr>
              <a:buSzPct val="100000"/>
              <a:buFont typeface="Arial"/>
              <a:buChar char="•"/>
              <a:defRPr sz="6222" b="0" i="0" u="none" strike="noStrike" cap="none">
                <a:solidFill>
                  <a:srgbClr val="435363"/>
                </a:solidFill>
                <a:latin typeface="Lato"/>
                <a:ea typeface="Lato"/>
                <a:cs typeface="Lato"/>
                <a:sym typeface="Lato"/>
              </a:defRPr>
            </a:lvl1pPr>
            <a:lvl2pPr marL="1650983" marR="0" lvl="1" indent="-296330" algn="l" rtl="0">
              <a:spcBef>
                <a:spcPts val="1067"/>
              </a:spcBef>
              <a:buClr>
                <a:srgbClr val="435363"/>
              </a:buClr>
              <a:buSzPct val="100000"/>
              <a:buFont typeface="Arial"/>
              <a:buChar char="–"/>
              <a:defRPr sz="5333" b="0" i="0" u="none" strike="noStrike" cap="none">
                <a:solidFill>
                  <a:srgbClr val="435363"/>
                </a:solidFill>
                <a:latin typeface="Lato"/>
                <a:ea typeface="Lato"/>
                <a:cs typeface="Lato"/>
                <a:sym typeface="Lato"/>
              </a:defRPr>
            </a:lvl2pPr>
            <a:lvl3pPr marL="2539975" marR="0" lvl="2" indent="-225776" algn="l" rtl="0">
              <a:spcBef>
                <a:spcPts val="889"/>
              </a:spcBef>
              <a:buClr>
                <a:srgbClr val="435363"/>
              </a:buClr>
              <a:buSzPct val="100000"/>
              <a:buFont typeface="Arial"/>
              <a:buChar char="•"/>
              <a:defRPr sz="4444" b="0" i="0" u="none" strike="noStrike" cap="none">
                <a:solidFill>
                  <a:srgbClr val="435363"/>
                </a:solidFill>
                <a:latin typeface="Lato"/>
                <a:ea typeface="Lato"/>
                <a:cs typeface="Lato"/>
                <a:sym typeface="Lato"/>
              </a:defRPr>
            </a:lvl3pPr>
            <a:lvl4pPr marL="3555964" marR="0" lvl="3" indent="-253997" algn="l" rtl="0">
              <a:spcBef>
                <a:spcPts val="800"/>
              </a:spcBef>
              <a:buClr>
                <a:srgbClr val="435363"/>
              </a:buClr>
              <a:buSzPct val="100000"/>
              <a:buFont typeface="Arial"/>
              <a:buChar char="–"/>
              <a:defRPr sz="4000" b="0" i="0" u="none" strike="noStrike" cap="none">
                <a:solidFill>
                  <a:srgbClr val="435363"/>
                </a:solidFill>
                <a:latin typeface="Lato"/>
                <a:ea typeface="Lato"/>
                <a:cs typeface="Lato"/>
                <a:sym typeface="Lato"/>
              </a:defRPr>
            </a:lvl4pPr>
            <a:lvl5pPr marL="4571954" marR="0" lvl="4" indent="-253997" algn="l" rtl="0">
              <a:spcBef>
                <a:spcPts val="800"/>
              </a:spcBef>
              <a:buClr>
                <a:srgbClr val="435363"/>
              </a:buClr>
              <a:buSzPct val="100000"/>
              <a:buFont typeface="Arial"/>
              <a:buChar char="»"/>
              <a:defRPr sz="4000" b="0" i="0" u="none" strike="noStrike" cap="none">
                <a:solidFill>
                  <a:srgbClr val="435363"/>
                </a:solidFill>
                <a:latin typeface="Lato"/>
                <a:ea typeface="Lato"/>
                <a:cs typeface="Lato"/>
                <a:sym typeface="Lato"/>
              </a:defRPr>
            </a:lvl5pPr>
            <a:lvl6pPr marL="5587944" marR="0" lvl="5"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6603934" marR="0" lvl="6"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7619924" marR="0" lvl="7"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8635914" marR="0" lvl="8"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cxnSp>
        <p:nvCxnSpPr>
          <p:cNvPr id="62" name="Shape 62"/>
          <p:cNvCxnSpPr/>
          <p:nvPr/>
        </p:nvCxnSpPr>
        <p:spPr>
          <a:xfrm>
            <a:off x="2270611" y="2362731"/>
            <a:ext cx="16109733" cy="0"/>
          </a:xfrm>
          <a:prstGeom prst="straightConnector1">
            <a:avLst/>
          </a:prstGeom>
          <a:noFill/>
          <a:ln w="9525" cap="flat" cmpd="sng">
            <a:solidFill>
              <a:srgbClr val="607075"/>
            </a:solidFill>
            <a:prstDash val="solid"/>
            <a:round/>
            <a:headEnd type="none" w="med" len="med"/>
            <a:tailEnd type="none" w="med" len="med"/>
          </a:ln>
        </p:spPr>
      </p:cxnSp>
      <p:cxnSp>
        <p:nvCxnSpPr>
          <p:cNvPr id="63" name="Shape 63"/>
          <p:cNvCxnSpPr/>
          <p:nvPr/>
        </p:nvCxnSpPr>
        <p:spPr>
          <a:xfrm>
            <a:off x="2270611" y="458820"/>
            <a:ext cx="16109733" cy="0"/>
          </a:xfrm>
          <a:prstGeom prst="straightConnector1">
            <a:avLst/>
          </a:prstGeom>
          <a:noFill/>
          <a:ln w="9525" cap="flat" cmpd="sng">
            <a:solidFill>
              <a:srgbClr val="607075"/>
            </a:solidFill>
            <a:prstDash val="solid"/>
            <a:round/>
            <a:headEnd type="none" w="med" len="med"/>
            <a:tailEnd type="none" w="med" len="med"/>
          </a:ln>
        </p:spPr>
      </p:cxnSp>
      <p:pic>
        <p:nvPicPr>
          <p:cNvPr id="64" name="Shape 64"/>
          <p:cNvPicPr preferRelativeResize="0"/>
          <p:nvPr/>
        </p:nvPicPr>
        <p:blipFill rotWithShape="1">
          <a:blip r:embed="rId3">
            <a:alphaModFix amt="20000"/>
          </a:blip>
          <a:srcRect/>
          <a:stretch/>
        </p:blipFill>
        <p:spPr>
          <a:xfrm>
            <a:off x="310717" y="10644129"/>
            <a:ext cx="1980051" cy="535804"/>
          </a:xfrm>
          <a:prstGeom prst="rect">
            <a:avLst/>
          </a:prstGeom>
          <a:noFill/>
          <a:ln>
            <a:noFill/>
          </a:ln>
        </p:spPr>
      </p:pic>
      <p:sp>
        <p:nvSpPr>
          <p:cNvPr id="65" name="Shape 65"/>
          <p:cNvSpPr txBox="1">
            <a:spLocks noGrp="1"/>
          </p:cNvSpPr>
          <p:nvPr>
            <p:ph type="title"/>
          </p:nvPr>
        </p:nvSpPr>
        <p:spPr>
          <a:xfrm>
            <a:off x="1016000" y="458611"/>
            <a:ext cx="18288000" cy="1905000"/>
          </a:xfrm>
          <a:prstGeom prst="rect">
            <a:avLst/>
          </a:prstGeom>
          <a:noFill/>
          <a:ln>
            <a:noFill/>
          </a:ln>
        </p:spPr>
        <p:txBody>
          <a:bodyPr lIns="91425" tIns="91425" rIns="91425" bIns="91425" anchor="t" anchorCtr="0"/>
          <a:lstStyle>
            <a:lvl1pPr marL="0" marR="0" lvl="0" indent="0" algn="ctr" rtl="0">
              <a:spcBef>
                <a:spcPts val="0"/>
              </a:spcBef>
              <a:buClr>
                <a:schemeClr val="lt1"/>
              </a:buClr>
              <a:buFont typeface="Roboto Slab"/>
              <a:buNone/>
              <a:defRPr sz="9778" b="0" i="0" u="none" strike="noStrike" cap="none">
                <a:solidFill>
                  <a:schemeClr val="lt1"/>
                </a:solidFill>
                <a:latin typeface="Roboto Slab"/>
                <a:ea typeface="Roboto Slab"/>
                <a:cs typeface="Roboto Slab"/>
                <a:sym typeface="Roboto Slab"/>
              </a:defRPr>
            </a:lvl1pPr>
            <a:lvl2pPr lvl="1" indent="0">
              <a:spcBef>
                <a:spcPts val="0"/>
              </a:spcBef>
              <a:buNone/>
              <a:defRPr sz="4000"/>
            </a:lvl2pPr>
            <a:lvl3pPr lvl="2" indent="0">
              <a:spcBef>
                <a:spcPts val="0"/>
              </a:spcBef>
              <a:buNone/>
              <a:defRPr sz="4000"/>
            </a:lvl3pPr>
            <a:lvl4pPr lvl="3" indent="0">
              <a:spcBef>
                <a:spcPts val="0"/>
              </a:spcBef>
              <a:buNone/>
              <a:defRPr sz="4000"/>
            </a:lvl4pPr>
            <a:lvl5pPr lvl="4" indent="0">
              <a:spcBef>
                <a:spcPts val="0"/>
              </a:spcBef>
              <a:buNone/>
              <a:defRPr sz="4000"/>
            </a:lvl5pPr>
            <a:lvl6pPr lvl="5" indent="0">
              <a:spcBef>
                <a:spcPts val="0"/>
              </a:spcBef>
              <a:buNone/>
              <a:defRPr sz="4000"/>
            </a:lvl6pPr>
            <a:lvl7pPr lvl="6" indent="0">
              <a:spcBef>
                <a:spcPts val="0"/>
              </a:spcBef>
              <a:buNone/>
              <a:defRPr sz="4000"/>
            </a:lvl7pPr>
            <a:lvl8pPr lvl="7" indent="0">
              <a:spcBef>
                <a:spcPts val="0"/>
              </a:spcBef>
              <a:buNone/>
              <a:defRPr sz="4000"/>
            </a:lvl8pPr>
            <a:lvl9pPr lvl="8" indent="0">
              <a:spcBef>
                <a:spcPts val="0"/>
              </a:spcBef>
              <a:buNone/>
              <a:defRPr sz="4000"/>
            </a:lvl9pPr>
          </a:lstStyle>
          <a:p>
            <a:endParaRPr/>
          </a:p>
        </p:txBody>
      </p:sp>
    </p:spTree>
    <p:extLst>
      <p:ext uri="{BB962C8B-B14F-4D97-AF65-F5344CB8AC3E}">
        <p14:creationId xmlns:p14="http://schemas.microsoft.com/office/powerpoint/2010/main" val="38958787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Custom_End_v2">
    <p:bg>
      <p:bgPr>
        <a:solidFill>
          <a:schemeClr val="lt1"/>
        </a:solidFill>
        <a:effectLst/>
      </p:bgPr>
    </p:bg>
    <p:spTree>
      <p:nvGrpSpPr>
        <p:cNvPr id="1" name="Shape 66"/>
        <p:cNvGrpSpPr/>
        <p:nvPr/>
      </p:nvGrpSpPr>
      <p:grpSpPr>
        <a:xfrm>
          <a:off x="0" y="0"/>
          <a:ext cx="0" cy="0"/>
          <a:chOff x="0" y="0"/>
          <a:chExt cx="0" cy="0"/>
        </a:xfrm>
      </p:grpSpPr>
      <p:pic>
        <p:nvPicPr>
          <p:cNvPr id="67" name="Shape 67" descr="TenableLogo_FullColor_RGB-01.png"/>
          <p:cNvPicPr preferRelativeResize="0"/>
          <p:nvPr/>
        </p:nvPicPr>
        <p:blipFill rotWithShape="1">
          <a:blip r:embed="rId2">
            <a:alphaModFix/>
          </a:blip>
          <a:srcRect/>
          <a:stretch/>
        </p:blipFill>
        <p:spPr>
          <a:xfrm>
            <a:off x="1447944" y="4544129"/>
            <a:ext cx="8652000" cy="2342000"/>
          </a:xfrm>
          <a:prstGeom prst="rect">
            <a:avLst/>
          </a:prstGeom>
          <a:noFill/>
          <a:ln>
            <a:noFill/>
          </a:ln>
        </p:spPr>
      </p:pic>
      <p:cxnSp>
        <p:nvCxnSpPr>
          <p:cNvPr id="68" name="Shape 68"/>
          <p:cNvCxnSpPr/>
          <p:nvPr/>
        </p:nvCxnSpPr>
        <p:spPr>
          <a:xfrm rot="10800000">
            <a:off x="10993024" y="4543860"/>
            <a:ext cx="0" cy="2342000"/>
          </a:xfrm>
          <a:prstGeom prst="straightConnector1">
            <a:avLst/>
          </a:prstGeom>
          <a:noFill/>
          <a:ln w="9525" cap="flat" cmpd="sng">
            <a:solidFill>
              <a:srgbClr val="435363"/>
            </a:solidFill>
            <a:prstDash val="solid"/>
            <a:round/>
            <a:headEnd type="none" w="lg" len="lg"/>
            <a:tailEnd type="none" w="lg" len="lg"/>
          </a:ln>
        </p:spPr>
      </p:cxnSp>
      <p:grpSp>
        <p:nvGrpSpPr>
          <p:cNvPr id="69" name="Shape 69"/>
          <p:cNvGrpSpPr/>
          <p:nvPr/>
        </p:nvGrpSpPr>
        <p:grpSpPr>
          <a:xfrm>
            <a:off x="12082177" y="4543899"/>
            <a:ext cx="6789869" cy="2232109"/>
            <a:chOff x="5362625" y="2266375"/>
            <a:chExt cx="2547900" cy="837600"/>
          </a:xfrm>
        </p:grpSpPr>
        <p:sp>
          <p:nvSpPr>
            <p:cNvPr id="70" name="Shape 70"/>
            <p:cNvSpPr/>
            <p:nvPr/>
          </p:nvSpPr>
          <p:spPr>
            <a:xfrm>
              <a:off x="5362625" y="2266375"/>
              <a:ext cx="2547900" cy="837600"/>
            </a:xfrm>
            <a:prstGeom prst="rect">
              <a:avLst/>
            </a:prstGeom>
            <a:solidFill>
              <a:srgbClr val="EFEFEF"/>
            </a:solidFill>
            <a:ln>
              <a:noFill/>
            </a:ln>
          </p:spPr>
          <p:txBody>
            <a:bodyPr lIns="91425" tIns="91425" rIns="91425" bIns="91425" anchor="ctr" anchorCtr="0">
              <a:noAutofit/>
            </a:bodyPr>
            <a:lstStyle/>
            <a:p>
              <a:endParaRPr sz="3111" kern="0">
                <a:solidFill>
                  <a:srgbClr val="000000"/>
                </a:solidFill>
                <a:cs typeface="Arial"/>
                <a:sym typeface="Arial"/>
              </a:endParaRPr>
            </a:p>
          </p:txBody>
        </p:sp>
        <p:sp>
          <p:nvSpPr>
            <p:cNvPr id="71" name="Shape 71"/>
            <p:cNvSpPr txBox="1"/>
            <p:nvPr/>
          </p:nvSpPr>
          <p:spPr>
            <a:xfrm>
              <a:off x="5581825" y="2398425"/>
              <a:ext cx="2157300" cy="602700"/>
            </a:xfrm>
            <a:prstGeom prst="rect">
              <a:avLst/>
            </a:prstGeom>
            <a:noFill/>
            <a:ln>
              <a:noFill/>
            </a:ln>
          </p:spPr>
          <p:txBody>
            <a:bodyPr lIns="91425" tIns="91425" rIns="91425" bIns="91425" anchor="t" anchorCtr="0">
              <a:noAutofit/>
            </a:bodyPr>
            <a:lstStyle/>
            <a:p>
              <a:pPr algn="ctr"/>
              <a:r>
                <a:rPr lang="en" sz="3111" kern="0">
                  <a:solidFill>
                    <a:srgbClr val="435363"/>
                  </a:solidFill>
                  <a:cs typeface="Arial"/>
                  <a:sym typeface="Arial"/>
                </a:rPr>
                <a:t>Partner </a:t>
              </a:r>
            </a:p>
            <a:p>
              <a:pPr algn="ctr"/>
              <a:r>
                <a:rPr lang="en" sz="3111" kern="0">
                  <a:solidFill>
                    <a:srgbClr val="435363"/>
                  </a:solidFill>
                  <a:cs typeface="Arial"/>
                  <a:sym typeface="Arial"/>
                </a:rPr>
                <a:t>Logo</a:t>
              </a:r>
            </a:p>
          </p:txBody>
        </p:sp>
      </p:grpSp>
    </p:spTree>
    <p:extLst>
      <p:ext uri="{BB962C8B-B14F-4D97-AF65-F5344CB8AC3E}">
        <p14:creationId xmlns:p14="http://schemas.microsoft.com/office/powerpoint/2010/main" val="42191002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Custome_Divider_Subtitle">
    <p:bg>
      <p:bgPr>
        <a:solidFill>
          <a:schemeClr val="lt1"/>
        </a:solidFill>
        <a:effectLst/>
      </p:bgPr>
    </p:bg>
    <p:spTree>
      <p:nvGrpSpPr>
        <p:cNvPr id="1" name="Shape 72"/>
        <p:cNvGrpSpPr/>
        <p:nvPr/>
      </p:nvGrpSpPr>
      <p:grpSpPr>
        <a:xfrm>
          <a:off x="0" y="0"/>
          <a:ext cx="0" cy="0"/>
          <a:chOff x="0" y="0"/>
          <a:chExt cx="0" cy="0"/>
        </a:xfrm>
      </p:grpSpPr>
      <p:pic>
        <p:nvPicPr>
          <p:cNvPr id="73" name="Shape 73" descr="photo-1452806723698-a8daf14aa079.jpeg"/>
          <p:cNvPicPr preferRelativeResize="0"/>
          <p:nvPr/>
        </p:nvPicPr>
        <p:blipFill rotWithShape="1">
          <a:blip r:embed="rId2">
            <a:alphaModFix/>
          </a:blip>
          <a:srcRect/>
          <a:stretch/>
        </p:blipFill>
        <p:spPr>
          <a:xfrm>
            <a:off x="-116211" y="3"/>
            <a:ext cx="20436209" cy="11429998"/>
          </a:xfrm>
          <a:prstGeom prst="rect">
            <a:avLst/>
          </a:prstGeom>
          <a:noFill/>
          <a:ln>
            <a:noFill/>
          </a:ln>
        </p:spPr>
      </p:pic>
      <p:sp>
        <p:nvSpPr>
          <p:cNvPr id="74" name="Shape 74"/>
          <p:cNvSpPr/>
          <p:nvPr/>
        </p:nvSpPr>
        <p:spPr>
          <a:xfrm>
            <a:off x="-116211" y="1"/>
            <a:ext cx="20436209" cy="11429998"/>
          </a:xfrm>
          <a:prstGeom prst="rect">
            <a:avLst/>
          </a:prstGeom>
          <a:solidFill>
            <a:srgbClr val="2C94A8">
              <a:alpha val="60000"/>
            </a:srgbClr>
          </a:solidFill>
          <a:ln>
            <a:noFill/>
          </a:ln>
          <a:effectLst>
            <a:outerShdw blurRad="39999" dist="23000" dir="5400000" rotWithShape="0">
              <a:srgbClr val="000000">
                <a:alpha val="34901"/>
              </a:srgbClr>
            </a:outerShdw>
          </a:effectLst>
        </p:spPr>
        <p:txBody>
          <a:bodyPr lIns="203167" tIns="101556" rIns="203167" bIns="101556" anchor="ctr" anchorCtr="0">
            <a:noAutofit/>
          </a:bodyPr>
          <a:lstStyle/>
          <a:p>
            <a:pPr algn="ctr"/>
            <a:endParaRPr sz="4000" kern="0">
              <a:solidFill>
                <a:srgbClr val="FFFFFF"/>
              </a:solidFill>
              <a:latin typeface="Calibri"/>
              <a:ea typeface="Calibri"/>
              <a:cs typeface="Calibri"/>
              <a:sym typeface="Calibri"/>
            </a:endParaRPr>
          </a:p>
        </p:txBody>
      </p:sp>
      <p:sp>
        <p:nvSpPr>
          <p:cNvPr id="75" name="Shape 75"/>
          <p:cNvSpPr/>
          <p:nvPr/>
        </p:nvSpPr>
        <p:spPr>
          <a:xfrm>
            <a:off x="1888785" y="4302531"/>
            <a:ext cx="16511351" cy="3400476"/>
          </a:xfrm>
          <a:prstGeom prst="rect">
            <a:avLst/>
          </a:prstGeom>
          <a:solidFill>
            <a:srgbClr val="216F8A"/>
          </a:solidFill>
          <a:ln>
            <a:noFill/>
          </a:ln>
          <a:effectLst>
            <a:outerShdw blurRad="39999" dist="23000" dir="5400000" rotWithShape="0">
              <a:srgbClr val="000000">
                <a:alpha val="34901"/>
              </a:srgbClr>
            </a:outerShdw>
          </a:effectLst>
        </p:spPr>
        <p:txBody>
          <a:bodyPr lIns="203167" tIns="101556" rIns="203167" bIns="101556" anchor="ctr" anchorCtr="0">
            <a:noAutofit/>
          </a:bodyPr>
          <a:lstStyle/>
          <a:p>
            <a:pPr algn="ctr"/>
            <a:endParaRPr sz="8889" kern="0">
              <a:solidFill>
                <a:srgbClr val="FFFFFF"/>
              </a:solidFill>
              <a:latin typeface="Roboto Slab"/>
              <a:ea typeface="Roboto Slab"/>
              <a:cs typeface="Roboto Slab"/>
              <a:sym typeface="Roboto Slab"/>
            </a:endParaRPr>
          </a:p>
        </p:txBody>
      </p:sp>
      <p:sp>
        <p:nvSpPr>
          <p:cNvPr id="76" name="Shape 76"/>
          <p:cNvSpPr txBox="1">
            <a:spLocks noGrp="1"/>
          </p:cNvSpPr>
          <p:nvPr>
            <p:ph type="title"/>
          </p:nvPr>
        </p:nvSpPr>
        <p:spPr>
          <a:xfrm>
            <a:off x="1888785" y="4501167"/>
            <a:ext cx="16511351" cy="1905000"/>
          </a:xfrm>
          <a:prstGeom prst="rect">
            <a:avLst/>
          </a:prstGeom>
          <a:noFill/>
          <a:ln>
            <a:noFill/>
          </a:ln>
        </p:spPr>
        <p:txBody>
          <a:bodyPr lIns="91425" tIns="91425" rIns="91425" bIns="91425" anchor="t" anchorCtr="0"/>
          <a:lstStyle>
            <a:lvl1pPr marL="0" marR="0" lvl="0" indent="0" algn="ctr" rtl="0">
              <a:spcBef>
                <a:spcPts val="0"/>
              </a:spcBef>
              <a:buClr>
                <a:srgbClr val="FFFFFF"/>
              </a:buClr>
              <a:buFont typeface="Lato"/>
              <a:buNone/>
              <a:defRPr sz="8889" b="0" i="0" u="none" strike="noStrike" cap="none">
                <a:solidFill>
                  <a:srgbClr val="FFFFFF"/>
                </a:solidFill>
                <a:latin typeface="Lato"/>
                <a:ea typeface="Lato"/>
                <a:cs typeface="Lato"/>
                <a:sym typeface="Lato"/>
              </a:defRPr>
            </a:lvl1pPr>
            <a:lvl2pPr lvl="1" indent="0">
              <a:spcBef>
                <a:spcPts val="0"/>
              </a:spcBef>
              <a:buNone/>
              <a:defRPr sz="4000"/>
            </a:lvl2pPr>
            <a:lvl3pPr lvl="2" indent="0">
              <a:spcBef>
                <a:spcPts val="0"/>
              </a:spcBef>
              <a:buNone/>
              <a:defRPr sz="4000"/>
            </a:lvl3pPr>
            <a:lvl4pPr lvl="3" indent="0">
              <a:spcBef>
                <a:spcPts val="0"/>
              </a:spcBef>
              <a:buNone/>
              <a:defRPr sz="4000"/>
            </a:lvl4pPr>
            <a:lvl5pPr lvl="4" indent="0">
              <a:spcBef>
                <a:spcPts val="0"/>
              </a:spcBef>
              <a:buNone/>
              <a:defRPr sz="4000"/>
            </a:lvl5pPr>
            <a:lvl6pPr lvl="5" indent="0">
              <a:spcBef>
                <a:spcPts val="0"/>
              </a:spcBef>
              <a:buNone/>
              <a:defRPr sz="4000"/>
            </a:lvl6pPr>
            <a:lvl7pPr lvl="6" indent="0">
              <a:spcBef>
                <a:spcPts val="0"/>
              </a:spcBef>
              <a:buNone/>
              <a:defRPr sz="4000"/>
            </a:lvl7pPr>
            <a:lvl8pPr lvl="7" indent="0">
              <a:spcBef>
                <a:spcPts val="0"/>
              </a:spcBef>
              <a:buNone/>
              <a:defRPr sz="4000"/>
            </a:lvl8pPr>
            <a:lvl9pPr lvl="8" indent="0">
              <a:spcBef>
                <a:spcPts val="0"/>
              </a:spcBef>
              <a:buNone/>
              <a:defRPr sz="4000"/>
            </a:lvl9pPr>
          </a:lstStyle>
          <a:p>
            <a:endParaRPr/>
          </a:p>
        </p:txBody>
      </p:sp>
      <p:sp>
        <p:nvSpPr>
          <p:cNvPr id="77" name="Shape 77"/>
          <p:cNvSpPr txBox="1">
            <a:spLocks noGrp="1"/>
          </p:cNvSpPr>
          <p:nvPr>
            <p:ph type="subTitle" idx="1"/>
          </p:nvPr>
        </p:nvSpPr>
        <p:spPr>
          <a:xfrm>
            <a:off x="1888785" y="6477000"/>
            <a:ext cx="16511351" cy="844178"/>
          </a:xfrm>
          <a:prstGeom prst="rect">
            <a:avLst/>
          </a:prstGeom>
          <a:noFill/>
          <a:ln>
            <a:noFill/>
          </a:ln>
        </p:spPr>
        <p:txBody>
          <a:bodyPr lIns="91425" tIns="91425" rIns="91425" bIns="91425" anchor="t" anchorCtr="0"/>
          <a:lstStyle>
            <a:lvl1pPr marL="0" marR="0" lvl="0" indent="0" algn="ctr" rtl="0">
              <a:spcBef>
                <a:spcPts val="1067"/>
              </a:spcBef>
              <a:buClr>
                <a:schemeClr val="lt1"/>
              </a:buClr>
              <a:buFont typeface="Arial"/>
              <a:buNone/>
              <a:defRPr sz="5333" b="0" i="0" u="none" strike="noStrike" cap="none">
                <a:solidFill>
                  <a:schemeClr val="lt1"/>
                </a:solidFill>
                <a:latin typeface="Lato"/>
                <a:ea typeface="Lato"/>
                <a:cs typeface="Lato"/>
                <a:sym typeface="Lato"/>
              </a:defRPr>
            </a:lvl1pPr>
            <a:lvl2pPr marL="1015990" marR="0" lvl="1" indent="0" algn="ctr" rtl="0">
              <a:spcBef>
                <a:spcPts val="1244"/>
              </a:spcBef>
              <a:buClr>
                <a:srgbClr val="8D9195"/>
              </a:buClr>
              <a:buFont typeface="Arial"/>
              <a:buNone/>
              <a:defRPr sz="6222" b="0" i="0" u="none" strike="noStrike" cap="none">
                <a:solidFill>
                  <a:srgbClr val="8D9195"/>
                </a:solidFill>
                <a:latin typeface="Calibri"/>
                <a:ea typeface="Calibri"/>
                <a:cs typeface="Calibri"/>
                <a:sym typeface="Calibri"/>
              </a:defRPr>
            </a:lvl2pPr>
            <a:lvl3pPr marL="2031980" marR="0" lvl="2" indent="0" algn="ctr" rtl="0">
              <a:spcBef>
                <a:spcPts val="1067"/>
              </a:spcBef>
              <a:buClr>
                <a:srgbClr val="8D9195"/>
              </a:buClr>
              <a:buFont typeface="Arial"/>
              <a:buNone/>
              <a:defRPr sz="5333" b="0" i="0" u="none" strike="noStrike" cap="none">
                <a:solidFill>
                  <a:srgbClr val="8D9195"/>
                </a:solidFill>
                <a:latin typeface="Calibri"/>
                <a:ea typeface="Calibri"/>
                <a:cs typeface="Calibri"/>
                <a:sym typeface="Calibri"/>
              </a:defRPr>
            </a:lvl3pPr>
            <a:lvl4pPr marL="3047970" marR="0" lvl="3" indent="0" algn="ctr" rtl="0">
              <a:spcBef>
                <a:spcPts val="889"/>
              </a:spcBef>
              <a:buClr>
                <a:srgbClr val="8D9195"/>
              </a:buClr>
              <a:buFont typeface="Arial"/>
              <a:buNone/>
              <a:defRPr sz="4444" b="0" i="0" u="none" strike="noStrike" cap="none">
                <a:solidFill>
                  <a:srgbClr val="8D9195"/>
                </a:solidFill>
                <a:latin typeface="Calibri"/>
                <a:ea typeface="Calibri"/>
                <a:cs typeface="Calibri"/>
                <a:sym typeface="Calibri"/>
              </a:defRPr>
            </a:lvl4pPr>
            <a:lvl5pPr marL="4063959" marR="0" lvl="4" indent="0" algn="ctr" rtl="0">
              <a:spcBef>
                <a:spcPts val="889"/>
              </a:spcBef>
              <a:buClr>
                <a:srgbClr val="8D9195"/>
              </a:buClr>
              <a:buFont typeface="Arial"/>
              <a:buNone/>
              <a:defRPr sz="4444" b="0" i="0" u="none" strike="noStrike" cap="none">
                <a:solidFill>
                  <a:srgbClr val="8D9195"/>
                </a:solidFill>
                <a:latin typeface="Calibri"/>
                <a:ea typeface="Calibri"/>
                <a:cs typeface="Calibri"/>
                <a:sym typeface="Calibri"/>
              </a:defRPr>
            </a:lvl5pPr>
            <a:lvl6pPr marL="5079949" marR="0" lvl="5" indent="0" algn="ctr" rtl="0">
              <a:spcBef>
                <a:spcPts val="889"/>
              </a:spcBef>
              <a:buClr>
                <a:srgbClr val="8D9195"/>
              </a:buClr>
              <a:buFont typeface="Arial"/>
              <a:buNone/>
              <a:defRPr sz="4444" b="0" i="0" u="none" strike="noStrike" cap="none">
                <a:solidFill>
                  <a:srgbClr val="8D9195"/>
                </a:solidFill>
                <a:latin typeface="Calibri"/>
                <a:ea typeface="Calibri"/>
                <a:cs typeface="Calibri"/>
                <a:sym typeface="Calibri"/>
              </a:defRPr>
            </a:lvl6pPr>
            <a:lvl7pPr marL="6095939" marR="0" lvl="6" indent="0" algn="ctr" rtl="0">
              <a:spcBef>
                <a:spcPts val="889"/>
              </a:spcBef>
              <a:buClr>
                <a:srgbClr val="8D9195"/>
              </a:buClr>
              <a:buFont typeface="Arial"/>
              <a:buNone/>
              <a:defRPr sz="4444" b="0" i="0" u="none" strike="noStrike" cap="none">
                <a:solidFill>
                  <a:srgbClr val="8D9195"/>
                </a:solidFill>
                <a:latin typeface="Calibri"/>
                <a:ea typeface="Calibri"/>
                <a:cs typeface="Calibri"/>
                <a:sym typeface="Calibri"/>
              </a:defRPr>
            </a:lvl7pPr>
            <a:lvl8pPr marL="7111929" marR="0" lvl="7" indent="0" algn="ctr" rtl="0">
              <a:spcBef>
                <a:spcPts val="889"/>
              </a:spcBef>
              <a:buClr>
                <a:srgbClr val="8D9195"/>
              </a:buClr>
              <a:buFont typeface="Arial"/>
              <a:buNone/>
              <a:defRPr sz="4444" b="0" i="0" u="none" strike="noStrike" cap="none">
                <a:solidFill>
                  <a:srgbClr val="8D9195"/>
                </a:solidFill>
                <a:latin typeface="Calibri"/>
                <a:ea typeface="Calibri"/>
                <a:cs typeface="Calibri"/>
                <a:sym typeface="Calibri"/>
              </a:defRPr>
            </a:lvl8pPr>
            <a:lvl9pPr marL="8127919" marR="0" lvl="8" indent="0" algn="ctr" rtl="0">
              <a:spcBef>
                <a:spcPts val="889"/>
              </a:spcBef>
              <a:buClr>
                <a:srgbClr val="8D9195"/>
              </a:buClr>
              <a:buFont typeface="Arial"/>
              <a:buNone/>
              <a:defRPr sz="4444" b="0" i="0" u="none" strike="noStrike" cap="none">
                <a:solidFill>
                  <a:srgbClr val="8D9195"/>
                </a:solidFill>
                <a:latin typeface="Calibri"/>
                <a:ea typeface="Calibri"/>
                <a:cs typeface="Calibri"/>
                <a:sym typeface="Calibri"/>
              </a:defRPr>
            </a:lvl9pPr>
          </a:lstStyle>
          <a:p>
            <a:endParaRPr/>
          </a:p>
        </p:txBody>
      </p:sp>
      <p:pic>
        <p:nvPicPr>
          <p:cNvPr id="78" name="Shape 78"/>
          <p:cNvPicPr preferRelativeResize="0"/>
          <p:nvPr/>
        </p:nvPicPr>
        <p:blipFill rotWithShape="1">
          <a:blip r:embed="rId3">
            <a:alphaModFix/>
          </a:blip>
          <a:srcRect/>
          <a:stretch/>
        </p:blipFill>
        <p:spPr>
          <a:xfrm>
            <a:off x="310717" y="10644129"/>
            <a:ext cx="1980051" cy="535804"/>
          </a:xfrm>
          <a:prstGeom prst="rect">
            <a:avLst/>
          </a:prstGeom>
          <a:noFill/>
          <a:ln>
            <a:noFill/>
          </a:ln>
        </p:spPr>
      </p:pic>
    </p:spTree>
    <p:extLst>
      <p:ext uri="{BB962C8B-B14F-4D97-AF65-F5344CB8AC3E}">
        <p14:creationId xmlns:p14="http://schemas.microsoft.com/office/powerpoint/2010/main" val="10998931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Custom_Picture_Content_v1">
    <p:spTree>
      <p:nvGrpSpPr>
        <p:cNvPr id="1" name="Shape 79"/>
        <p:cNvGrpSpPr/>
        <p:nvPr/>
      </p:nvGrpSpPr>
      <p:grpSpPr>
        <a:xfrm>
          <a:off x="0" y="0"/>
          <a:ext cx="0" cy="0"/>
          <a:chOff x="0" y="0"/>
          <a:chExt cx="0" cy="0"/>
        </a:xfrm>
      </p:grpSpPr>
      <p:pic>
        <p:nvPicPr>
          <p:cNvPr id="80" name="Shape 80" descr="ciab-graphics.png"/>
          <p:cNvPicPr preferRelativeResize="0"/>
          <p:nvPr/>
        </p:nvPicPr>
        <p:blipFill rotWithShape="1">
          <a:blip r:embed="rId2">
            <a:alphaModFix/>
          </a:blip>
          <a:srcRect t="27689" b="49017"/>
          <a:stretch/>
        </p:blipFill>
        <p:spPr>
          <a:xfrm>
            <a:off x="-39324" y="-201117"/>
            <a:ext cx="20398647" cy="2677620"/>
          </a:xfrm>
          <a:prstGeom prst="rect">
            <a:avLst/>
          </a:prstGeom>
          <a:noFill/>
          <a:ln>
            <a:noFill/>
          </a:ln>
        </p:spPr>
      </p:pic>
      <p:sp>
        <p:nvSpPr>
          <p:cNvPr id="81" name="Shape 81"/>
          <p:cNvSpPr>
            <a:spLocks noGrp="1"/>
          </p:cNvSpPr>
          <p:nvPr>
            <p:ph type="pic" idx="2"/>
          </p:nvPr>
        </p:nvSpPr>
        <p:spPr>
          <a:xfrm>
            <a:off x="1146527" y="3171475"/>
            <a:ext cx="7620000" cy="7087304"/>
          </a:xfrm>
          <a:prstGeom prst="rect">
            <a:avLst/>
          </a:prstGeom>
          <a:noFill/>
          <a:ln>
            <a:noFill/>
          </a:ln>
        </p:spPr>
        <p:txBody>
          <a:bodyPr lIns="91425" tIns="91425" rIns="91425" bIns="91425" anchor="t" anchorCtr="0"/>
          <a:lstStyle>
            <a:lvl1pPr marL="761992" marR="0" lvl="0" indent="-310441" algn="l" rtl="0">
              <a:spcBef>
                <a:spcPts val="1422"/>
              </a:spcBef>
              <a:buClr>
                <a:srgbClr val="435363"/>
              </a:buClr>
              <a:buSzPct val="100000"/>
              <a:buFont typeface="Arial"/>
              <a:buChar char="•"/>
              <a:defRPr sz="7111" b="0" i="0" u="none" strike="noStrike" cap="none">
                <a:solidFill>
                  <a:srgbClr val="435363"/>
                </a:solidFill>
                <a:latin typeface="Lato"/>
                <a:ea typeface="Lato"/>
                <a:cs typeface="Lato"/>
                <a:sym typeface="Lato"/>
              </a:defRPr>
            </a:lvl1pPr>
            <a:lvl2pPr marL="1650983" marR="0" lvl="1" indent="-239886" algn="l" rtl="0">
              <a:spcBef>
                <a:spcPts val="1244"/>
              </a:spcBef>
              <a:buClr>
                <a:schemeClr val="dk1"/>
              </a:buClr>
              <a:buSzPct val="100000"/>
              <a:buFont typeface="Arial"/>
              <a:buChar char="–"/>
              <a:defRPr sz="6222" b="0" i="0" u="none" strike="noStrike" cap="none">
                <a:solidFill>
                  <a:schemeClr val="dk1"/>
                </a:solidFill>
                <a:latin typeface="Calibri"/>
                <a:ea typeface="Calibri"/>
                <a:cs typeface="Calibri"/>
                <a:sym typeface="Calibri"/>
              </a:defRPr>
            </a:lvl2pPr>
            <a:lvl3pPr marL="2539975" marR="0" lvl="2" indent="-169332" algn="l" rtl="0">
              <a:spcBef>
                <a:spcPts val="1067"/>
              </a:spcBef>
              <a:buClr>
                <a:schemeClr val="dk1"/>
              </a:buClr>
              <a:buSzPct val="100000"/>
              <a:buFont typeface="Arial"/>
              <a:buChar char="•"/>
              <a:defRPr sz="5333" b="0" i="0" u="none" strike="noStrike" cap="none">
                <a:solidFill>
                  <a:schemeClr val="dk1"/>
                </a:solidFill>
                <a:latin typeface="Calibri"/>
                <a:ea typeface="Calibri"/>
                <a:cs typeface="Calibri"/>
                <a:sym typeface="Calibri"/>
              </a:defRPr>
            </a:lvl3pPr>
            <a:lvl4pPr marL="3555964" marR="0" lvl="3"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4pPr>
            <a:lvl5pPr marL="4571954" marR="0" lvl="4"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5pPr>
            <a:lvl6pPr marL="5587944" marR="0" lvl="5"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6pPr>
            <a:lvl7pPr marL="6603934" marR="0" lvl="6"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7pPr>
            <a:lvl8pPr marL="7619924" marR="0" lvl="7"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8pPr>
            <a:lvl9pPr marL="8635914" marR="0" lvl="8"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body" idx="1"/>
          </p:nvPr>
        </p:nvSpPr>
        <p:spPr>
          <a:xfrm>
            <a:off x="9228668" y="3171475"/>
            <a:ext cx="10075331" cy="7087304"/>
          </a:xfrm>
          <a:prstGeom prst="rect">
            <a:avLst/>
          </a:prstGeom>
          <a:noFill/>
          <a:ln>
            <a:noFill/>
          </a:ln>
        </p:spPr>
        <p:txBody>
          <a:bodyPr lIns="91425" tIns="91425" rIns="91425" bIns="91425" anchor="t" anchorCtr="0"/>
          <a:lstStyle>
            <a:lvl1pPr marL="761992" marR="0" lvl="0" indent="-310441" algn="l" rtl="0">
              <a:spcBef>
                <a:spcPts val="1422"/>
              </a:spcBef>
              <a:buClr>
                <a:srgbClr val="435363"/>
              </a:buClr>
              <a:buSzPct val="100000"/>
              <a:buFont typeface="Arial"/>
              <a:buChar char="•"/>
              <a:defRPr sz="7111" b="0" i="0" u="none" strike="noStrike" cap="none">
                <a:solidFill>
                  <a:srgbClr val="435363"/>
                </a:solidFill>
                <a:latin typeface="Lato"/>
                <a:ea typeface="Lato"/>
                <a:cs typeface="Lato"/>
                <a:sym typeface="Lato"/>
              </a:defRPr>
            </a:lvl1pPr>
            <a:lvl2pPr marL="1650983" marR="0" lvl="1" indent="-239886" algn="l" rtl="0">
              <a:spcBef>
                <a:spcPts val="1244"/>
              </a:spcBef>
              <a:buClr>
                <a:srgbClr val="435363"/>
              </a:buClr>
              <a:buSzPct val="100000"/>
              <a:buFont typeface="Arial"/>
              <a:buChar char="–"/>
              <a:defRPr sz="6222" b="0" i="0" u="none" strike="noStrike" cap="none">
                <a:solidFill>
                  <a:srgbClr val="435363"/>
                </a:solidFill>
                <a:latin typeface="Lato"/>
                <a:ea typeface="Lato"/>
                <a:cs typeface="Lato"/>
                <a:sym typeface="Lato"/>
              </a:defRPr>
            </a:lvl2pPr>
            <a:lvl3pPr marL="2539975" marR="0" lvl="2" indent="-169332" algn="l" rtl="0">
              <a:spcBef>
                <a:spcPts val="1067"/>
              </a:spcBef>
              <a:buClr>
                <a:srgbClr val="435363"/>
              </a:buClr>
              <a:buSzPct val="100000"/>
              <a:buFont typeface="Arial"/>
              <a:buChar char="•"/>
              <a:defRPr sz="5333" b="0" i="0" u="none" strike="noStrike" cap="none">
                <a:solidFill>
                  <a:srgbClr val="435363"/>
                </a:solidFill>
                <a:latin typeface="Lato"/>
                <a:ea typeface="Lato"/>
                <a:cs typeface="Lato"/>
                <a:sym typeface="Lato"/>
              </a:defRPr>
            </a:lvl3pPr>
            <a:lvl4pPr marL="3555964" marR="0" lvl="3" indent="-225776" algn="l" rtl="0">
              <a:spcBef>
                <a:spcPts val="889"/>
              </a:spcBef>
              <a:buClr>
                <a:srgbClr val="435363"/>
              </a:buClr>
              <a:buSzPct val="100000"/>
              <a:buFont typeface="Arial"/>
              <a:buChar char="–"/>
              <a:defRPr sz="4444" b="0" i="0" u="none" strike="noStrike" cap="none">
                <a:solidFill>
                  <a:srgbClr val="435363"/>
                </a:solidFill>
                <a:latin typeface="Lato"/>
                <a:ea typeface="Lato"/>
                <a:cs typeface="Lato"/>
                <a:sym typeface="Lato"/>
              </a:defRPr>
            </a:lvl4pPr>
            <a:lvl5pPr marL="4571954" marR="0" lvl="4" indent="-225776" algn="l" rtl="0">
              <a:spcBef>
                <a:spcPts val="889"/>
              </a:spcBef>
              <a:buClr>
                <a:srgbClr val="435363"/>
              </a:buClr>
              <a:buSzPct val="100000"/>
              <a:buFont typeface="Arial"/>
              <a:buChar char="»"/>
              <a:defRPr sz="4444" b="0" i="0" u="none" strike="noStrike" cap="none">
                <a:solidFill>
                  <a:srgbClr val="435363"/>
                </a:solidFill>
                <a:latin typeface="Lato"/>
                <a:ea typeface="Lato"/>
                <a:cs typeface="Lato"/>
                <a:sym typeface="Lato"/>
              </a:defRPr>
            </a:lvl5pPr>
            <a:lvl6pPr marL="5587944" marR="0" lvl="5"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6pPr>
            <a:lvl7pPr marL="6603934" marR="0" lvl="6"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7pPr>
            <a:lvl8pPr marL="7619924" marR="0" lvl="7"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8pPr>
            <a:lvl9pPr marL="8635914" marR="0" lvl="8"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9pPr>
          </a:lstStyle>
          <a:p>
            <a:endParaRPr/>
          </a:p>
        </p:txBody>
      </p:sp>
      <p:pic>
        <p:nvPicPr>
          <p:cNvPr id="83" name="Shape 83"/>
          <p:cNvPicPr preferRelativeResize="0"/>
          <p:nvPr/>
        </p:nvPicPr>
        <p:blipFill rotWithShape="1">
          <a:blip r:embed="rId3">
            <a:alphaModFix amt="20000"/>
          </a:blip>
          <a:srcRect/>
          <a:stretch/>
        </p:blipFill>
        <p:spPr>
          <a:xfrm>
            <a:off x="310717" y="10644129"/>
            <a:ext cx="1980051" cy="535804"/>
          </a:xfrm>
          <a:prstGeom prst="rect">
            <a:avLst/>
          </a:prstGeom>
          <a:noFill/>
          <a:ln>
            <a:noFill/>
          </a:ln>
        </p:spPr>
      </p:pic>
      <p:sp>
        <p:nvSpPr>
          <p:cNvPr id="84" name="Shape 84"/>
          <p:cNvSpPr txBox="1">
            <a:spLocks noGrp="1"/>
          </p:cNvSpPr>
          <p:nvPr>
            <p:ph type="title"/>
          </p:nvPr>
        </p:nvSpPr>
        <p:spPr>
          <a:xfrm>
            <a:off x="1016000" y="458611"/>
            <a:ext cx="18288000" cy="1905000"/>
          </a:xfrm>
          <a:prstGeom prst="rect">
            <a:avLst/>
          </a:prstGeom>
          <a:noFill/>
          <a:ln>
            <a:noFill/>
          </a:ln>
        </p:spPr>
        <p:txBody>
          <a:bodyPr lIns="91425" tIns="91425" rIns="91425" bIns="91425" anchor="t" anchorCtr="0"/>
          <a:lstStyle>
            <a:lvl1pPr marL="0" marR="0" lvl="0" indent="0" algn="ctr" rtl="0">
              <a:spcBef>
                <a:spcPts val="0"/>
              </a:spcBef>
              <a:buClr>
                <a:srgbClr val="FFFFFF"/>
              </a:buClr>
              <a:buFont typeface="Roboto Slab"/>
              <a:buNone/>
              <a:defRPr sz="9778" b="0" i="0" u="none" strike="noStrike" cap="none">
                <a:solidFill>
                  <a:srgbClr val="FFFFFF"/>
                </a:solidFill>
                <a:latin typeface="Roboto Slab"/>
                <a:ea typeface="Roboto Slab"/>
                <a:cs typeface="Roboto Slab"/>
                <a:sym typeface="Roboto Slab"/>
              </a:defRPr>
            </a:lvl1pPr>
            <a:lvl2pPr lvl="1" indent="0">
              <a:spcBef>
                <a:spcPts val="0"/>
              </a:spcBef>
              <a:buNone/>
              <a:defRPr sz="4000"/>
            </a:lvl2pPr>
            <a:lvl3pPr lvl="2" indent="0">
              <a:spcBef>
                <a:spcPts val="0"/>
              </a:spcBef>
              <a:buNone/>
              <a:defRPr sz="4000"/>
            </a:lvl3pPr>
            <a:lvl4pPr lvl="3" indent="0">
              <a:spcBef>
                <a:spcPts val="0"/>
              </a:spcBef>
              <a:buNone/>
              <a:defRPr sz="4000"/>
            </a:lvl4pPr>
            <a:lvl5pPr lvl="4" indent="0">
              <a:spcBef>
                <a:spcPts val="0"/>
              </a:spcBef>
              <a:buNone/>
              <a:defRPr sz="4000"/>
            </a:lvl5pPr>
            <a:lvl6pPr lvl="5" indent="0">
              <a:spcBef>
                <a:spcPts val="0"/>
              </a:spcBef>
              <a:buNone/>
              <a:defRPr sz="4000"/>
            </a:lvl6pPr>
            <a:lvl7pPr lvl="6" indent="0">
              <a:spcBef>
                <a:spcPts val="0"/>
              </a:spcBef>
              <a:buNone/>
              <a:defRPr sz="4000"/>
            </a:lvl7pPr>
            <a:lvl8pPr lvl="7" indent="0">
              <a:spcBef>
                <a:spcPts val="0"/>
              </a:spcBef>
              <a:buNone/>
              <a:defRPr sz="4000"/>
            </a:lvl8pPr>
            <a:lvl9pPr lvl="8" indent="0">
              <a:spcBef>
                <a:spcPts val="0"/>
              </a:spcBef>
              <a:buNone/>
              <a:defRPr sz="4000"/>
            </a:lvl9pPr>
          </a:lstStyle>
          <a:p>
            <a:endParaRPr/>
          </a:p>
        </p:txBody>
      </p:sp>
    </p:spTree>
    <p:extLst>
      <p:ext uri="{BB962C8B-B14F-4D97-AF65-F5344CB8AC3E}">
        <p14:creationId xmlns:p14="http://schemas.microsoft.com/office/powerpoint/2010/main" val="11435049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Custom_Title_Content_v2">
    <p:bg>
      <p:bgPr>
        <a:solidFill>
          <a:schemeClr val="lt1"/>
        </a:solidFill>
        <a:effectLst/>
      </p:bgPr>
    </p:bg>
    <p:spTree>
      <p:nvGrpSpPr>
        <p:cNvPr id="1" name="Shape 85"/>
        <p:cNvGrpSpPr/>
        <p:nvPr/>
      </p:nvGrpSpPr>
      <p:grpSpPr>
        <a:xfrm>
          <a:off x="0" y="0"/>
          <a:ext cx="0" cy="0"/>
          <a:chOff x="0" y="0"/>
          <a:chExt cx="0" cy="0"/>
        </a:xfrm>
      </p:grpSpPr>
      <p:pic>
        <p:nvPicPr>
          <p:cNvPr id="86" name="Shape 86" descr="photo-1452806723698-a8daf14aa079.jpeg"/>
          <p:cNvPicPr preferRelativeResize="0"/>
          <p:nvPr/>
        </p:nvPicPr>
        <p:blipFill rotWithShape="1">
          <a:blip r:embed="rId2">
            <a:alphaModFix/>
          </a:blip>
          <a:srcRect/>
          <a:stretch/>
        </p:blipFill>
        <p:spPr>
          <a:xfrm>
            <a:off x="1" y="1"/>
            <a:ext cx="20320002" cy="11429998"/>
          </a:xfrm>
          <a:prstGeom prst="rect">
            <a:avLst/>
          </a:prstGeom>
          <a:noFill/>
          <a:ln>
            <a:noFill/>
          </a:ln>
        </p:spPr>
      </p:pic>
      <p:sp>
        <p:nvSpPr>
          <p:cNvPr id="87" name="Shape 87"/>
          <p:cNvSpPr/>
          <p:nvPr/>
        </p:nvSpPr>
        <p:spPr>
          <a:xfrm>
            <a:off x="-1" y="1"/>
            <a:ext cx="20320007" cy="11429998"/>
          </a:xfrm>
          <a:prstGeom prst="rect">
            <a:avLst/>
          </a:prstGeom>
          <a:solidFill>
            <a:srgbClr val="2C94A8">
              <a:alpha val="60000"/>
            </a:srgbClr>
          </a:solidFill>
          <a:ln>
            <a:noFill/>
          </a:ln>
          <a:effectLst>
            <a:outerShdw blurRad="39999" dist="23000" dir="5400000" rotWithShape="0">
              <a:srgbClr val="000000">
                <a:alpha val="34901"/>
              </a:srgbClr>
            </a:outerShdw>
          </a:effectLst>
        </p:spPr>
        <p:txBody>
          <a:bodyPr lIns="203167" tIns="101556" rIns="203167" bIns="101556" anchor="ctr" anchorCtr="0">
            <a:noAutofit/>
          </a:bodyPr>
          <a:lstStyle/>
          <a:p>
            <a:pPr algn="ctr"/>
            <a:endParaRPr sz="4000" kern="0">
              <a:solidFill>
                <a:srgbClr val="FFFFFF"/>
              </a:solidFill>
              <a:latin typeface="Calibri"/>
              <a:ea typeface="Calibri"/>
              <a:cs typeface="Calibri"/>
              <a:sym typeface="Calibri"/>
            </a:endParaRPr>
          </a:p>
        </p:txBody>
      </p:sp>
      <p:pic>
        <p:nvPicPr>
          <p:cNvPr id="88" name="Shape 88" descr="TenableLogo_White_RGB-01.png"/>
          <p:cNvPicPr preferRelativeResize="0"/>
          <p:nvPr/>
        </p:nvPicPr>
        <p:blipFill rotWithShape="1">
          <a:blip r:embed="rId3">
            <a:alphaModFix/>
          </a:blip>
          <a:srcRect/>
          <a:stretch/>
        </p:blipFill>
        <p:spPr>
          <a:xfrm>
            <a:off x="310712" y="10693057"/>
            <a:ext cx="1959891" cy="530353"/>
          </a:xfrm>
          <a:prstGeom prst="rect">
            <a:avLst/>
          </a:prstGeom>
          <a:noFill/>
          <a:ln>
            <a:noFill/>
          </a:ln>
        </p:spPr>
      </p:pic>
      <p:sp>
        <p:nvSpPr>
          <p:cNvPr id="89" name="Shape 89"/>
          <p:cNvSpPr/>
          <p:nvPr/>
        </p:nvSpPr>
        <p:spPr>
          <a:xfrm>
            <a:off x="0" y="2476500"/>
            <a:ext cx="20320000" cy="8100338"/>
          </a:xfrm>
          <a:prstGeom prst="rect">
            <a:avLst/>
          </a:prstGeom>
          <a:solidFill>
            <a:schemeClr val="lt1"/>
          </a:solidFill>
          <a:ln>
            <a:noFill/>
          </a:ln>
        </p:spPr>
        <p:txBody>
          <a:bodyPr lIns="203167" tIns="101556" rIns="203167" bIns="101556" anchor="ctr" anchorCtr="0">
            <a:noAutofit/>
          </a:bodyPr>
          <a:lstStyle/>
          <a:p>
            <a:pPr algn="ctr"/>
            <a:endParaRPr sz="4000" kern="0">
              <a:solidFill>
                <a:srgbClr val="FFFFFF"/>
              </a:solidFill>
              <a:latin typeface="Calibri"/>
              <a:ea typeface="Calibri"/>
              <a:cs typeface="Calibri"/>
              <a:sym typeface="Calibri"/>
            </a:endParaRPr>
          </a:p>
        </p:txBody>
      </p:sp>
      <p:sp>
        <p:nvSpPr>
          <p:cNvPr id="90" name="Shape 90"/>
          <p:cNvSpPr txBox="1">
            <a:spLocks noGrp="1"/>
          </p:cNvSpPr>
          <p:nvPr>
            <p:ph type="body" idx="1"/>
          </p:nvPr>
        </p:nvSpPr>
        <p:spPr>
          <a:xfrm>
            <a:off x="1016000" y="2667000"/>
            <a:ext cx="18288000" cy="7543271"/>
          </a:xfrm>
          <a:prstGeom prst="rect">
            <a:avLst/>
          </a:prstGeom>
          <a:noFill/>
          <a:ln>
            <a:noFill/>
          </a:ln>
        </p:spPr>
        <p:txBody>
          <a:bodyPr lIns="91425" tIns="91425" rIns="91425" bIns="91425" anchor="t" anchorCtr="0"/>
          <a:lstStyle>
            <a:lvl1pPr marL="761992" marR="0" lvl="0" indent="-310441" algn="l" rtl="0">
              <a:spcBef>
                <a:spcPts val="1422"/>
              </a:spcBef>
              <a:buClr>
                <a:srgbClr val="435363"/>
              </a:buClr>
              <a:buSzPct val="100000"/>
              <a:buFont typeface="Arial"/>
              <a:buChar char="•"/>
              <a:defRPr sz="7111" b="0" i="0" u="none" strike="noStrike" cap="none">
                <a:solidFill>
                  <a:srgbClr val="435363"/>
                </a:solidFill>
                <a:latin typeface="Lato"/>
                <a:ea typeface="Lato"/>
                <a:cs typeface="Lato"/>
                <a:sym typeface="Lato"/>
              </a:defRPr>
            </a:lvl1pPr>
            <a:lvl2pPr marL="1650983" marR="0" lvl="1" indent="-239886" algn="l" rtl="0">
              <a:spcBef>
                <a:spcPts val="1244"/>
              </a:spcBef>
              <a:buClr>
                <a:srgbClr val="435363"/>
              </a:buClr>
              <a:buSzPct val="100000"/>
              <a:buFont typeface="Arial"/>
              <a:buChar char="–"/>
              <a:defRPr sz="6222" b="0" i="0" u="none" strike="noStrike" cap="none">
                <a:solidFill>
                  <a:srgbClr val="435363"/>
                </a:solidFill>
                <a:latin typeface="Lato"/>
                <a:ea typeface="Lato"/>
                <a:cs typeface="Lato"/>
                <a:sym typeface="Lato"/>
              </a:defRPr>
            </a:lvl2pPr>
            <a:lvl3pPr marL="2539975" marR="0" lvl="2" indent="-169332" algn="l" rtl="0">
              <a:spcBef>
                <a:spcPts val="1067"/>
              </a:spcBef>
              <a:buClr>
                <a:srgbClr val="435363"/>
              </a:buClr>
              <a:buSzPct val="100000"/>
              <a:buFont typeface="Arial"/>
              <a:buChar char="•"/>
              <a:defRPr sz="5333" b="0" i="0" u="none" strike="noStrike" cap="none">
                <a:solidFill>
                  <a:srgbClr val="435363"/>
                </a:solidFill>
                <a:latin typeface="Lato"/>
                <a:ea typeface="Lato"/>
                <a:cs typeface="Lato"/>
                <a:sym typeface="Lato"/>
              </a:defRPr>
            </a:lvl3pPr>
            <a:lvl4pPr marL="3555964" marR="0" lvl="3" indent="-225776" algn="l" rtl="0">
              <a:spcBef>
                <a:spcPts val="889"/>
              </a:spcBef>
              <a:buClr>
                <a:srgbClr val="435363"/>
              </a:buClr>
              <a:buSzPct val="100000"/>
              <a:buFont typeface="Arial"/>
              <a:buChar char="–"/>
              <a:defRPr sz="4444" b="0" i="0" u="none" strike="noStrike" cap="none">
                <a:solidFill>
                  <a:srgbClr val="435363"/>
                </a:solidFill>
                <a:latin typeface="Lato"/>
                <a:ea typeface="Lato"/>
                <a:cs typeface="Lato"/>
                <a:sym typeface="Lato"/>
              </a:defRPr>
            </a:lvl4pPr>
            <a:lvl5pPr marL="4571954" marR="0" lvl="4" indent="-225776" algn="l" rtl="0">
              <a:spcBef>
                <a:spcPts val="889"/>
              </a:spcBef>
              <a:buClr>
                <a:srgbClr val="435363"/>
              </a:buClr>
              <a:buSzPct val="100000"/>
              <a:buFont typeface="Arial"/>
              <a:buChar char="»"/>
              <a:defRPr sz="4444" b="0" i="0" u="none" strike="noStrike" cap="none">
                <a:solidFill>
                  <a:srgbClr val="435363"/>
                </a:solidFill>
                <a:latin typeface="Lato"/>
                <a:ea typeface="Lato"/>
                <a:cs typeface="Lato"/>
                <a:sym typeface="Lato"/>
              </a:defRPr>
            </a:lvl5pPr>
            <a:lvl6pPr marL="5587944" marR="0" lvl="5"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6pPr>
            <a:lvl7pPr marL="6603934" marR="0" lvl="6"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7pPr>
            <a:lvl8pPr marL="7619924" marR="0" lvl="7"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8pPr>
            <a:lvl9pPr marL="8635914" marR="0" lvl="8" indent="-225776" algn="l" rtl="0">
              <a:spcBef>
                <a:spcPts val="889"/>
              </a:spcBef>
              <a:buClr>
                <a:schemeClr val="dk1"/>
              </a:buClr>
              <a:buSzPct val="100000"/>
              <a:buFont typeface="Arial"/>
              <a:buChar char="•"/>
              <a:defRPr sz="4444"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title"/>
          </p:nvPr>
        </p:nvSpPr>
        <p:spPr>
          <a:xfrm>
            <a:off x="1016000" y="458611"/>
            <a:ext cx="18288000" cy="1905000"/>
          </a:xfrm>
          <a:prstGeom prst="rect">
            <a:avLst/>
          </a:prstGeom>
          <a:noFill/>
          <a:ln>
            <a:noFill/>
          </a:ln>
        </p:spPr>
        <p:txBody>
          <a:bodyPr lIns="91425" tIns="91425" rIns="91425" bIns="91425" anchor="t" anchorCtr="0"/>
          <a:lstStyle>
            <a:lvl1pPr marL="0" marR="0" lvl="0" indent="0" algn="ctr" rtl="0">
              <a:spcBef>
                <a:spcPts val="0"/>
              </a:spcBef>
              <a:buClr>
                <a:srgbClr val="FFFFFF"/>
              </a:buClr>
              <a:buFont typeface="Roboto Slab"/>
              <a:buNone/>
              <a:defRPr sz="9778" b="0" i="0" u="none" strike="noStrike" cap="none">
                <a:solidFill>
                  <a:srgbClr val="FFFFFF"/>
                </a:solidFill>
                <a:latin typeface="Roboto Slab"/>
                <a:ea typeface="Roboto Slab"/>
                <a:cs typeface="Roboto Slab"/>
                <a:sym typeface="Roboto Slab"/>
              </a:defRPr>
            </a:lvl1pPr>
            <a:lvl2pPr lvl="1" indent="0">
              <a:spcBef>
                <a:spcPts val="0"/>
              </a:spcBef>
              <a:buNone/>
              <a:defRPr sz="4000"/>
            </a:lvl2pPr>
            <a:lvl3pPr lvl="2" indent="0">
              <a:spcBef>
                <a:spcPts val="0"/>
              </a:spcBef>
              <a:buNone/>
              <a:defRPr sz="4000"/>
            </a:lvl3pPr>
            <a:lvl4pPr lvl="3" indent="0">
              <a:spcBef>
                <a:spcPts val="0"/>
              </a:spcBef>
              <a:buNone/>
              <a:defRPr sz="4000"/>
            </a:lvl4pPr>
            <a:lvl5pPr lvl="4" indent="0">
              <a:spcBef>
                <a:spcPts val="0"/>
              </a:spcBef>
              <a:buNone/>
              <a:defRPr sz="4000"/>
            </a:lvl5pPr>
            <a:lvl6pPr lvl="5" indent="0">
              <a:spcBef>
                <a:spcPts val="0"/>
              </a:spcBef>
              <a:buNone/>
              <a:defRPr sz="4000"/>
            </a:lvl6pPr>
            <a:lvl7pPr lvl="6" indent="0">
              <a:spcBef>
                <a:spcPts val="0"/>
              </a:spcBef>
              <a:buNone/>
              <a:defRPr sz="4000"/>
            </a:lvl7pPr>
            <a:lvl8pPr lvl="7" indent="0">
              <a:spcBef>
                <a:spcPts val="0"/>
              </a:spcBef>
              <a:buNone/>
              <a:defRPr sz="4000"/>
            </a:lvl8pPr>
            <a:lvl9pPr lvl="8" indent="0">
              <a:spcBef>
                <a:spcPts val="0"/>
              </a:spcBef>
              <a:buNone/>
              <a:defRPr sz="4000"/>
            </a:lvl9pPr>
          </a:lstStyle>
          <a:p>
            <a:endParaRPr/>
          </a:p>
        </p:txBody>
      </p:sp>
    </p:spTree>
    <p:extLst>
      <p:ext uri="{BB962C8B-B14F-4D97-AF65-F5344CB8AC3E}">
        <p14:creationId xmlns:p14="http://schemas.microsoft.com/office/powerpoint/2010/main" val="5068996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Custom_Two_Content_v2">
    <p:bg>
      <p:bgPr>
        <a:solidFill>
          <a:schemeClr val="lt1"/>
        </a:solidFill>
        <a:effectLst/>
      </p:bgPr>
    </p:bg>
    <p:spTree>
      <p:nvGrpSpPr>
        <p:cNvPr id="1" name="Shape 92"/>
        <p:cNvGrpSpPr/>
        <p:nvPr/>
      </p:nvGrpSpPr>
      <p:grpSpPr>
        <a:xfrm>
          <a:off x="0" y="0"/>
          <a:ext cx="0" cy="0"/>
          <a:chOff x="0" y="0"/>
          <a:chExt cx="0" cy="0"/>
        </a:xfrm>
      </p:grpSpPr>
      <p:pic>
        <p:nvPicPr>
          <p:cNvPr id="93" name="Shape 93" descr="photo-1452806723698-a8daf14aa079.jpeg"/>
          <p:cNvPicPr preferRelativeResize="0"/>
          <p:nvPr/>
        </p:nvPicPr>
        <p:blipFill rotWithShape="1">
          <a:blip r:embed="rId2">
            <a:alphaModFix/>
          </a:blip>
          <a:srcRect/>
          <a:stretch/>
        </p:blipFill>
        <p:spPr>
          <a:xfrm>
            <a:off x="1" y="1"/>
            <a:ext cx="20320002" cy="11429998"/>
          </a:xfrm>
          <a:prstGeom prst="rect">
            <a:avLst/>
          </a:prstGeom>
          <a:noFill/>
          <a:ln>
            <a:noFill/>
          </a:ln>
        </p:spPr>
      </p:pic>
      <p:sp>
        <p:nvSpPr>
          <p:cNvPr id="94" name="Shape 94"/>
          <p:cNvSpPr/>
          <p:nvPr/>
        </p:nvSpPr>
        <p:spPr>
          <a:xfrm>
            <a:off x="-1" y="1"/>
            <a:ext cx="20320007" cy="11429998"/>
          </a:xfrm>
          <a:prstGeom prst="rect">
            <a:avLst/>
          </a:prstGeom>
          <a:solidFill>
            <a:srgbClr val="2C94A8">
              <a:alpha val="60000"/>
            </a:srgbClr>
          </a:solidFill>
          <a:ln>
            <a:noFill/>
          </a:ln>
          <a:effectLst>
            <a:outerShdw blurRad="39999" dist="23000" dir="5400000" rotWithShape="0">
              <a:srgbClr val="000000">
                <a:alpha val="34901"/>
              </a:srgbClr>
            </a:outerShdw>
          </a:effectLst>
        </p:spPr>
        <p:txBody>
          <a:bodyPr lIns="203167" tIns="101556" rIns="203167" bIns="101556" anchor="ctr" anchorCtr="0">
            <a:noAutofit/>
          </a:bodyPr>
          <a:lstStyle/>
          <a:p>
            <a:pPr algn="ctr"/>
            <a:endParaRPr sz="4000" kern="0">
              <a:solidFill>
                <a:srgbClr val="FFFFFF"/>
              </a:solidFill>
              <a:latin typeface="Calibri"/>
              <a:ea typeface="Calibri"/>
              <a:cs typeface="Calibri"/>
              <a:sym typeface="Calibri"/>
            </a:endParaRPr>
          </a:p>
        </p:txBody>
      </p:sp>
      <p:pic>
        <p:nvPicPr>
          <p:cNvPr id="95" name="Shape 95" descr="TenableLogo_White_RGB-01.png"/>
          <p:cNvPicPr preferRelativeResize="0"/>
          <p:nvPr/>
        </p:nvPicPr>
        <p:blipFill rotWithShape="1">
          <a:blip r:embed="rId3">
            <a:alphaModFix/>
          </a:blip>
          <a:srcRect/>
          <a:stretch/>
        </p:blipFill>
        <p:spPr>
          <a:xfrm>
            <a:off x="310712" y="10693057"/>
            <a:ext cx="1959891" cy="530353"/>
          </a:xfrm>
          <a:prstGeom prst="rect">
            <a:avLst/>
          </a:prstGeom>
          <a:noFill/>
          <a:ln>
            <a:noFill/>
          </a:ln>
        </p:spPr>
      </p:pic>
      <p:sp>
        <p:nvSpPr>
          <p:cNvPr id="96" name="Shape 96"/>
          <p:cNvSpPr/>
          <p:nvPr/>
        </p:nvSpPr>
        <p:spPr>
          <a:xfrm>
            <a:off x="0" y="2476500"/>
            <a:ext cx="20320000" cy="8100338"/>
          </a:xfrm>
          <a:prstGeom prst="rect">
            <a:avLst/>
          </a:prstGeom>
          <a:solidFill>
            <a:schemeClr val="lt1"/>
          </a:solidFill>
          <a:ln>
            <a:noFill/>
          </a:ln>
        </p:spPr>
        <p:txBody>
          <a:bodyPr lIns="203167" tIns="101556" rIns="203167" bIns="101556" anchor="ctr" anchorCtr="0">
            <a:noAutofit/>
          </a:bodyPr>
          <a:lstStyle/>
          <a:p>
            <a:pPr algn="ctr"/>
            <a:endParaRPr sz="4000" kern="0">
              <a:solidFill>
                <a:srgbClr val="FFFFFF"/>
              </a:solidFill>
              <a:latin typeface="Calibri"/>
              <a:ea typeface="Calibri"/>
              <a:cs typeface="Calibri"/>
              <a:sym typeface="Calibri"/>
            </a:endParaRPr>
          </a:p>
        </p:txBody>
      </p:sp>
      <p:sp>
        <p:nvSpPr>
          <p:cNvPr id="97" name="Shape 97"/>
          <p:cNvSpPr txBox="1">
            <a:spLocks noGrp="1"/>
          </p:cNvSpPr>
          <p:nvPr>
            <p:ph type="body" idx="1"/>
          </p:nvPr>
        </p:nvSpPr>
        <p:spPr>
          <a:xfrm>
            <a:off x="1016001" y="2667000"/>
            <a:ext cx="8974664" cy="7543271"/>
          </a:xfrm>
          <a:prstGeom prst="rect">
            <a:avLst/>
          </a:prstGeom>
          <a:noFill/>
          <a:ln>
            <a:noFill/>
          </a:ln>
        </p:spPr>
        <p:txBody>
          <a:bodyPr lIns="91425" tIns="91425" rIns="91425" bIns="91425" anchor="t" anchorCtr="0"/>
          <a:lstStyle>
            <a:lvl1pPr marL="761992" marR="0" lvl="0" indent="-366885" algn="l" rtl="0">
              <a:spcBef>
                <a:spcPts val="1244"/>
              </a:spcBef>
              <a:buClr>
                <a:srgbClr val="435363"/>
              </a:buClr>
              <a:buSzPct val="100000"/>
              <a:buFont typeface="Arial"/>
              <a:buChar char="•"/>
              <a:defRPr sz="6222" b="0" i="0" u="none" strike="noStrike" cap="none">
                <a:solidFill>
                  <a:srgbClr val="435363"/>
                </a:solidFill>
                <a:latin typeface="Lato"/>
                <a:ea typeface="Lato"/>
                <a:cs typeface="Lato"/>
                <a:sym typeface="Lato"/>
              </a:defRPr>
            </a:lvl1pPr>
            <a:lvl2pPr marL="1650983" marR="0" lvl="1" indent="-296330" algn="l" rtl="0">
              <a:spcBef>
                <a:spcPts val="1067"/>
              </a:spcBef>
              <a:buClr>
                <a:srgbClr val="435363"/>
              </a:buClr>
              <a:buSzPct val="100000"/>
              <a:buFont typeface="Arial"/>
              <a:buChar char="–"/>
              <a:defRPr sz="5333" b="0" i="0" u="none" strike="noStrike" cap="none">
                <a:solidFill>
                  <a:srgbClr val="435363"/>
                </a:solidFill>
                <a:latin typeface="Lato"/>
                <a:ea typeface="Lato"/>
                <a:cs typeface="Lato"/>
                <a:sym typeface="Lato"/>
              </a:defRPr>
            </a:lvl2pPr>
            <a:lvl3pPr marL="2539975" marR="0" lvl="2" indent="-225776" algn="l" rtl="0">
              <a:spcBef>
                <a:spcPts val="889"/>
              </a:spcBef>
              <a:buClr>
                <a:srgbClr val="435363"/>
              </a:buClr>
              <a:buSzPct val="100000"/>
              <a:buFont typeface="Arial"/>
              <a:buChar char="•"/>
              <a:defRPr sz="4444" b="0" i="0" u="none" strike="noStrike" cap="none">
                <a:solidFill>
                  <a:srgbClr val="435363"/>
                </a:solidFill>
                <a:latin typeface="Lato"/>
                <a:ea typeface="Lato"/>
                <a:cs typeface="Lato"/>
                <a:sym typeface="Lato"/>
              </a:defRPr>
            </a:lvl3pPr>
            <a:lvl4pPr marL="3555964" marR="0" lvl="3" indent="-253997" algn="l" rtl="0">
              <a:spcBef>
                <a:spcPts val="800"/>
              </a:spcBef>
              <a:buClr>
                <a:srgbClr val="435363"/>
              </a:buClr>
              <a:buSzPct val="100000"/>
              <a:buFont typeface="Arial"/>
              <a:buChar char="–"/>
              <a:defRPr sz="4000" b="0" i="0" u="none" strike="noStrike" cap="none">
                <a:solidFill>
                  <a:srgbClr val="435363"/>
                </a:solidFill>
                <a:latin typeface="Lato"/>
                <a:ea typeface="Lato"/>
                <a:cs typeface="Lato"/>
                <a:sym typeface="Lato"/>
              </a:defRPr>
            </a:lvl4pPr>
            <a:lvl5pPr marL="4571954" marR="0" lvl="4" indent="-253997" algn="l" rtl="0">
              <a:spcBef>
                <a:spcPts val="800"/>
              </a:spcBef>
              <a:buClr>
                <a:srgbClr val="435363"/>
              </a:buClr>
              <a:buSzPct val="100000"/>
              <a:buFont typeface="Arial"/>
              <a:buChar char="»"/>
              <a:defRPr sz="4000" b="0" i="0" u="none" strike="noStrike" cap="none">
                <a:solidFill>
                  <a:srgbClr val="435363"/>
                </a:solidFill>
                <a:latin typeface="Lato"/>
                <a:ea typeface="Lato"/>
                <a:cs typeface="Lato"/>
                <a:sym typeface="Lato"/>
              </a:defRPr>
            </a:lvl5pPr>
            <a:lvl6pPr marL="5587944" marR="0" lvl="5"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6603934" marR="0" lvl="6"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7619924" marR="0" lvl="7"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8635914" marR="0" lvl="8"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2"/>
          </p:nvPr>
        </p:nvSpPr>
        <p:spPr>
          <a:xfrm>
            <a:off x="10329335" y="2667000"/>
            <a:ext cx="8974664" cy="7543271"/>
          </a:xfrm>
          <a:prstGeom prst="rect">
            <a:avLst/>
          </a:prstGeom>
          <a:noFill/>
          <a:ln>
            <a:noFill/>
          </a:ln>
        </p:spPr>
        <p:txBody>
          <a:bodyPr lIns="91425" tIns="91425" rIns="91425" bIns="91425" anchor="t" anchorCtr="0"/>
          <a:lstStyle>
            <a:lvl1pPr marL="761992" marR="0" lvl="0" indent="-366885" algn="l" rtl="0">
              <a:spcBef>
                <a:spcPts val="1244"/>
              </a:spcBef>
              <a:buClr>
                <a:srgbClr val="435363"/>
              </a:buClr>
              <a:buSzPct val="100000"/>
              <a:buFont typeface="Arial"/>
              <a:buChar char="•"/>
              <a:defRPr sz="6222" b="0" i="0" u="none" strike="noStrike" cap="none">
                <a:solidFill>
                  <a:srgbClr val="435363"/>
                </a:solidFill>
                <a:latin typeface="Lato"/>
                <a:ea typeface="Lato"/>
                <a:cs typeface="Lato"/>
                <a:sym typeface="Lato"/>
              </a:defRPr>
            </a:lvl1pPr>
            <a:lvl2pPr marL="1650983" marR="0" lvl="1" indent="-296330" algn="l" rtl="0">
              <a:spcBef>
                <a:spcPts val="1067"/>
              </a:spcBef>
              <a:buClr>
                <a:srgbClr val="435363"/>
              </a:buClr>
              <a:buSzPct val="100000"/>
              <a:buFont typeface="Arial"/>
              <a:buChar char="–"/>
              <a:defRPr sz="5333" b="0" i="0" u="none" strike="noStrike" cap="none">
                <a:solidFill>
                  <a:srgbClr val="435363"/>
                </a:solidFill>
                <a:latin typeface="Lato"/>
                <a:ea typeface="Lato"/>
                <a:cs typeface="Lato"/>
                <a:sym typeface="Lato"/>
              </a:defRPr>
            </a:lvl2pPr>
            <a:lvl3pPr marL="2539975" marR="0" lvl="2" indent="-225776" algn="l" rtl="0">
              <a:spcBef>
                <a:spcPts val="889"/>
              </a:spcBef>
              <a:buClr>
                <a:srgbClr val="435363"/>
              </a:buClr>
              <a:buSzPct val="100000"/>
              <a:buFont typeface="Arial"/>
              <a:buChar char="•"/>
              <a:defRPr sz="4444" b="0" i="0" u="none" strike="noStrike" cap="none">
                <a:solidFill>
                  <a:srgbClr val="435363"/>
                </a:solidFill>
                <a:latin typeface="Lato"/>
                <a:ea typeface="Lato"/>
                <a:cs typeface="Lato"/>
                <a:sym typeface="Lato"/>
              </a:defRPr>
            </a:lvl3pPr>
            <a:lvl4pPr marL="3555964" marR="0" lvl="3" indent="-253997" algn="l" rtl="0">
              <a:spcBef>
                <a:spcPts val="800"/>
              </a:spcBef>
              <a:buClr>
                <a:srgbClr val="435363"/>
              </a:buClr>
              <a:buSzPct val="100000"/>
              <a:buFont typeface="Arial"/>
              <a:buChar char="–"/>
              <a:defRPr sz="4000" b="0" i="0" u="none" strike="noStrike" cap="none">
                <a:solidFill>
                  <a:srgbClr val="435363"/>
                </a:solidFill>
                <a:latin typeface="Lato"/>
                <a:ea typeface="Lato"/>
                <a:cs typeface="Lato"/>
                <a:sym typeface="Lato"/>
              </a:defRPr>
            </a:lvl4pPr>
            <a:lvl5pPr marL="4571954" marR="0" lvl="4" indent="-253997" algn="l" rtl="0">
              <a:spcBef>
                <a:spcPts val="800"/>
              </a:spcBef>
              <a:buClr>
                <a:srgbClr val="435363"/>
              </a:buClr>
              <a:buSzPct val="100000"/>
              <a:buFont typeface="Arial"/>
              <a:buChar char="»"/>
              <a:defRPr sz="4000" b="0" i="0" u="none" strike="noStrike" cap="none">
                <a:solidFill>
                  <a:srgbClr val="435363"/>
                </a:solidFill>
                <a:latin typeface="Lato"/>
                <a:ea typeface="Lato"/>
                <a:cs typeface="Lato"/>
                <a:sym typeface="Lato"/>
              </a:defRPr>
            </a:lvl5pPr>
            <a:lvl6pPr marL="5587944" marR="0" lvl="5"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6pPr>
            <a:lvl7pPr marL="6603934" marR="0" lvl="6"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7pPr>
            <a:lvl8pPr marL="7619924" marR="0" lvl="7"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8pPr>
            <a:lvl9pPr marL="8635914" marR="0" lvl="8" indent="-253997" algn="l" rtl="0">
              <a:spcBef>
                <a:spcPts val="800"/>
              </a:spcBef>
              <a:buClr>
                <a:schemeClr val="dk1"/>
              </a:buClr>
              <a:buSzPct val="100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title"/>
          </p:nvPr>
        </p:nvSpPr>
        <p:spPr>
          <a:xfrm>
            <a:off x="1016000" y="458611"/>
            <a:ext cx="18288000" cy="1905000"/>
          </a:xfrm>
          <a:prstGeom prst="rect">
            <a:avLst/>
          </a:prstGeom>
          <a:noFill/>
          <a:ln>
            <a:noFill/>
          </a:ln>
        </p:spPr>
        <p:txBody>
          <a:bodyPr lIns="91425" tIns="91425" rIns="91425" bIns="91425" anchor="t" anchorCtr="0"/>
          <a:lstStyle>
            <a:lvl1pPr marL="0" marR="0" lvl="0" indent="0" algn="ctr" rtl="0">
              <a:spcBef>
                <a:spcPts val="0"/>
              </a:spcBef>
              <a:buClr>
                <a:srgbClr val="FFFFFF"/>
              </a:buClr>
              <a:buFont typeface="Roboto Slab"/>
              <a:buNone/>
              <a:defRPr sz="9778" b="0" i="0" u="none" strike="noStrike" cap="none">
                <a:solidFill>
                  <a:srgbClr val="FFFFFF"/>
                </a:solidFill>
                <a:latin typeface="Roboto Slab"/>
                <a:ea typeface="Roboto Slab"/>
                <a:cs typeface="Roboto Slab"/>
                <a:sym typeface="Roboto Slab"/>
              </a:defRPr>
            </a:lvl1pPr>
            <a:lvl2pPr lvl="1" indent="0">
              <a:spcBef>
                <a:spcPts val="0"/>
              </a:spcBef>
              <a:buNone/>
              <a:defRPr sz="4000"/>
            </a:lvl2pPr>
            <a:lvl3pPr lvl="2" indent="0">
              <a:spcBef>
                <a:spcPts val="0"/>
              </a:spcBef>
              <a:buNone/>
              <a:defRPr sz="4000"/>
            </a:lvl3pPr>
            <a:lvl4pPr lvl="3" indent="0">
              <a:spcBef>
                <a:spcPts val="0"/>
              </a:spcBef>
              <a:buNone/>
              <a:defRPr sz="4000"/>
            </a:lvl4pPr>
            <a:lvl5pPr lvl="4" indent="0">
              <a:spcBef>
                <a:spcPts val="0"/>
              </a:spcBef>
              <a:buNone/>
              <a:defRPr sz="4000"/>
            </a:lvl5pPr>
            <a:lvl6pPr lvl="5" indent="0">
              <a:spcBef>
                <a:spcPts val="0"/>
              </a:spcBef>
              <a:buNone/>
              <a:defRPr sz="4000"/>
            </a:lvl6pPr>
            <a:lvl7pPr lvl="6" indent="0">
              <a:spcBef>
                <a:spcPts val="0"/>
              </a:spcBef>
              <a:buNone/>
              <a:defRPr sz="4000"/>
            </a:lvl7pPr>
            <a:lvl8pPr lvl="7" indent="0">
              <a:spcBef>
                <a:spcPts val="0"/>
              </a:spcBef>
              <a:buNone/>
              <a:defRPr sz="4000"/>
            </a:lvl8pPr>
            <a:lvl9pPr lvl="8" indent="0">
              <a:spcBef>
                <a:spcPts val="0"/>
              </a:spcBef>
              <a:buNone/>
              <a:defRPr sz="4000"/>
            </a:lvl9pPr>
          </a:lstStyle>
          <a:p>
            <a:endParaRPr/>
          </a:p>
        </p:txBody>
      </p:sp>
    </p:spTree>
    <p:extLst>
      <p:ext uri="{BB962C8B-B14F-4D97-AF65-F5344CB8AC3E}">
        <p14:creationId xmlns:p14="http://schemas.microsoft.com/office/powerpoint/2010/main" val="3737028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ection Header">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093309-4EBC-0F4F-B2BD-7C1784FC16F9}"/>
              </a:ext>
            </a:extLst>
          </p:cNvPr>
          <p:cNvSpPr/>
          <p:nvPr userDrawn="1"/>
        </p:nvSpPr>
        <p:spPr>
          <a:xfrm>
            <a:off x="0" y="0"/>
            <a:ext cx="20320000" cy="11430000"/>
          </a:xfrm>
          <a:prstGeom prst="rect">
            <a:avLst/>
          </a:prstGeom>
          <a:gradFill flip="none" rotWithShape="1">
            <a:gsLst>
              <a:gs pos="79000">
                <a:srgbClr val="259BBD"/>
              </a:gs>
              <a:gs pos="50000">
                <a:srgbClr val="2068A4"/>
              </a:gs>
              <a:gs pos="0">
                <a:srgbClr val="150773"/>
              </a:gs>
              <a:gs pos="100000">
                <a:srgbClr val="2BD2D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Light" panose="020B0306030504020204" pitchFamily="34" charset="0"/>
            </a:endParaRPr>
          </a:p>
        </p:txBody>
      </p:sp>
      <p:sp>
        <p:nvSpPr>
          <p:cNvPr id="3" name="Text Placeholder 2"/>
          <p:cNvSpPr>
            <a:spLocks noGrp="1"/>
          </p:cNvSpPr>
          <p:nvPr>
            <p:ph type="body" idx="1"/>
          </p:nvPr>
        </p:nvSpPr>
        <p:spPr>
          <a:xfrm>
            <a:off x="1605055" y="4800600"/>
            <a:ext cx="17279703" cy="2514600"/>
          </a:xfrm>
        </p:spPr>
        <p:txBody>
          <a:bodyPr anchor="t">
            <a:normAutofit/>
          </a:bodyPr>
          <a:lstStyle>
            <a:lvl1pPr marL="0" indent="0">
              <a:buNone/>
              <a:defRPr sz="9000" b="1" i="0">
                <a:solidFill>
                  <a:schemeClr val="bg1">
                    <a:lumMod val="95000"/>
                  </a:schemeClr>
                </a:solidFill>
                <a:latin typeface="DIN 2014" panose="020B0504020202020204" pitchFamily="34" charset="77"/>
                <a:ea typeface="DIN 2014" panose="020B0504020202020204" pitchFamily="34" charset="77"/>
              </a:defRPr>
            </a:lvl1pPr>
            <a:lvl2pPr marL="1016000" indent="0">
              <a:buNone/>
              <a:defRPr sz="8000">
                <a:solidFill>
                  <a:schemeClr val="tx1">
                    <a:tint val="75000"/>
                  </a:schemeClr>
                </a:solidFill>
              </a:defRPr>
            </a:lvl2pPr>
            <a:lvl3pPr marL="2032000" indent="0">
              <a:buNone/>
              <a:defRPr sz="7111">
                <a:solidFill>
                  <a:schemeClr val="tx1">
                    <a:tint val="75000"/>
                  </a:schemeClr>
                </a:solidFill>
              </a:defRPr>
            </a:lvl3pPr>
            <a:lvl4pPr marL="3046476" indent="0">
              <a:buNone/>
              <a:defRPr sz="6222">
                <a:solidFill>
                  <a:schemeClr val="tx1">
                    <a:tint val="75000"/>
                  </a:schemeClr>
                </a:solidFill>
              </a:defRPr>
            </a:lvl4pPr>
            <a:lvl5pPr marL="4064000" indent="0">
              <a:buNone/>
              <a:defRPr sz="5333">
                <a:solidFill>
                  <a:schemeClr val="tx1">
                    <a:tint val="75000"/>
                  </a:schemeClr>
                </a:solidFill>
              </a:defRPr>
            </a:lvl5pPr>
            <a:lvl6pPr marL="5080000" indent="0">
              <a:buNone/>
              <a:defRPr sz="8888">
                <a:solidFill>
                  <a:schemeClr val="tx1">
                    <a:tint val="75000"/>
                  </a:schemeClr>
                </a:solidFill>
              </a:defRPr>
            </a:lvl6pPr>
            <a:lvl7pPr marL="6102102" indent="0">
              <a:buNone/>
              <a:defRPr sz="8888">
                <a:solidFill>
                  <a:schemeClr val="tx1">
                    <a:tint val="75000"/>
                  </a:schemeClr>
                </a:solidFill>
              </a:defRPr>
            </a:lvl7pPr>
            <a:lvl8pPr marL="7104895" indent="0">
              <a:buNone/>
              <a:defRPr sz="8888">
                <a:solidFill>
                  <a:schemeClr val="tx1">
                    <a:tint val="75000"/>
                  </a:schemeClr>
                </a:solidFill>
              </a:defRPr>
            </a:lvl8pPr>
            <a:lvl9pPr marL="8128000" indent="0">
              <a:buNone/>
              <a:defRPr sz="8888">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p:txBody>
          <a:bodyPr/>
          <a:lstStyle>
            <a:lvl1pPr>
              <a:defRPr>
                <a:solidFill>
                  <a:schemeClr val="bg1"/>
                </a:solidFill>
              </a:defRPr>
            </a:lvl1pPr>
          </a:lstStyle>
          <a:p>
            <a:fld id="{7061E208-F472-B646-8923-B79275F07613}" type="slidenum">
              <a:rPr lang="en-US" smtClean="0"/>
              <a:pPr/>
              <a:t>‹#›</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pic>
        <p:nvPicPr>
          <p:cNvPr id="10" name="Picture 9">
            <a:extLst>
              <a:ext uri="{FF2B5EF4-FFF2-40B4-BE49-F238E27FC236}">
                <a16:creationId xmlns:a16="http://schemas.microsoft.com/office/drawing/2014/main" id="{5B83BBEB-4438-774B-9236-A84F499D7F0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840960" y="10287349"/>
            <a:ext cx="1463040" cy="914051"/>
          </a:xfrm>
          <a:prstGeom prst="rect">
            <a:avLst/>
          </a:prstGeom>
        </p:spPr>
      </p:pic>
    </p:spTree>
    <p:extLst>
      <p:ext uri="{BB962C8B-B14F-4D97-AF65-F5344CB8AC3E}">
        <p14:creationId xmlns:p14="http://schemas.microsoft.com/office/powerpoint/2010/main" val="28574648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0"/>
            <a:ext cx="20320000" cy="11582400"/>
          </a:xfrm>
          <a:prstGeom prst="rect">
            <a:avLst/>
          </a:prstGeom>
          <a:gradFill flip="none" rotWithShape="1">
            <a:gsLst>
              <a:gs pos="0">
                <a:schemeClr val="tx2"/>
              </a:gs>
              <a:gs pos="78000">
                <a:srgbClr val="00839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pic>
        <p:nvPicPr>
          <p:cNvPr id="8" name="Picture 7"/>
          <p:cNvPicPr>
            <a:picLocks noChangeAspect="1"/>
          </p:cNvPicPr>
          <p:nvPr userDrawn="1"/>
        </p:nvPicPr>
        <p:blipFill rotWithShape="1">
          <a:blip r:embed="rId2" cstate="screen">
            <a:alphaModFix amt="12000"/>
            <a:extLst>
              <a:ext uri="{28A0092B-C50C-407E-A947-70E740481C1C}">
                <a14:useLocalDpi xmlns:a14="http://schemas.microsoft.com/office/drawing/2010/main"/>
              </a:ext>
            </a:extLst>
          </a:blip>
          <a:srcRect l="2057" t="9027" r="2057" b="48478"/>
          <a:stretch/>
        </p:blipFill>
        <p:spPr>
          <a:xfrm>
            <a:off x="0" y="-1"/>
            <a:ext cx="20320000" cy="11430002"/>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4258" y="628957"/>
            <a:ext cx="5327049" cy="1376078"/>
          </a:xfrm>
          <a:prstGeom prst="rect">
            <a:avLst/>
          </a:prstGeom>
          <a:effectLst/>
        </p:spPr>
      </p:pic>
      <p:sp>
        <p:nvSpPr>
          <p:cNvPr id="2" name="Title 1"/>
          <p:cNvSpPr>
            <a:spLocks noGrp="1"/>
          </p:cNvSpPr>
          <p:nvPr>
            <p:ph type="ctrTitle"/>
          </p:nvPr>
        </p:nvSpPr>
        <p:spPr>
          <a:xfrm>
            <a:off x="5080000" y="4430888"/>
            <a:ext cx="15240000" cy="1573389"/>
          </a:xfrm>
          <a:solidFill>
            <a:schemeClr val="bg1"/>
          </a:solidFill>
        </p:spPr>
        <p:txBody>
          <a:bodyPr lIns="274320" anchor="b">
            <a:normAutofit/>
          </a:bodyPr>
          <a:lstStyle>
            <a:lvl1pPr algn="l">
              <a:defRPr sz="8000"/>
            </a:lvl1pPr>
          </a:lstStyle>
          <a:p>
            <a:r>
              <a:rPr lang="en-US"/>
              <a:t>Click to edit Master title style</a:t>
            </a:r>
          </a:p>
        </p:txBody>
      </p:sp>
      <p:sp>
        <p:nvSpPr>
          <p:cNvPr id="3" name="Subtitle 2"/>
          <p:cNvSpPr>
            <a:spLocks noGrp="1"/>
          </p:cNvSpPr>
          <p:nvPr>
            <p:ph type="subTitle" idx="1"/>
          </p:nvPr>
        </p:nvSpPr>
        <p:spPr>
          <a:xfrm>
            <a:off x="7337778" y="6004279"/>
            <a:ext cx="12982222" cy="1085544"/>
          </a:xfrm>
          <a:solidFill>
            <a:schemeClr val="bg2"/>
          </a:solidFill>
        </p:spPr>
        <p:txBody>
          <a:bodyPr lIns="274320" rIns="274320"/>
          <a:lstStyle>
            <a:lvl1pPr marL="0" indent="0" algn="l">
              <a:buNone/>
              <a:defRPr sz="5333"/>
            </a:lvl1pPr>
            <a:lvl2pPr marL="1015990" indent="0" algn="ctr">
              <a:buNone/>
              <a:defRPr sz="4444"/>
            </a:lvl2pPr>
            <a:lvl3pPr marL="2031980" indent="0" algn="ctr">
              <a:buNone/>
              <a:defRPr sz="4000"/>
            </a:lvl3pPr>
            <a:lvl4pPr marL="3047970" indent="0" algn="ctr">
              <a:buNone/>
              <a:defRPr sz="3556"/>
            </a:lvl4pPr>
            <a:lvl5pPr marL="4063959" indent="0" algn="ctr">
              <a:buNone/>
              <a:defRPr sz="3556"/>
            </a:lvl5pPr>
            <a:lvl6pPr marL="5079949" indent="0" algn="ctr">
              <a:buNone/>
              <a:defRPr sz="3556"/>
            </a:lvl6pPr>
            <a:lvl7pPr marL="6095939" indent="0" algn="ctr">
              <a:buNone/>
              <a:defRPr sz="3556"/>
            </a:lvl7pPr>
            <a:lvl8pPr marL="7111929" indent="0" algn="ctr">
              <a:buNone/>
              <a:defRPr sz="3556"/>
            </a:lvl8pPr>
            <a:lvl9pPr marL="8127919" indent="0" algn="ctr">
              <a:buNone/>
              <a:defRPr sz="3556"/>
            </a:lvl9pPr>
          </a:lstStyle>
          <a:p>
            <a:r>
              <a:rPr lang="en-US"/>
              <a:t>Click to edit Master subtitle style</a:t>
            </a:r>
          </a:p>
        </p:txBody>
      </p:sp>
    </p:spTree>
    <p:extLst>
      <p:ext uri="{BB962C8B-B14F-4D97-AF65-F5344CB8AC3E}">
        <p14:creationId xmlns:p14="http://schemas.microsoft.com/office/powerpoint/2010/main" val="177780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Layout 1">
    <p:spTree>
      <p:nvGrpSpPr>
        <p:cNvPr id="1" name=""/>
        <p:cNvGrpSpPr/>
        <p:nvPr/>
      </p:nvGrpSpPr>
      <p:grpSpPr>
        <a:xfrm>
          <a:off x="0" y="0"/>
          <a:ext cx="0" cy="0"/>
          <a:chOff x="0" y="0"/>
          <a:chExt cx="0" cy="0"/>
        </a:xfrm>
      </p:grpSpPr>
      <p:sp>
        <p:nvSpPr>
          <p:cNvPr id="3" name="Right Triangle 2"/>
          <p:cNvSpPr/>
          <p:nvPr userDrawn="1"/>
        </p:nvSpPr>
        <p:spPr>
          <a:xfrm rot="5400000">
            <a:off x="409222" y="-409222"/>
            <a:ext cx="11430000" cy="12248444"/>
          </a:xfrm>
          <a:prstGeom prst="rtTriangle">
            <a:avLst/>
          </a:prstGeom>
          <a:gradFill>
            <a:gsLst>
              <a:gs pos="0">
                <a:schemeClr val="tx2"/>
              </a:gs>
              <a:gs pos="90000">
                <a:srgbClr val="00839B"/>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000"/>
          </a:p>
        </p:txBody>
      </p:sp>
      <p:sp>
        <p:nvSpPr>
          <p:cNvPr id="10" name="Title 1"/>
          <p:cNvSpPr>
            <a:spLocks noGrp="1"/>
          </p:cNvSpPr>
          <p:nvPr>
            <p:ph type="ctrTitle" hasCustomPrompt="1"/>
          </p:nvPr>
        </p:nvSpPr>
        <p:spPr>
          <a:xfrm>
            <a:off x="7281334" y="4699947"/>
            <a:ext cx="12248444" cy="2086551"/>
          </a:xfrm>
          <a:noFill/>
        </p:spPr>
        <p:txBody>
          <a:bodyPr>
            <a:noAutofit/>
          </a:bodyPr>
          <a:lstStyle>
            <a:lvl1pPr algn="r">
              <a:defRPr sz="9778" baseline="0">
                <a:solidFill>
                  <a:schemeClr val="tx1"/>
                </a:solidFill>
              </a:defRPr>
            </a:lvl1pPr>
          </a:lstStyle>
          <a:p>
            <a:r>
              <a:rPr lang="en-US"/>
              <a:t>CLICK TO EDIT SECTION HEADER</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4258" y="628957"/>
            <a:ext cx="5327049" cy="1376078"/>
          </a:xfrm>
          <a:prstGeom prst="rect">
            <a:avLst/>
          </a:prstGeom>
          <a:effectLst/>
        </p:spPr>
      </p:pic>
      <p:pic>
        <p:nvPicPr>
          <p:cNvPr id="14" name="Picture 13"/>
          <p:cNvPicPr>
            <a:picLocks noChangeAspect="1"/>
          </p:cNvPicPr>
          <p:nvPr userDrawn="1"/>
        </p:nvPicPr>
        <p:blipFill rotWithShape="1">
          <a:blip r:embed="rId3" cstate="screen">
            <a:alphaModFix amt="12000"/>
            <a:extLst>
              <a:ext uri="{28A0092B-C50C-407E-A947-70E740481C1C}">
                <a14:useLocalDpi xmlns:a14="http://schemas.microsoft.com/office/drawing/2010/main"/>
              </a:ext>
            </a:extLst>
          </a:blip>
          <a:srcRect/>
          <a:stretch/>
        </p:blipFill>
        <p:spPr>
          <a:xfrm rot="5400000">
            <a:off x="409221" y="-409218"/>
            <a:ext cx="11430002" cy="12248444"/>
          </a:xfrm>
          <a:prstGeom prst="rtTriangle">
            <a:avLst/>
          </a:prstGeom>
          <a:effectLst/>
        </p:spPr>
      </p:pic>
    </p:spTree>
    <p:extLst>
      <p:ext uri="{BB962C8B-B14F-4D97-AF65-F5344CB8AC3E}">
        <p14:creationId xmlns:p14="http://schemas.microsoft.com/office/powerpoint/2010/main" val="1760813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5" Type="http://schemas.openxmlformats.org/officeDocument/2006/relationships/slideLayout" Target="../slideLayouts/slideLayout164.xml"/><Relationship Id="rId10" Type="http://schemas.openxmlformats.org/officeDocument/2006/relationships/theme" Target="../theme/theme10.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9" Type="http://schemas.openxmlformats.org/officeDocument/2006/relationships/vmlDrawing" Target="../drawings/vmlDrawing1.vml"/><Relationship Id="rId21" Type="http://schemas.openxmlformats.org/officeDocument/2006/relationships/slideLayout" Target="../slideLayouts/slideLayout189.xml"/><Relationship Id="rId34" Type="http://schemas.openxmlformats.org/officeDocument/2006/relationships/slideLayout" Target="../slideLayouts/slideLayout202.xml"/><Relationship Id="rId42" Type="http://schemas.openxmlformats.org/officeDocument/2006/relationships/image" Target="../media/image37.emf"/><Relationship Id="rId7" Type="http://schemas.openxmlformats.org/officeDocument/2006/relationships/slideLayout" Target="../slideLayouts/slideLayout17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slideLayout" Target="../slideLayouts/slideLayout188.xml"/><Relationship Id="rId29" Type="http://schemas.openxmlformats.org/officeDocument/2006/relationships/slideLayout" Target="../slideLayouts/slideLayout197.xml"/><Relationship Id="rId41" Type="http://schemas.openxmlformats.org/officeDocument/2006/relationships/oleObject" Target="../embeddings/oleObject1.bin"/><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40" Type="http://schemas.openxmlformats.org/officeDocument/2006/relationships/tags" Target="../tags/tag1.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31" Type="http://schemas.openxmlformats.org/officeDocument/2006/relationships/slideLayout" Target="../slideLayouts/slideLayout199.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8" Type="http://schemas.openxmlformats.org/officeDocument/2006/relationships/slideLayout" Target="../slideLayouts/slideLayout176.xml"/><Relationship Id="rId3" Type="http://schemas.openxmlformats.org/officeDocument/2006/relationships/slideLayout" Target="../slideLayouts/slideLayout171.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34" Type="http://schemas.openxmlformats.org/officeDocument/2006/relationships/slideLayout" Target="../slideLayouts/slideLayout239.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33" Type="http://schemas.openxmlformats.org/officeDocument/2006/relationships/slideLayout" Target="../slideLayouts/slideLayout238.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32" Type="http://schemas.openxmlformats.org/officeDocument/2006/relationships/slideLayout" Target="../slideLayouts/slideLayout237.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36" Type="http://schemas.openxmlformats.org/officeDocument/2006/relationships/theme" Target="../theme/theme12.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slideLayout" Target="../slideLayouts/slideLayout236.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 Id="rId35" Type="http://schemas.openxmlformats.org/officeDocument/2006/relationships/slideLayout" Target="../slideLayouts/slideLayout240.xml"/><Relationship Id="rId8" Type="http://schemas.openxmlformats.org/officeDocument/2006/relationships/slideLayout" Target="../slideLayouts/slideLayout213.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26" Type="http://schemas.openxmlformats.org/officeDocument/2006/relationships/slideLayout" Target="../slideLayouts/slideLayout266.xml"/><Relationship Id="rId39" Type="http://schemas.openxmlformats.org/officeDocument/2006/relationships/slideLayout" Target="../slideLayouts/slideLayout279.xml"/><Relationship Id="rId21" Type="http://schemas.openxmlformats.org/officeDocument/2006/relationships/slideLayout" Target="../slideLayouts/slideLayout261.xml"/><Relationship Id="rId34" Type="http://schemas.openxmlformats.org/officeDocument/2006/relationships/slideLayout" Target="../slideLayouts/slideLayout274.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33" Type="http://schemas.openxmlformats.org/officeDocument/2006/relationships/slideLayout" Target="../slideLayouts/slideLayout273.xml"/><Relationship Id="rId38" Type="http://schemas.openxmlformats.org/officeDocument/2006/relationships/slideLayout" Target="../slideLayouts/slideLayout278.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29" Type="http://schemas.openxmlformats.org/officeDocument/2006/relationships/slideLayout" Target="../slideLayouts/slideLayout269.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32" Type="http://schemas.openxmlformats.org/officeDocument/2006/relationships/slideLayout" Target="../slideLayouts/slideLayout272.xml"/><Relationship Id="rId37" Type="http://schemas.openxmlformats.org/officeDocument/2006/relationships/slideLayout" Target="../slideLayouts/slideLayout277.xml"/><Relationship Id="rId40" Type="http://schemas.openxmlformats.org/officeDocument/2006/relationships/theme" Target="../theme/theme13.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28" Type="http://schemas.openxmlformats.org/officeDocument/2006/relationships/slideLayout" Target="../slideLayouts/slideLayout268.xml"/><Relationship Id="rId36" Type="http://schemas.openxmlformats.org/officeDocument/2006/relationships/slideLayout" Target="../slideLayouts/slideLayout276.xm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31" Type="http://schemas.openxmlformats.org/officeDocument/2006/relationships/slideLayout" Target="../slideLayouts/slideLayout271.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 Id="rId27" Type="http://schemas.openxmlformats.org/officeDocument/2006/relationships/slideLayout" Target="../slideLayouts/slideLayout267.xml"/><Relationship Id="rId30" Type="http://schemas.openxmlformats.org/officeDocument/2006/relationships/slideLayout" Target="../slideLayouts/slideLayout270.xml"/><Relationship Id="rId35" Type="http://schemas.openxmlformats.org/officeDocument/2006/relationships/slideLayout" Target="../slideLayouts/slideLayout275.xml"/><Relationship Id="rId8" Type="http://schemas.openxmlformats.org/officeDocument/2006/relationships/slideLayout" Target="../slideLayouts/slideLayout248.xml"/><Relationship Id="rId3" Type="http://schemas.openxmlformats.org/officeDocument/2006/relationships/slideLayout" Target="../slideLayouts/slideLayout2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7.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theme" Target="../theme/theme14.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39" Type="http://schemas.openxmlformats.org/officeDocument/2006/relationships/theme" Target="../theme/theme15.xml"/><Relationship Id="rId21" Type="http://schemas.openxmlformats.org/officeDocument/2006/relationships/slideLayout" Target="../slideLayouts/slideLayout310.xml"/><Relationship Id="rId34" Type="http://schemas.openxmlformats.org/officeDocument/2006/relationships/slideLayout" Target="../slideLayouts/slideLayout323.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slideLayout" Target="../slideLayouts/slideLayout322.xml"/><Relationship Id="rId38" Type="http://schemas.openxmlformats.org/officeDocument/2006/relationships/slideLayout" Target="../slideLayouts/slideLayout327.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0" Type="http://schemas.openxmlformats.org/officeDocument/2006/relationships/slideLayout" Target="../slideLayouts/slideLayout309.xml"/><Relationship Id="rId29" Type="http://schemas.openxmlformats.org/officeDocument/2006/relationships/slideLayout" Target="../slideLayouts/slideLayout318.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slideLayout" Target="../slideLayouts/slideLayout321.xml"/><Relationship Id="rId37" Type="http://schemas.openxmlformats.org/officeDocument/2006/relationships/slideLayout" Target="../slideLayouts/slideLayout326.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36" Type="http://schemas.openxmlformats.org/officeDocument/2006/relationships/slideLayout" Target="../slideLayouts/slideLayout325.xml"/><Relationship Id="rId10" Type="http://schemas.openxmlformats.org/officeDocument/2006/relationships/slideLayout" Target="../slideLayouts/slideLayout299.xml"/><Relationship Id="rId19" Type="http://schemas.openxmlformats.org/officeDocument/2006/relationships/slideLayout" Target="../slideLayouts/slideLayout308.xml"/><Relationship Id="rId31" Type="http://schemas.openxmlformats.org/officeDocument/2006/relationships/slideLayout" Target="../slideLayouts/slideLayout320.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8" Type="http://schemas.openxmlformats.org/officeDocument/2006/relationships/slideLayout" Target="../slideLayouts/slideLayout297.xml"/><Relationship Id="rId3" Type="http://schemas.openxmlformats.org/officeDocument/2006/relationships/slideLayout" Target="../slideLayouts/slideLayout292.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40.xml"/><Relationship Id="rId18" Type="http://schemas.openxmlformats.org/officeDocument/2006/relationships/slideLayout" Target="../slideLayouts/slideLayout345.xml"/><Relationship Id="rId26" Type="http://schemas.openxmlformats.org/officeDocument/2006/relationships/slideLayout" Target="../slideLayouts/slideLayout353.xml"/><Relationship Id="rId3" Type="http://schemas.openxmlformats.org/officeDocument/2006/relationships/slideLayout" Target="../slideLayouts/slideLayout330.xml"/><Relationship Id="rId21" Type="http://schemas.openxmlformats.org/officeDocument/2006/relationships/slideLayout" Target="../slideLayouts/slideLayout348.xml"/><Relationship Id="rId34" Type="http://schemas.openxmlformats.org/officeDocument/2006/relationships/slideLayout" Target="../slideLayouts/slideLayout361.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17" Type="http://schemas.openxmlformats.org/officeDocument/2006/relationships/slideLayout" Target="../slideLayouts/slideLayout344.xml"/><Relationship Id="rId25" Type="http://schemas.openxmlformats.org/officeDocument/2006/relationships/slideLayout" Target="../slideLayouts/slideLayout352.xml"/><Relationship Id="rId33" Type="http://schemas.openxmlformats.org/officeDocument/2006/relationships/slideLayout" Target="../slideLayouts/slideLayout360.xml"/><Relationship Id="rId2" Type="http://schemas.openxmlformats.org/officeDocument/2006/relationships/slideLayout" Target="../slideLayouts/slideLayout329.xml"/><Relationship Id="rId16" Type="http://schemas.openxmlformats.org/officeDocument/2006/relationships/slideLayout" Target="../slideLayouts/slideLayout343.xml"/><Relationship Id="rId20" Type="http://schemas.openxmlformats.org/officeDocument/2006/relationships/slideLayout" Target="../slideLayouts/slideLayout347.xml"/><Relationship Id="rId29" Type="http://schemas.openxmlformats.org/officeDocument/2006/relationships/slideLayout" Target="../slideLayouts/slideLayout356.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24" Type="http://schemas.openxmlformats.org/officeDocument/2006/relationships/slideLayout" Target="../slideLayouts/slideLayout351.xml"/><Relationship Id="rId32" Type="http://schemas.openxmlformats.org/officeDocument/2006/relationships/slideLayout" Target="../slideLayouts/slideLayout359.xml"/><Relationship Id="rId5" Type="http://schemas.openxmlformats.org/officeDocument/2006/relationships/slideLayout" Target="../slideLayouts/slideLayout332.xml"/><Relationship Id="rId15" Type="http://schemas.openxmlformats.org/officeDocument/2006/relationships/slideLayout" Target="../slideLayouts/slideLayout342.xml"/><Relationship Id="rId23" Type="http://schemas.openxmlformats.org/officeDocument/2006/relationships/slideLayout" Target="../slideLayouts/slideLayout350.xml"/><Relationship Id="rId28" Type="http://schemas.openxmlformats.org/officeDocument/2006/relationships/slideLayout" Target="../slideLayouts/slideLayout355.xml"/><Relationship Id="rId36" Type="http://schemas.openxmlformats.org/officeDocument/2006/relationships/theme" Target="../theme/theme16.xml"/><Relationship Id="rId10" Type="http://schemas.openxmlformats.org/officeDocument/2006/relationships/slideLayout" Target="../slideLayouts/slideLayout337.xml"/><Relationship Id="rId19" Type="http://schemas.openxmlformats.org/officeDocument/2006/relationships/slideLayout" Target="../slideLayouts/slideLayout346.xml"/><Relationship Id="rId31" Type="http://schemas.openxmlformats.org/officeDocument/2006/relationships/slideLayout" Target="../slideLayouts/slideLayout358.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slideLayout" Target="../slideLayouts/slideLayout341.xml"/><Relationship Id="rId22" Type="http://schemas.openxmlformats.org/officeDocument/2006/relationships/slideLayout" Target="../slideLayouts/slideLayout349.xml"/><Relationship Id="rId27" Type="http://schemas.openxmlformats.org/officeDocument/2006/relationships/slideLayout" Target="../slideLayouts/slideLayout354.xml"/><Relationship Id="rId30" Type="http://schemas.openxmlformats.org/officeDocument/2006/relationships/slideLayout" Target="../slideLayouts/slideLayout357.xml"/><Relationship Id="rId35" Type="http://schemas.openxmlformats.org/officeDocument/2006/relationships/slideLayout" Target="../slideLayouts/slideLayout362.xml"/><Relationship Id="rId8" Type="http://schemas.openxmlformats.org/officeDocument/2006/relationships/slideLayout" Target="../slideLayouts/slideLayout335.xml"/></Relationships>
</file>

<file path=ppt/slideMasters/_rels/slideMaster17.xml.rels><?xml version="1.0" encoding="UTF-8" standalone="yes"?>
<Relationships xmlns="http://schemas.openxmlformats.org/package/2006/relationships"><Relationship Id="rId13" Type="http://schemas.openxmlformats.org/officeDocument/2006/relationships/slideLayout" Target="../slideLayouts/slideLayout375.xml"/><Relationship Id="rId18" Type="http://schemas.openxmlformats.org/officeDocument/2006/relationships/slideLayout" Target="../slideLayouts/slideLayout380.xml"/><Relationship Id="rId26" Type="http://schemas.openxmlformats.org/officeDocument/2006/relationships/slideLayout" Target="../slideLayouts/slideLayout388.xml"/><Relationship Id="rId3" Type="http://schemas.openxmlformats.org/officeDocument/2006/relationships/slideLayout" Target="../slideLayouts/slideLayout365.xml"/><Relationship Id="rId21" Type="http://schemas.openxmlformats.org/officeDocument/2006/relationships/slideLayout" Target="../slideLayouts/slideLayout383.xml"/><Relationship Id="rId34" Type="http://schemas.openxmlformats.org/officeDocument/2006/relationships/slideLayout" Target="../slideLayouts/slideLayout396.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5" Type="http://schemas.openxmlformats.org/officeDocument/2006/relationships/slideLayout" Target="../slideLayouts/slideLayout387.xml"/><Relationship Id="rId33" Type="http://schemas.openxmlformats.org/officeDocument/2006/relationships/slideLayout" Target="../slideLayouts/slideLayout395.xml"/><Relationship Id="rId2" Type="http://schemas.openxmlformats.org/officeDocument/2006/relationships/slideLayout" Target="../slideLayouts/slideLayout364.xml"/><Relationship Id="rId16" Type="http://schemas.openxmlformats.org/officeDocument/2006/relationships/slideLayout" Target="../slideLayouts/slideLayout378.xml"/><Relationship Id="rId20" Type="http://schemas.openxmlformats.org/officeDocument/2006/relationships/slideLayout" Target="../slideLayouts/slideLayout382.xml"/><Relationship Id="rId29" Type="http://schemas.openxmlformats.org/officeDocument/2006/relationships/slideLayout" Target="../slideLayouts/slideLayout391.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24" Type="http://schemas.openxmlformats.org/officeDocument/2006/relationships/slideLayout" Target="../slideLayouts/slideLayout386.xml"/><Relationship Id="rId32" Type="http://schemas.openxmlformats.org/officeDocument/2006/relationships/slideLayout" Target="../slideLayouts/slideLayout394.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23" Type="http://schemas.openxmlformats.org/officeDocument/2006/relationships/slideLayout" Target="../slideLayouts/slideLayout385.xml"/><Relationship Id="rId28" Type="http://schemas.openxmlformats.org/officeDocument/2006/relationships/slideLayout" Target="../slideLayouts/slideLayout390.xml"/><Relationship Id="rId10" Type="http://schemas.openxmlformats.org/officeDocument/2006/relationships/slideLayout" Target="../slideLayouts/slideLayout372.xml"/><Relationship Id="rId19" Type="http://schemas.openxmlformats.org/officeDocument/2006/relationships/slideLayout" Target="../slideLayouts/slideLayout381.xml"/><Relationship Id="rId31" Type="http://schemas.openxmlformats.org/officeDocument/2006/relationships/slideLayout" Target="../slideLayouts/slideLayout393.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 Id="rId22" Type="http://schemas.openxmlformats.org/officeDocument/2006/relationships/slideLayout" Target="../slideLayouts/slideLayout384.xml"/><Relationship Id="rId27" Type="http://schemas.openxmlformats.org/officeDocument/2006/relationships/slideLayout" Target="../slideLayouts/slideLayout389.xml"/><Relationship Id="rId30" Type="http://schemas.openxmlformats.org/officeDocument/2006/relationships/slideLayout" Target="../slideLayouts/slideLayout392.xml"/><Relationship Id="rId35" Type="http://schemas.openxmlformats.org/officeDocument/2006/relationships/theme" Target="../theme/theme17.xml"/><Relationship Id="rId8" Type="http://schemas.openxmlformats.org/officeDocument/2006/relationships/slideLayout" Target="../slideLayouts/slideLayout3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image" Target="../media/image3.emf"/><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theme" Target="../theme/theme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theme" Target="../theme/theme8.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8"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
            <a:ext cx="18288000" cy="190549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2663190"/>
            <a:ext cx="18288000" cy="75095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0515600"/>
            <a:ext cx="4734559" cy="685800"/>
          </a:xfrm>
          <a:prstGeom prst="rect">
            <a:avLst/>
          </a:prstGeom>
        </p:spPr>
        <p:txBody>
          <a:bodyPr vert="horz" lIns="91440" tIns="45720" rIns="91440" bIns="45720" rtlCol="0" anchor="ctr"/>
          <a:lstStyle>
            <a:lvl1pPr algn="l">
              <a:defRPr sz="1200">
                <a:solidFill>
                  <a:schemeClr val="tx1">
                    <a:tint val="75000"/>
                  </a:schemeClr>
                </a:solidFill>
              </a:defRPr>
            </a:lvl1pPr>
          </a:lstStyle>
          <a:p>
            <a:fld id="{70647F91-6D1D-487A-93DD-6AB167742E74}" type="datetimeFigureOut">
              <a:rPr lang="en-US" smtClean="0"/>
              <a:t>7/11/2019</a:t>
            </a:fld>
            <a:endParaRPr lang="en-US"/>
          </a:p>
        </p:txBody>
      </p:sp>
      <p:sp>
        <p:nvSpPr>
          <p:cNvPr id="5" name="Footer Placeholder 4"/>
          <p:cNvSpPr>
            <a:spLocks noGrp="1"/>
          </p:cNvSpPr>
          <p:nvPr>
            <p:ph type="ftr" sz="quarter" idx="3"/>
          </p:nvPr>
        </p:nvSpPr>
        <p:spPr>
          <a:xfrm>
            <a:off x="6929120" y="10515600"/>
            <a:ext cx="6441440" cy="6858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549119" y="10515600"/>
            <a:ext cx="4754881" cy="685800"/>
          </a:xfrm>
          <a:prstGeom prst="rect">
            <a:avLst/>
          </a:prstGeom>
        </p:spPr>
        <p:txBody>
          <a:bodyPr vert="horz" lIns="91440" tIns="45720" rIns="91440" bIns="45720" rtlCol="0" anchor="ctr"/>
          <a:lstStyle>
            <a:lvl1pPr algn="r">
              <a:defRPr sz="1200">
                <a:solidFill>
                  <a:schemeClr val="tx1">
                    <a:tint val="75000"/>
                  </a:schemeClr>
                </a:solidFill>
              </a:defRPr>
            </a:lvl1pPr>
          </a:lstStyle>
          <a:p>
            <a:fld id="{B298140F-E0CD-4C7C-B2BC-248C8D938E0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66" r:id="rId5"/>
    <p:sldLayoutId id="2147483667" r:id="rId6"/>
    <p:sldLayoutId id="2147483662" r:id="rId7"/>
    <p:sldLayoutId id="2147483663" r:id="rId8"/>
    <p:sldLayoutId id="2147483664"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79" r:id="rId20"/>
    <p:sldLayoutId id="2147485014"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736" y="865393"/>
            <a:ext cx="18283238" cy="1420607"/>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1016000" y="2540001"/>
            <a:ext cx="18282973" cy="76199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013353" y="729510"/>
            <a:ext cx="18288000" cy="30480"/>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dirty="0">
              <a:solidFill>
                <a:prstClr val="white"/>
              </a:solidFill>
            </a:endParaRPr>
          </a:p>
        </p:txBody>
      </p:sp>
      <p:sp>
        <p:nvSpPr>
          <p:cNvPr id="4" name="Date Placeholder 3"/>
          <p:cNvSpPr>
            <a:spLocks noGrp="1"/>
          </p:cNvSpPr>
          <p:nvPr>
            <p:ph type="dt" sz="half" idx="2"/>
          </p:nvPr>
        </p:nvSpPr>
        <p:spPr>
          <a:xfrm>
            <a:off x="9330353" y="10710173"/>
            <a:ext cx="1659297" cy="350520"/>
          </a:xfrm>
          <a:prstGeom prst="rect">
            <a:avLst/>
          </a:prstGeom>
        </p:spPr>
        <p:txBody>
          <a:bodyPr vert="horz" wrap="none" lIns="0" tIns="0" rIns="0" bIns="0" rtlCol="0" anchor="b" anchorCtr="0"/>
          <a:lstStyle>
            <a:lvl1pPr algn="ctr">
              <a:defRPr sz="1167">
                <a:solidFill>
                  <a:schemeClr val="tx1"/>
                </a:solidFill>
              </a:defRPr>
            </a:lvl1pPr>
          </a:lstStyle>
          <a:p>
            <a:fld id="{146A0408-1A7C-4FE4-A7D3-183BB9F9898F}" type="datetime4">
              <a:rPr lang="en-US" smtClean="0">
                <a:solidFill>
                  <a:prstClr val="black"/>
                </a:solidFill>
              </a:rPr>
              <a:pPr/>
              <a:t>July 11, 2019</a:t>
            </a:fld>
            <a:endParaRPr dirty="0">
              <a:solidFill>
                <a:prstClr val="black"/>
              </a:solidFill>
            </a:endParaRPr>
          </a:p>
        </p:txBody>
      </p:sp>
      <p:sp>
        <p:nvSpPr>
          <p:cNvPr id="5" name="Footer Placeholder 4"/>
          <p:cNvSpPr>
            <a:spLocks noGrp="1"/>
          </p:cNvSpPr>
          <p:nvPr>
            <p:ph type="ftr" sz="quarter" idx="3"/>
          </p:nvPr>
        </p:nvSpPr>
        <p:spPr>
          <a:xfrm>
            <a:off x="11557000" y="10710173"/>
            <a:ext cx="6708663" cy="350520"/>
          </a:xfrm>
          <a:prstGeom prst="rect">
            <a:avLst/>
          </a:prstGeom>
        </p:spPr>
        <p:txBody>
          <a:bodyPr vert="horz" wrap="none" lIns="0" tIns="0" rIns="0" bIns="0" rtlCol="0" anchor="b" anchorCtr="0"/>
          <a:lstStyle>
            <a:lvl1pPr algn="r">
              <a:defRPr sz="1167">
                <a:solidFill>
                  <a:schemeClr val="tx1"/>
                </a:solidFill>
              </a:defRPr>
            </a:lvl1pPr>
          </a:lstStyle>
          <a:p>
            <a:r>
              <a:rPr lang="en-US" dirty="0">
                <a:solidFill>
                  <a:prstClr val="black"/>
                </a:solidFill>
              </a:rPr>
              <a:t>HPE Confidential | For Training Purposes Only</a:t>
            </a:r>
            <a:endParaRPr dirty="0">
              <a:solidFill>
                <a:prstClr val="black"/>
              </a:solidFill>
            </a:endParaRPr>
          </a:p>
        </p:txBody>
      </p:sp>
      <p:sp>
        <p:nvSpPr>
          <p:cNvPr id="6" name="Slide Number Placeholder 5"/>
          <p:cNvSpPr>
            <a:spLocks noGrp="1"/>
          </p:cNvSpPr>
          <p:nvPr>
            <p:ph type="sldNum" sz="quarter" idx="4"/>
          </p:nvPr>
        </p:nvSpPr>
        <p:spPr bwMode="gray">
          <a:xfrm>
            <a:off x="18415001" y="10718114"/>
            <a:ext cx="888998" cy="386912"/>
          </a:xfrm>
          <a:prstGeom prst="rect">
            <a:avLst/>
          </a:prstGeom>
        </p:spPr>
        <p:txBody>
          <a:bodyPr vert="horz" wrap="none" lIns="0" tIns="0" rIns="0" bIns="0" rtlCol="0" anchor="b" anchorCtr="0"/>
          <a:lstStyle>
            <a:lvl1pPr algn="r">
              <a:defRPr sz="2667">
                <a:solidFill>
                  <a:schemeClr val="accent4"/>
                </a:solidFil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endParaRPr>
            </a:p>
          </p:txBody>
        </p:sp>
      </p:grpSp>
    </p:spTree>
    <p:extLst>
      <p:ext uri="{BB962C8B-B14F-4D97-AF65-F5344CB8AC3E}">
        <p14:creationId xmlns:p14="http://schemas.microsoft.com/office/powerpoint/2010/main" val="1146659914"/>
      </p:ext>
    </p:extLst>
  </p:cSld>
  <p:clrMap bg1="lt1" tx1="dk1" bg2="lt2" tx2="dk2" accent1="accent1" accent2="accent2" accent3="accent3" accent4="accent4" accent5="accent5" accent6="accent6" hlink="hlink" folHlink="folHlink"/>
  <p:sldLayoutIdLst>
    <p:sldLayoutId id="2147485092" r:id="rId1"/>
    <p:sldLayoutId id="2147485093" r:id="rId2"/>
    <p:sldLayoutId id="2147485094" r:id="rId3"/>
    <p:sldLayoutId id="2147485095" r:id="rId4"/>
    <p:sldLayoutId id="2147485096" r:id="rId5"/>
    <p:sldLayoutId id="2147485097" r:id="rId6"/>
    <p:sldLayoutId id="2147485098" r:id="rId7"/>
    <p:sldLayoutId id="2147485099" r:id="rId8"/>
    <p:sldLayoutId id="214748510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524030" rtl="0" eaLnBrk="1" latinLnBrk="0" hangingPunct="1">
        <a:lnSpc>
          <a:spcPct val="90000"/>
        </a:lnSpc>
        <a:spcBef>
          <a:spcPct val="0"/>
        </a:spcBef>
        <a:buNone/>
        <a:defRPr sz="4667" b="1" kern="1200">
          <a:solidFill>
            <a:schemeClr val="tx1"/>
          </a:solidFill>
          <a:latin typeface="+mj-lt"/>
          <a:ea typeface="+mj-ea"/>
          <a:cs typeface="+mj-cs"/>
        </a:defRPr>
      </a:lvl1pPr>
    </p:titleStyle>
    <p:bodyStyle>
      <a:lvl1pPr marL="304806" indent="-304806" algn="l" defTabSz="1524030" rtl="0" eaLnBrk="1" latinLnBrk="0" hangingPunct="1">
        <a:lnSpc>
          <a:spcPct val="90000"/>
        </a:lnSpc>
        <a:spcBef>
          <a:spcPts val="2000"/>
        </a:spcBef>
        <a:buClr>
          <a:schemeClr val="tx1"/>
        </a:buClr>
        <a:buFont typeface="Arial" panose="020B0604020202020204" pitchFamily="34" charset="0"/>
        <a:buChar char="–"/>
        <a:defRPr sz="3000" kern="1200">
          <a:solidFill>
            <a:schemeClr val="tx1"/>
          </a:solidFill>
          <a:latin typeface="+mn-lt"/>
          <a:ea typeface="+mn-ea"/>
          <a:cs typeface="+mn-cs"/>
        </a:defRPr>
      </a:lvl1pPr>
      <a:lvl2pPr marL="685814" indent="-304806" algn="l" defTabSz="1524030" rtl="0" eaLnBrk="1" latinLnBrk="0" hangingPunct="1">
        <a:lnSpc>
          <a:spcPct val="90000"/>
        </a:lnSpc>
        <a:spcBef>
          <a:spcPts val="1333"/>
        </a:spcBef>
        <a:buClr>
          <a:schemeClr val="tx1"/>
        </a:buClr>
        <a:buFont typeface="Arial" panose="020B0604020202020204" pitchFamily="34" charset="0"/>
        <a:buChar char="–"/>
        <a:defRPr sz="2667" kern="1200">
          <a:solidFill>
            <a:schemeClr val="tx1"/>
          </a:solidFill>
          <a:latin typeface="+mn-lt"/>
          <a:ea typeface="+mn-ea"/>
          <a:cs typeface="+mn-cs"/>
        </a:defRPr>
      </a:lvl2pPr>
      <a:lvl3pPr marL="914418" indent="-228605" algn="l" defTabSz="1524030" rtl="0" eaLnBrk="1" latinLnBrk="0" hangingPunct="1">
        <a:lnSpc>
          <a:spcPct val="90000"/>
        </a:lnSpc>
        <a:spcBef>
          <a:spcPts val="1000"/>
        </a:spcBef>
        <a:buClr>
          <a:schemeClr val="tx1"/>
        </a:buClr>
        <a:buFont typeface="Arial" panose="020B0604020202020204" pitchFamily="34" charset="0"/>
        <a:buChar char="–"/>
        <a:defRPr sz="2333" kern="1200">
          <a:solidFill>
            <a:schemeClr val="tx1"/>
          </a:solidFill>
          <a:latin typeface="+mn-lt"/>
          <a:ea typeface="+mn-ea"/>
          <a:cs typeface="+mn-cs"/>
        </a:defRPr>
      </a:lvl3pPr>
      <a:lvl4pPr marL="1219224"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4pPr>
      <a:lvl5pPr marL="1447829"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5pPr>
      <a:lvl6pPr marL="1752635"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6pPr>
      <a:lvl7pPr marL="1981240"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7pPr>
      <a:lvl8pPr marL="2286046"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8pPr>
      <a:lvl9pPr marL="2590852"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9pPr>
    </p:bodyStyle>
    <p:otherStyle>
      <a:defPPr>
        <a:defRPr/>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userDrawn="1">
            <p:custDataLst>
              <p:tags r:id="rId40"/>
            </p:custDataLst>
            <p:extLst/>
          </p:nvPr>
        </p:nvGraphicFramePr>
        <p:xfrm>
          <a:off x="1331" y="1324"/>
          <a:ext cx="1322" cy="1323"/>
        </p:xfrm>
        <a:graphic>
          <a:graphicData uri="http://schemas.openxmlformats.org/presentationml/2006/ole">
            <mc:AlternateContent xmlns:mc="http://schemas.openxmlformats.org/markup-compatibility/2006">
              <mc:Choice xmlns:v="urn:schemas-microsoft-com:vml" Requires="v">
                <p:oleObj spid="_x0000_s2051" name="think-cell Slide" r:id="rId41" imgW="270" imgH="270" progId="TCLayout.ActiveDocument.1">
                  <p:embed/>
                </p:oleObj>
              </mc:Choice>
              <mc:Fallback>
                <p:oleObj name="think-cell Slide" r:id="rId41" imgW="270" imgH="270" progId="TCLayout.ActiveDocument.1">
                  <p:embed/>
                  <p:pic>
                    <p:nvPicPr>
                      <p:cNvPr id="11" name="Object 10" hidden="1"/>
                      <p:cNvPicPr/>
                      <p:nvPr/>
                    </p:nvPicPr>
                    <p:blipFill>
                      <a:blip r:embed="rId42"/>
                      <a:stretch>
                        <a:fillRect/>
                      </a:stretch>
                    </p:blipFill>
                    <p:spPr>
                      <a:xfrm>
                        <a:off x="1331" y="1324"/>
                        <a:ext cx="1322" cy="1323"/>
                      </a:xfrm>
                      <a:prstGeom prst="rect">
                        <a:avLst/>
                      </a:prstGeom>
                    </p:spPr>
                  </p:pic>
                </p:oleObj>
              </mc:Fallback>
            </mc:AlternateContent>
          </a:graphicData>
        </a:graphic>
      </p:graphicFrame>
      <p:sp>
        <p:nvSpPr>
          <p:cNvPr id="2" name="Title Placeholder 1"/>
          <p:cNvSpPr>
            <a:spLocks noGrp="1"/>
          </p:cNvSpPr>
          <p:nvPr>
            <p:ph type="title"/>
          </p:nvPr>
        </p:nvSpPr>
        <p:spPr>
          <a:xfrm>
            <a:off x="1015744" y="865393"/>
            <a:ext cx="18283238" cy="1420607"/>
          </a:xfrm>
          <a:prstGeom prst="rect">
            <a:avLst/>
          </a:prstGeom>
        </p:spPr>
        <p:txBody>
          <a:bodyPr vert="horz" lIns="0" tIns="0" rIns="0" bIns="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1016002" y="2540011"/>
            <a:ext cx="18282973" cy="761999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Rectangle 6"/>
          <p:cNvSpPr/>
          <p:nvPr/>
        </p:nvSpPr>
        <p:spPr>
          <a:xfrm>
            <a:off x="1013359" y="729510"/>
            <a:ext cx="18288002" cy="30480"/>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420">
              <a:lnSpc>
                <a:spcPct val="90000"/>
              </a:lnSpc>
            </a:pPr>
            <a:endParaRPr sz="3000" dirty="0">
              <a:solidFill>
                <a:prstClr val="white"/>
              </a:solidFill>
              <a:latin typeface="Arial"/>
            </a:endParaRPr>
          </a:p>
        </p:txBody>
      </p:sp>
      <p:sp>
        <p:nvSpPr>
          <p:cNvPr id="4" name="Date Placeholder 3"/>
          <p:cNvSpPr>
            <a:spLocks noGrp="1"/>
          </p:cNvSpPr>
          <p:nvPr>
            <p:ph type="dt" sz="half" idx="2"/>
          </p:nvPr>
        </p:nvSpPr>
        <p:spPr>
          <a:xfrm>
            <a:off x="9330355" y="10710173"/>
            <a:ext cx="1659297" cy="350520"/>
          </a:xfrm>
          <a:prstGeom prst="rect">
            <a:avLst/>
          </a:prstGeom>
        </p:spPr>
        <p:txBody>
          <a:bodyPr vert="horz" wrap="none" lIns="0" tIns="0" rIns="0" bIns="0" rtlCol="0" anchor="b" anchorCtr="0"/>
          <a:lstStyle>
            <a:lvl1pPr algn="ctr">
              <a:defRPr sz="1167">
                <a:solidFill>
                  <a:schemeClr val="tx1"/>
                </a:solidFill>
                <a:latin typeface="Arial"/>
              </a:defRPr>
            </a:lvl1pPr>
          </a:lstStyle>
          <a:p>
            <a:pPr defTabSz="1523420"/>
            <a:endParaRPr lang="en-US" dirty="0">
              <a:solidFill>
                <a:prstClr val="black"/>
              </a:solidFill>
            </a:endParaRPr>
          </a:p>
        </p:txBody>
      </p:sp>
      <p:sp>
        <p:nvSpPr>
          <p:cNvPr id="5" name="Footer Placeholder 4"/>
          <p:cNvSpPr>
            <a:spLocks noGrp="1"/>
          </p:cNvSpPr>
          <p:nvPr>
            <p:ph type="ftr" sz="quarter" idx="3"/>
          </p:nvPr>
        </p:nvSpPr>
        <p:spPr>
          <a:xfrm>
            <a:off x="11557000" y="10710173"/>
            <a:ext cx="6708663" cy="350520"/>
          </a:xfrm>
          <a:prstGeom prst="rect">
            <a:avLst/>
          </a:prstGeom>
        </p:spPr>
        <p:txBody>
          <a:bodyPr vert="horz" wrap="none" lIns="0" tIns="0" rIns="0" bIns="0" rtlCol="0" anchor="b" anchorCtr="0"/>
          <a:lstStyle>
            <a:lvl1pPr algn="r">
              <a:defRPr sz="1167">
                <a:solidFill>
                  <a:schemeClr val="tx1"/>
                </a:solidFill>
                <a:latin typeface="Arial"/>
              </a:defRPr>
            </a:lvl1pPr>
          </a:lstStyle>
          <a:p>
            <a:pPr defTabSz="1523420"/>
            <a:endParaRPr lang="en-US" dirty="0">
              <a:solidFill>
                <a:prstClr val="black"/>
              </a:solidFill>
            </a:endParaRPr>
          </a:p>
        </p:txBody>
      </p:sp>
      <p:sp>
        <p:nvSpPr>
          <p:cNvPr id="6" name="Slide Number Placeholder 5"/>
          <p:cNvSpPr>
            <a:spLocks noGrp="1"/>
          </p:cNvSpPr>
          <p:nvPr>
            <p:ph type="sldNum" sz="quarter" idx="4"/>
          </p:nvPr>
        </p:nvSpPr>
        <p:spPr bwMode="gray">
          <a:xfrm>
            <a:off x="18415008" y="10718129"/>
            <a:ext cx="888998" cy="386912"/>
          </a:xfrm>
          <a:prstGeom prst="rect">
            <a:avLst/>
          </a:prstGeom>
        </p:spPr>
        <p:txBody>
          <a:bodyPr vert="horz" wrap="none" lIns="0" tIns="0" rIns="0" bIns="0" rtlCol="0" anchor="b" anchorCtr="0"/>
          <a:lstStyle>
            <a:lvl1pPr algn="r">
              <a:defRPr sz="2667">
                <a:solidFill>
                  <a:schemeClr val="accent5"/>
                </a:solidFill>
                <a:latin typeface="Arial"/>
              </a:defRPr>
            </a:lvl1pPr>
          </a:lstStyle>
          <a:p>
            <a:pPr defTabSz="1523420"/>
            <a:fld id="{B016F8AB-BCEA-4347-8BA6-BE776009BC89}" type="slidenum">
              <a:rPr lang="en-US" smtClean="0">
                <a:solidFill>
                  <a:srgbClr val="617D78"/>
                </a:solidFill>
              </a:rPr>
              <a:pPr defTabSz="1523420"/>
              <a:t>‹#›</a:t>
            </a:fld>
            <a:endParaRPr lang="en-US" dirty="0">
              <a:solidFill>
                <a:srgbClr val="617D78"/>
              </a:solidFill>
            </a:endParaRPr>
          </a:p>
        </p:txBody>
      </p:sp>
      <p:grpSp>
        <p:nvGrpSpPr>
          <p:cNvPr id="8" name="Group 7"/>
          <p:cNvGrpSpPr/>
          <p:nvPr/>
        </p:nvGrpSpPr>
        <p:grpSpPr>
          <a:xfrm>
            <a:off x="1017128"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black"/>
                </a:solidFill>
                <a:latin typeface="Aria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1523420"/>
              <a:endParaRPr sz="3000" dirty="0">
                <a:solidFill>
                  <a:prstClr val="black"/>
                </a:solidFill>
                <a:latin typeface="Arial"/>
              </a:endParaRPr>
            </a:p>
          </p:txBody>
        </p:sp>
      </p:grpSp>
    </p:spTree>
    <p:extLst>
      <p:ext uri="{BB962C8B-B14F-4D97-AF65-F5344CB8AC3E}">
        <p14:creationId xmlns:p14="http://schemas.microsoft.com/office/powerpoint/2010/main" val="3798133384"/>
      </p:ext>
    </p:extLst>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 id="2147485113" r:id="rId12"/>
    <p:sldLayoutId id="2147485114" r:id="rId13"/>
    <p:sldLayoutId id="2147485115" r:id="rId14"/>
    <p:sldLayoutId id="2147485116" r:id="rId15"/>
    <p:sldLayoutId id="2147485117" r:id="rId16"/>
    <p:sldLayoutId id="2147485118" r:id="rId17"/>
    <p:sldLayoutId id="2147485119" r:id="rId18"/>
    <p:sldLayoutId id="2147485120" r:id="rId19"/>
    <p:sldLayoutId id="2147485121" r:id="rId20"/>
    <p:sldLayoutId id="2147485122" r:id="rId21"/>
    <p:sldLayoutId id="2147485123" r:id="rId22"/>
    <p:sldLayoutId id="2147485124" r:id="rId23"/>
    <p:sldLayoutId id="2147485125" r:id="rId24"/>
    <p:sldLayoutId id="2147485126" r:id="rId25"/>
    <p:sldLayoutId id="2147485127" r:id="rId26"/>
    <p:sldLayoutId id="2147485128" r:id="rId27"/>
    <p:sldLayoutId id="2147485129" r:id="rId28"/>
    <p:sldLayoutId id="2147485130" r:id="rId29"/>
    <p:sldLayoutId id="2147485131" r:id="rId30"/>
    <p:sldLayoutId id="2147485132" r:id="rId31"/>
    <p:sldLayoutId id="2147485133" r:id="rId32"/>
    <p:sldLayoutId id="2147485134" r:id="rId33"/>
    <p:sldLayoutId id="2147485135" r:id="rId34"/>
    <p:sldLayoutId id="2147485136" r:id="rId35"/>
    <p:sldLayoutId id="2147485137" r:id="rId36"/>
    <p:sldLayoutId id="2147485138" r:id="rId37"/>
  </p:sldLayoutIdLst>
  <p:hf hdr="0" ftr="0" dt="0"/>
  <p:txStyles>
    <p:titleStyle>
      <a:lvl1pPr algn="l" defTabSz="1523420" rtl="0" eaLnBrk="1" latinLnBrk="0" hangingPunct="1">
        <a:lnSpc>
          <a:spcPct val="90000"/>
        </a:lnSpc>
        <a:spcBef>
          <a:spcPct val="0"/>
        </a:spcBef>
        <a:buNone/>
        <a:defRPr sz="4663" b="0" kern="1200">
          <a:solidFill>
            <a:schemeClr val="tx1"/>
          </a:solidFill>
          <a:latin typeface="Arial"/>
          <a:ea typeface="+mj-ea"/>
          <a:cs typeface="+mj-cs"/>
        </a:defRPr>
      </a:lvl1pPr>
    </p:titleStyle>
    <p:bodyStyle>
      <a:lvl1pPr marL="304683" indent="-304683" algn="l" defTabSz="1523420" rtl="0" eaLnBrk="1" latinLnBrk="0" hangingPunct="1">
        <a:lnSpc>
          <a:spcPct val="90000"/>
        </a:lnSpc>
        <a:spcBef>
          <a:spcPts val="2000"/>
        </a:spcBef>
        <a:buFont typeface="Arial" panose="020B0604020202020204" pitchFamily="34" charset="0"/>
        <a:buChar char="–"/>
        <a:defRPr sz="3000" kern="1200">
          <a:solidFill>
            <a:schemeClr val="tx1"/>
          </a:solidFill>
          <a:latin typeface="Arial"/>
          <a:ea typeface="+mn-ea"/>
          <a:cs typeface="+mn-cs"/>
        </a:defRPr>
      </a:lvl1pPr>
      <a:lvl2pPr marL="685540" indent="-304683" algn="l" defTabSz="1523420" rtl="0" eaLnBrk="1" latinLnBrk="0" hangingPunct="1">
        <a:lnSpc>
          <a:spcPct val="90000"/>
        </a:lnSpc>
        <a:spcBef>
          <a:spcPts val="1333"/>
        </a:spcBef>
        <a:buFont typeface="Arial" panose="020B0604020202020204" pitchFamily="34" charset="0"/>
        <a:buChar char="–"/>
        <a:defRPr sz="2667" kern="1200">
          <a:solidFill>
            <a:schemeClr val="tx1"/>
          </a:solidFill>
          <a:latin typeface="Arial"/>
          <a:ea typeface="+mn-ea"/>
          <a:cs typeface="+mn-cs"/>
        </a:defRPr>
      </a:lvl2pPr>
      <a:lvl3pPr marL="914052" indent="-228515" algn="l" defTabSz="1523420" rtl="0" eaLnBrk="1" latinLnBrk="0" hangingPunct="1">
        <a:lnSpc>
          <a:spcPct val="90000"/>
        </a:lnSpc>
        <a:spcBef>
          <a:spcPts val="1000"/>
        </a:spcBef>
        <a:buFont typeface="Arial" panose="020B0604020202020204" pitchFamily="34" charset="0"/>
        <a:buChar char="–"/>
        <a:defRPr sz="2333" kern="1200">
          <a:solidFill>
            <a:schemeClr val="tx1"/>
          </a:solidFill>
          <a:latin typeface="Arial"/>
          <a:ea typeface="+mn-ea"/>
          <a:cs typeface="+mn-cs"/>
        </a:defRPr>
      </a:lvl3pPr>
      <a:lvl4pPr marL="1218738" indent="-228515" algn="l" defTabSz="1523420" rtl="0" eaLnBrk="1" latinLnBrk="0" hangingPunct="1">
        <a:lnSpc>
          <a:spcPct val="90000"/>
        </a:lnSpc>
        <a:spcBef>
          <a:spcPts val="1000"/>
        </a:spcBef>
        <a:buFont typeface="Arial" panose="020B0604020202020204" pitchFamily="34" charset="0"/>
        <a:buChar char="–"/>
        <a:defRPr sz="2000" kern="1200">
          <a:solidFill>
            <a:schemeClr val="tx1"/>
          </a:solidFill>
          <a:latin typeface="Arial"/>
          <a:ea typeface="+mn-ea"/>
          <a:cs typeface="+mn-cs"/>
        </a:defRPr>
      </a:lvl4pPr>
      <a:lvl5pPr marL="1447249" indent="-228515" algn="l" defTabSz="1523420" rtl="0" eaLnBrk="1" latinLnBrk="0" hangingPunct="1">
        <a:lnSpc>
          <a:spcPct val="90000"/>
        </a:lnSpc>
        <a:spcBef>
          <a:spcPts val="1000"/>
        </a:spcBef>
        <a:buFont typeface="Arial" panose="020B0604020202020204" pitchFamily="34" charset="0"/>
        <a:buChar char="–"/>
        <a:defRPr sz="2000" kern="1200">
          <a:solidFill>
            <a:schemeClr val="tx1"/>
          </a:solidFill>
          <a:latin typeface="Arial"/>
          <a:ea typeface="+mn-ea"/>
          <a:cs typeface="+mn-cs"/>
        </a:defRPr>
      </a:lvl5pPr>
      <a:lvl6pPr marL="1751935" indent="-228515" algn="l" defTabSz="152342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6pPr>
      <a:lvl7pPr marL="1980446" indent="-228515" algn="l" defTabSz="152342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7pPr>
      <a:lvl8pPr marL="2285132" indent="-228515" algn="l" defTabSz="152342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8pPr>
      <a:lvl9pPr marL="2589815" indent="-228515" algn="l" defTabSz="152342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9pPr>
    </p:bodyStyle>
    <p:otherStyle>
      <a:defPPr>
        <a:defRPr/>
      </a:defPPr>
      <a:lvl1pPr marL="0" algn="l" defTabSz="1523420" rtl="0" eaLnBrk="1" latinLnBrk="0" hangingPunct="1">
        <a:defRPr sz="3000" kern="1200">
          <a:solidFill>
            <a:schemeClr val="tx1"/>
          </a:solidFill>
          <a:latin typeface="+mn-lt"/>
          <a:ea typeface="+mn-ea"/>
          <a:cs typeface="+mn-cs"/>
        </a:defRPr>
      </a:lvl1pPr>
      <a:lvl2pPr marL="761712" algn="l" defTabSz="1523420" rtl="0" eaLnBrk="1" latinLnBrk="0" hangingPunct="1">
        <a:defRPr sz="3000" kern="1200">
          <a:solidFill>
            <a:schemeClr val="tx1"/>
          </a:solidFill>
          <a:latin typeface="+mn-lt"/>
          <a:ea typeface="+mn-ea"/>
          <a:cs typeface="+mn-cs"/>
        </a:defRPr>
      </a:lvl2pPr>
      <a:lvl3pPr marL="1523420" algn="l" defTabSz="1523420" rtl="0" eaLnBrk="1" latinLnBrk="0" hangingPunct="1">
        <a:defRPr sz="3000" kern="1200">
          <a:solidFill>
            <a:schemeClr val="tx1"/>
          </a:solidFill>
          <a:latin typeface="+mn-lt"/>
          <a:ea typeface="+mn-ea"/>
          <a:cs typeface="+mn-cs"/>
        </a:defRPr>
      </a:lvl3pPr>
      <a:lvl4pPr marL="2285132" algn="l" defTabSz="1523420" rtl="0" eaLnBrk="1" latinLnBrk="0" hangingPunct="1">
        <a:defRPr sz="3000" kern="1200">
          <a:solidFill>
            <a:schemeClr val="tx1"/>
          </a:solidFill>
          <a:latin typeface="+mn-lt"/>
          <a:ea typeface="+mn-ea"/>
          <a:cs typeface="+mn-cs"/>
        </a:defRPr>
      </a:lvl4pPr>
      <a:lvl5pPr marL="3046841" algn="l" defTabSz="1523420" rtl="0" eaLnBrk="1" latinLnBrk="0" hangingPunct="1">
        <a:defRPr sz="3000" kern="1200">
          <a:solidFill>
            <a:schemeClr val="tx1"/>
          </a:solidFill>
          <a:latin typeface="+mn-lt"/>
          <a:ea typeface="+mn-ea"/>
          <a:cs typeface="+mn-cs"/>
        </a:defRPr>
      </a:lvl5pPr>
      <a:lvl6pPr marL="3808553" algn="l" defTabSz="1523420" rtl="0" eaLnBrk="1" latinLnBrk="0" hangingPunct="1">
        <a:defRPr sz="3000" kern="1200">
          <a:solidFill>
            <a:schemeClr val="tx1"/>
          </a:solidFill>
          <a:latin typeface="+mn-lt"/>
          <a:ea typeface="+mn-ea"/>
          <a:cs typeface="+mn-cs"/>
        </a:defRPr>
      </a:lvl6pPr>
      <a:lvl7pPr marL="4570261" algn="l" defTabSz="1523420" rtl="0" eaLnBrk="1" latinLnBrk="0" hangingPunct="1">
        <a:defRPr sz="3000" kern="1200">
          <a:solidFill>
            <a:schemeClr val="tx1"/>
          </a:solidFill>
          <a:latin typeface="+mn-lt"/>
          <a:ea typeface="+mn-ea"/>
          <a:cs typeface="+mn-cs"/>
        </a:defRPr>
      </a:lvl7pPr>
      <a:lvl8pPr marL="5331973" algn="l" defTabSz="1523420" rtl="0" eaLnBrk="1" latinLnBrk="0" hangingPunct="1">
        <a:defRPr sz="3000" kern="1200">
          <a:solidFill>
            <a:schemeClr val="tx1"/>
          </a:solidFill>
          <a:latin typeface="+mn-lt"/>
          <a:ea typeface="+mn-ea"/>
          <a:cs typeface="+mn-cs"/>
        </a:defRPr>
      </a:lvl8pPr>
      <a:lvl9pPr marL="6093684" algn="l" defTabSz="1523420" rtl="0" eaLnBrk="1" latinLnBrk="0" hangingPunct="1">
        <a:defRPr sz="3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164">
          <p15:clr>
            <a:srgbClr val="F26B43"/>
          </p15:clr>
        </p15:guide>
        <p15:guide id="2" pos="384">
          <p15:clr>
            <a:srgbClr val="F26B43"/>
          </p15:clr>
        </p15:guide>
        <p15:guide id="3" pos="7306">
          <p15:clr>
            <a:srgbClr val="F26B43"/>
          </p15:clr>
        </p15:guide>
        <p15:guide id="4" orient="horz" pos="3840">
          <p15:clr>
            <a:srgbClr val="F26B43"/>
          </p15:clr>
        </p15:guide>
        <p15:guide id="5" orient="horz" pos="51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736" y="865393"/>
            <a:ext cx="18283238" cy="1420607"/>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1016000" y="2540001"/>
            <a:ext cx="18282973" cy="761999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013353" y="729510"/>
            <a:ext cx="18288000" cy="30480"/>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a:solidFill>
                <a:prstClr val="white"/>
              </a:solidFill>
            </a:endParaRPr>
          </a:p>
        </p:txBody>
      </p:sp>
      <p:sp>
        <p:nvSpPr>
          <p:cNvPr id="4" name="Date Placeholder 3"/>
          <p:cNvSpPr>
            <a:spLocks noGrp="1"/>
          </p:cNvSpPr>
          <p:nvPr>
            <p:ph type="dt" sz="half" idx="2"/>
          </p:nvPr>
        </p:nvSpPr>
        <p:spPr>
          <a:xfrm>
            <a:off x="9330353" y="10710173"/>
            <a:ext cx="1659297" cy="350520"/>
          </a:xfrm>
          <a:prstGeom prst="rect">
            <a:avLst/>
          </a:prstGeom>
        </p:spPr>
        <p:txBody>
          <a:bodyPr vert="horz" wrap="none" lIns="0" tIns="0" rIns="0" bIns="0" rtlCol="0" anchor="b" anchorCtr="0"/>
          <a:lstStyle>
            <a:lvl1pPr algn="ctr">
              <a:defRPr sz="1167">
                <a:solidFill>
                  <a:schemeClr val="tx1"/>
                </a:solidFill>
              </a:defRPr>
            </a:lvl1pPr>
          </a:lstStyle>
          <a:p>
            <a:endParaRPr>
              <a:solidFill>
                <a:prstClr val="black"/>
              </a:solidFill>
            </a:endParaRPr>
          </a:p>
        </p:txBody>
      </p:sp>
      <p:sp>
        <p:nvSpPr>
          <p:cNvPr id="5" name="Footer Placeholder 4"/>
          <p:cNvSpPr>
            <a:spLocks noGrp="1"/>
          </p:cNvSpPr>
          <p:nvPr>
            <p:ph type="ftr" sz="quarter" idx="3"/>
          </p:nvPr>
        </p:nvSpPr>
        <p:spPr>
          <a:xfrm>
            <a:off x="11557000" y="10710173"/>
            <a:ext cx="6708663" cy="350520"/>
          </a:xfrm>
          <a:prstGeom prst="rect">
            <a:avLst/>
          </a:prstGeom>
        </p:spPr>
        <p:txBody>
          <a:bodyPr vert="horz" wrap="none" lIns="0" tIns="0" rIns="0" bIns="0" rtlCol="0" anchor="b" anchorCtr="0"/>
          <a:lstStyle>
            <a:lvl1pPr algn="r">
              <a:defRPr sz="1167">
                <a:solidFill>
                  <a:schemeClr val="tx1"/>
                </a:solidFill>
              </a:defRPr>
            </a:lvl1pPr>
          </a:lstStyle>
          <a:p>
            <a:endParaRPr>
              <a:solidFill>
                <a:prstClr val="black"/>
              </a:solidFill>
            </a:endParaRPr>
          </a:p>
        </p:txBody>
      </p:sp>
      <p:sp>
        <p:nvSpPr>
          <p:cNvPr id="6" name="Slide Number Placeholder 5"/>
          <p:cNvSpPr>
            <a:spLocks noGrp="1"/>
          </p:cNvSpPr>
          <p:nvPr>
            <p:ph type="sldNum" sz="quarter" idx="4"/>
          </p:nvPr>
        </p:nvSpPr>
        <p:spPr bwMode="gray">
          <a:xfrm>
            <a:off x="18415001" y="10718114"/>
            <a:ext cx="888998" cy="386912"/>
          </a:xfrm>
          <a:prstGeom prst="rect">
            <a:avLst/>
          </a:prstGeom>
        </p:spPr>
        <p:txBody>
          <a:bodyPr vert="horz" wrap="none" lIns="0" tIns="0" rIns="0" bIns="0" rtlCol="0" anchor="b" anchorCtr="0"/>
          <a:lstStyle>
            <a:lvl1pPr algn="r">
              <a:defRPr sz="2667">
                <a:solidFill>
                  <a:schemeClr val="accent4"/>
                </a:solidFil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1535855600"/>
      </p:ext>
    </p:extLst>
  </p:cSld>
  <p:clrMap bg1="lt1" tx1="dk1" bg2="lt2" tx2="dk2" accent1="accent1" accent2="accent2" accent3="accent3" accent4="accent4" accent5="accent5" accent6="accent6" hlink="hlink" folHlink="folHlink"/>
  <p:sldLayoutIdLst>
    <p:sldLayoutId id="2147485140" r:id="rId1"/>
    <p:sldLayoutId id="2147485141" r:id="rId2"/>
    <p:sldLayoutId id="2147485142" r:id="rId3"/>
    <p:sldLayoutId id="2147485143" r:id="rId4"/>
    <p:sldLayoutId id="2147485144" r:id="rId5"/>
    <p:sldLayoutId id="2147485145" r:id="rId6"/>
    <p:sldLayoutId id="2147485146" r:id="rId7"/>
    <p:sldLayoutId id="2147485147" r:id="rId8"/>
    <p:sldLayoutId id="2147485148" r:id="rId9"/>
    <p:sldLayoutId id="2147485149" r:id="rId10"/>
    <p:sldLayoutId id="2147485150" r:id="rId11"/>
    <p:sldLayoutId id="2147485151" r:id="rId12"/>
    <p:sldLayoutId id="2147485152" r:id="rId13"/>
    <p:sldLayoutId id="2147485153" r:id="rId14"/>
    <p:sldLayoutId id="2147485154" r:id="rId15"/>
    <p:sldLayoutId id="2147485155" r:id="rId16"/>
    <p:sldLayoutId id="2147485156" r:id="rId17"/>
    <p:sldLayoutId id="2147485157" r:id="rId18"/>
    <p:sldLayoutId id="2147485158" r:id="rId19"/>
    <p:sldLayoutId id="2147485159" r:id="rId20"/>
    <p:sldLayoutId id="2147485160" r:id="rId21"/>
    <p:sldLayoutId id="2147485161" r:id="rId22"/>
    <p:sldLayoutId id="2147485162" r:id="rId23"/>
    <p:sldLayoutId id="2147485163" r:id="rId24"/>
    <p:sldLayoutId id="2147485164" r:id="rId25"/>
    <p:sldLayoutId id="2147485165" r:id="rId26"/>
    <p:sldLayoutId id="2147485166" r:id="rId27"/>
    <p:sldLayoutId id="2147485167" r:id="rId28"/>
    <p:sldLayoutId id="2147485168" r:id="rId29"/>
    <p:sldLayoutId id="2147485169" r:id="rId30"/>
    <p:sldLayoutId id="2147485170" r:id="rId31"/>
    <p:sldLayoutId id="2147485171" r:id="rId32"/>
    <p:sldLayoutId id="2147485172" r:id="rId33"/>
    <p:sldLayoutId id="2147485173" r:id="rId34"/>
    <p:sldLayoutId id="2147485174"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524030" rtl="0" eaLnBrk="1" latinLnBrk="0" hangingPunct="1">
        <a:lnSpc>
          <a:spcPct val="90000"/>
        </a:lnSpc>
        <a:spcBef>
          <a:spcPct val="0"/>
        </a:spcBef>
        <a:buNone/>
        <a:defRPr sz="4667" b="1" kern="1200">
          <a:solidFill>
            <a:schemeClr val="tx1"/>
          </a:solidFill>
          <a:latin typeface="+mj-lt"/>
          <a:ea typeface="+mj-ea"/>
          <a:cs typeface="+mj-cs"/>
        </a:defRPr>
      </a:lvl1pPr>
    </p:titleStyle>
    <p:bodyStyle>
      <a:lvl1pPr marL="304806" indent="-304806" algn="l" defTabSz="1524030" rtl="0" eaLnBrk="1" latinLnBrk="0" hangingPunct="1">
        <a:lnSpc>
          <a:spcPct val="90000"/>
        </a:lnSpc>
        <a:spcBef>
          <a:spcPts val="2000"/>
        </a:spcBef>
        <a:buClr>
          <a:schemeClr val="tx1"/>
        </a:buClr>
        <a:buFont typeface="Arial" panose="020B0604020202020204" pitchFamily="34" charset="0"/>
        <a:buChar char="–"/>
        <a:defRPr sz="3000" kern="1200">
          <a:solidFill>
            <a:schemeClr val="tx1"/>
          </a:solidFill>
          <a:latin typeface="+mn-lt"/>
          <a:ea typeface="+mn-ea"/>
          <a:cs typeface="+mn-cs"/>
        </a:defRPr>
      </a:lvl1pPr>
      <a:lvl2pPr marL="685814" indent="-304806" algn="l" defTabSz="1524030" rtl="0" eaLnBrk="1" latinLnBrk="0" hangingPunct="1">
        <a:lnSpc>
          <a:spcPct val="90000"/>
        </a:lnSpc>
        <a:spcBef>
          <a:spcPts val="1333"/>
        </a:spcBef>
        <a:buClr>
          <a:schemeClr val="tx1"/>
        </a:buClr>
        <a:buFont typeface="Arial" panose="020B0604020202020204" pitchFamily="34" charset="0"/>
        <a:buChar char="–"/>
        <a:defRPr sz="2667" kern="1200">
          <a:solidFill>
            <a:schemeClr val="tx1"/>
          </a:solidFill>
          <a:latin typeface="+mn-lt"/>
          <a:ea typeface="+mn-ea"/>
          <a:cs typeface="+mn-cs"/>
        </a:defRPr>
      </a:lvl2pPr>
      <a:lvl3pPr marL="914418" indent="-228605" algn="l" defTabSz="1524030" rtl="0" eaLnBrk="1" latinLnBrk="0" hangingPunct="1">
        <a:lnSpc>
          <a:spcPct val="90000"/>
        </a:lnSpc>
        <a:spcBef>
          <a:spcPts val="1000"/>
        </a:spcBef>
        <a:buClr>
          <a:schemeClr val="tx1"/>
        </a:buClr>
        <a:buFont typeface="Arial" panose="020B0604020202020204" pitchFamily="34" charset="0"/>
        <a:buChar char="–"/>
        <a:defRPr sz="2333" kern="1200">
          <a:solidFill>
            <a:schemeClr val="tx1"/>
          </a:solidFill>
          <a:latin typeface="+mn-lt"/>
          <a:ea typeface="+mn-ea"/>
          <a:cs typeface="+mn-cs"/>
        </a:defRPr>
      </a:lvl3pPr>
      <a:lvl4pPr marL="1219224"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4pPr>
      <a:lvl5pPr marL="1447829"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5pPr>
      <a:lvl6pPr marL="1752635"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6pPr>
      <a:lvl7pPr marL="1981240"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7pPr>
      <a:lvl8pPr marL="2286046"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8pPr>
      <a:lvl9pPr marL="2590852"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9pPr>
    </p:bodyStyle>
    <p:otherStyle>
      <a:defPPr>
        <a:defRPr/>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736" y="865393"/>
            <a:ext cx="18283238" cy="1420607"/>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1016000" y="2540001"/>
            <a:ext cx="18282973" cy="76199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013353" y="729510"/>
            <a:ext cx="18288000" cy="30480"/>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a:solidFill>
                <a:prstClr val="white"/>
              </a:solidFill>
            </a:endParaRPr>
          </a:p>
        </p:txBody>
      </p:sp>
      <p:sp>
        <p:nvSpPr>
          <p:cNvPr id="4" name="Date Placeholder 3"/>
          <p:cNvSpPr>
            <a:spLocks noGrp="1"/>
          </p:cNvSpPr>
          <p:nvPr>
            <p:ph type="dt" sz="half" idx="2"/>
          </p:nvPr>
        </p:nvSpPr>
        <p:spPr>
          <a:xfrm>
            <a:off x="9330353" y="10710173"/>
            <a:ext cx="1659297" cy="350520"/>
          </a:xfrm>
          <a:prstGeom prst="rect">
            <a:avLst/>
          </a:prstGeom>
        </p:spPr>
        <p:txBody>
          <a:bodyPr vert="horz" wrap="none" lIns="0" tIns="0" rIns="0" bIns="0" rtlCol="0" anchor="b" anchorCtr="0"/>
          <a:lstStyle>
            <a:lvl1pPr algn="ctr">
              <a:defRPr sz="1167">
                <a:solidFill>
                  <a:schemeClr val="tx1"/>
                </a:solidFill>
              </a:defRPr>
            </a:lvl1pPr>
          </a:lstStyle>
          <a:p>
            <a:fld id="{65FD8143-BFA3-46F8-9B90-B0E5CFAF7F7C}"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3"/>
          </p:nvPr>
        </p:nvSpPr>
        <p:spPr>
          <a:xfrm>
            <a:off x="11557000" y="10710173"/>
            <a:ext cx="6708663" cy="350520"/>
          </a:xfrm>
          <a:prstGeom prst="rect">
            <a:avLst/>
          </a:prstGeom>
        </p:spPr>
        <p:txBody>
          <a:bodyPr vert="horz" wrap="none" lIns="0" tIns="0" rIns="0" bIns="0" rtlCol="0" anchor="b" anchorCtr="0"/>
          <a:lstStyle>
            <a:lvl1pPr algn="r">
              <a:defRPr sz="1167">
                <a:solidFill>
                  <a:schemeClr val="tx1"/>
                </a:solidFill>
              </a:defRPr>
            </a:lvl1p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4"/>
          </p:nvPr>
        </p:nvSpPr>
        <p:spPr bwMode="gray">
          <a:xfrm>
            <a:off x="18415001" y="10718114"/>
            <a:ext cx="888998" cy="386912"/>
          </a:xfrm>
          <a:prstGeom prst="rect">
            <a:avLst/>
          </a:prstGeom>
        </p:spPr>
        <p:txBody>
          <a:bodyPr vert="horz" wrap="none" lIns="0" tIns="0" rIns="0" bIns="0" rtlCol="0" anchor="b" anchorCtr="0"/>
          <a:lstStyle>
            <a:lvl1pPr algn="r">
              <a:defRPr sz="2667">
                <a:solidFill>
                  <a:schemeClr val="accent4"/>
                </a:solidFil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331397714"/>
      </p:ext>
    </p:extLst>
  </p:cSld>
  <p:clrMap bg1="lt1" tx1="dk1" bg2="lt2" tx2="dk2" accent1="accent1" accent2="accent2" accent3="accent3" accent4="accent4" accent5="accent5" accent6="accent6" hlink="hlink" folHlink="folHlink"/>
  <p:sldLayoutIdLst>
    <p:sldLayoutId id="2147485176" r:id="rId1"/>
    <p:sldLayoutId id="2147485177" r:id="rId2"/>
    <p:sldLayoutId id="2147485178" r:id="rId3"/>
    <p:sldLayoutId id="2147485179" r:id="rId4"/>
    <p:sldLayoutId id="2147485180" r:id="rId5"/>
    <p:sldLayoutId id="2147485181" r:id="rId6"/>
    <p:sldLayoutId id="2147485182" r:id="rId7"/>
    <p:sldLayoutId id="2147485183" r:id="rId8"/>
    <p:sldLayoutId id="2147485184" r:id="rId9"/>
    <p:sldLayoutId id="2147485185" r:id="rId10"/>
    <p:sldLayoutId id="2147485186" r:id="rId11"/>
    <p:sldLayoutId id="2147485187" r:id="rId12"/>
    <p:sldLayoutId id="2147485188" r:id="rId13"/>
    <p:sldLayoutId id="2147485189" r:id="rId14"/>
    <p:sldLayoutId id="2147485190" r:id="rId15"/>
    <p:sldLayoutId id="2147485191" r:id="rId16"/>
    <p:sldLayoutId id="2147485192" r:id="rId17"/>
    <p:sldLayoutId id="2147485193" r:id="rId18"/>
    <p:sldLayoutId id="2147485194" r:id="rId19"/>
    <p:sldLayoutId id="2147485195" r:id="rId20"/>
    <p:sldLayoutId id="2147485196" r:id="rId21"/>
    <p:sldLayoutId id="2147485197" r:id="rId22"/>
    <p:sldLayoutId id="2147485198" r:id="rId23"/>
    <p:sldLayoutId id="2147485199" r:id="rId24"/>
    <p:sldLayoutId id="2147485200" r:id="rId25"/>
    <p:sldLayoutId id="2147485201" r:id="rId26"/>
    <p:sldLayoutId id="2147485202" r:id="rId27"/>
    <p:sldLayoutId id="2147485203" r:id="rId28"/>
    <p:sldLayoutId id="2147485204" r:id="rId29"/>
    <p:sldLayoutId id="2147485205" r:id="rId30"/>
    <p:sldLayoutId id="2147485206" r:id="rId31"/>
    <p:sldLayoutId id="2147485207" r:id="rId32"/>
    <p:sldLayoutId id="2147485208" r:id="rId33"/>
    <p:sldLayoutId id="2147485209" r:id="rId34"/>
    <p:sldLayoutId id="2147485210" r:id="rId35"/>
    <p:sldLayoutId id="2147485211" r:id="rId36"/>
    <p:sldLayoutId id="2147485212" r:id="rId37"/>
    <p:sldLayoutId id="2147485213" r:id="rId38"/>
    <p:sldLayoutId id="2147485214"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524030" rtl="0" eaLnBrk="1" latinLnBrk="0" hangingPunct="1">
        <a:lnSpc>
          <a:spcPct val="90000"/>
        </a:lnSpc>
        <a:spcBef>
          <a:spcPct val="0"/>
        </a:spcBef>
        <a:buNone/>
        <a:defRPr sz="4667" b="1" kern="1200">
          <a:solidFill>
            <a:schemeClr val="tx1"/>
          </a:solidFill>
          <a:latin typeface="+mj-lt"/>
          <a:ea typeface="+mj-ea"/>
          <a:cs typeface="+mj-cs"/>
        </a:defRPr>
      </a:lvl1pPr>
    </p:titleStyle>
    <p:bodyStyle>
      <a:lvl1pPr marL="304806" indent="-304806" algn="l" defTabSz="1524030" rtl="0" eaLnBrk="1" latinLnBrk="0" hangingPunct="1">
        <a:lnSpc>
          <a:spcPct val="90000"/>
        </a:lnSpc>
        <a:spcBef>
          <a:spcPts val="2000"/>
        </a:spcBef>
        <a:buClr>
          <a:schemeClr val="tx1"/>
        </a:buClr>
        <a:buFont typeface="Arial" panose="020B0604020202020204" pitchFamily="34" charset="0"/>
        <a:buChar char="–"/>
        <a:defRPr sz="3000" kern="1200">
          <a:solidFill>
            <a:schemeClr val="tx1"/>
          </a:solidFill>
          <a:latin typeface="+mn-lt"/>
          <a:ea typeface="+mn-ea"/>
          <a:cs typeface="+mn-cs"/>
        </a:defRPr>
      </a:lvl1pPr>
      <a:lvl2pPr marL="685814" indent="-304806" algn="l" defTabSz="1524030" rtl="0" eaLnBrk="1" latinLnBrk="0" hangingPunct="1">
        <a:lnSpc>
          <a:spcPct val="90000"/>
        </a:lnSpc>
        <a:spcBef>
          <a:spcPts val="1333"/>
        </a:spcBef>
        <a:buClr>
          <a:schemeClr val="tx1"/>
        </a:buClr>
        <a:buFont typeface="Arial" panose="020B0604020202020204" pitchFamily="34" charset="0"/>
        <a:buChar char="–"/>
        <a:defRPr sz="2667" kern="1200">
          <a:solidFill>
            <a:schemeClr val="tx1"/>
          </a:solidFill>
          <a:latin typeface="+mn-lt"/>
          <a:ea typeface="+mn-ea"/>
          <a:cs typeface="+mn-cs"/>
        </a:defRPr>
      </a:lvl2pPr>
      <a:lvl3pPr marL="914418" indent="-228605" algn="l" defTabSz="1524030" rtl="0" eaLnBrk="1" latinLnBrk="0" hangingPunct="1">
        <a:lnSpc>
          <a:spcPct val="90000"/>
        </a:lnSpc>
        <a:spcBef>
          <a:spcPts val="1000"/>
        </a:spcBef>
        <a:buClr>
          <a:schemeClr val="tx1"/>
        </a:buClr>
        <a:buFont typeface="Arial" panose="020B0604020202020204" pitchFamily="34" charset="0"/>
        <a:buChar char="–"/>
        <a:defRPr sz="2333" kern="1200">
          <a:solidFill>
            <a:schemeClr val="tx1"/>
          </a:solidFill>
          <a:latin typeface="+mn-lt"/>
          <a:ea typeface="+mn-ea"/>
          <a:cs typeface="+mn-cs"/>
        </a:defRPr>
      </a:lvl3pPr>
      <a:lvl4pPr marL="1219224"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4pPr>
      <a:lvl5pPr marL="1447829"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5pPr>
      <a:lvl6pPr marL="1752635"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6pPr>
      <a:lvl7pPr marL="1981240"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7pPr>
      <a:lvl8pPr marL="2286046"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8pPr>
      <a:lvl9pPr marL="2590852"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9pPr>
    </p:bodyStyle>
    <p:otherStyle>
      <a:defPPr>
        <a:defRPr/>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736" y="865393"/>
            <a:ext cx="18283238" cy="1420607"/>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1016000" y="2540001"/>
            <a:ext cx="18282973" cy="76199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Rectangle 6"/>
          <p:cNvSpPr/>
          <p:nvPr/>
        </p:nvSpPr>
        <p:spPr>
          <a:xfrm>
            <a:off x="1013353" y="729510"/>
            <a:ext cx="18288000" cy="30480"/>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a:solidFill>
                <a:prstClr val="white"/>
              </a:solidFill>
            </a:endParaRPr>
          </a:p>
        </p:txBody>
      </p:sp>
      <p:sp>
        <p:nvSpPr>
          <p:cNvPr id="4" name="Date Placeholder 3"/>
          <p:cNvSpPr>
            <a:spLocks noGrp="1"/>
          </p:cNvSpPr>
          <p:nvPr>
            <p:ph type="dt" sz="half" idx="2"/>
          </p:nvPr>
        </p:nvSpPr>
        <p:spPr>
          <a:xfrm>
            <a:off x="9330353" y="10710173"/>
            <a:ext cx="1659297" cy="350520"/>
          </a:xfrm>
          <a:prstGeom prst="rect">
            <a:avLst/>
          </a:prstGeom>
        </p:spPr>
        <p:txBody>
          <a:bodyPr vert="horz" wrap="none" lIns="0" tIns="0" rIns="0" bIns="0" rtlCol="0" anchor="b" anchorCtr="0"/>
          <a:lstStyle>
            <a:lvl1pPr algn="ctr">
              <a:defRPr sz="1167">
                <a:solidFill>
                  <a:schemeClr val="tx1"/>
                </a:solidFill>
              </a:defRPr>
            </a:lvl1pPr>
          </a:lstStyle>
          <a:p>
            <a:fld id="{03B45295-4164-4B11-9C21-35155B1B29CA}" type="datetime1">
              <a:rPr lang="en-GB" smtClean="0">
                <a:solidFill>
                  <a:prstClr val="black"/>
                </a:solidFill>
              </a:rPr>
              <a:pPr/>
              <a:t>11/07/2019</a:t>
            </a:fld>
            <a:endParaRPr lang="en-GB">
              <a:solidFill>
                <a:prstClr val="black"/>
              </a:solidFill>
            </a:endParaRPr>
          </a:p>
        </p:txBody>
      </p:sp>
      <p:sp>
        <p:nvSpPr>
          <p:cNvPr id="6" name="Slide Number Placeholder 5"/>
          <p:cNvSpPr>
            <a:spLocks noGrp="1"/>
          </p:cNvSpPr>
          <p:nvPr>
            <p:ph type="sldNum" sz="quarter" idx="4"/>
          </p:nvPr>
        </p:nvSpPr>
        <p:spPr bwMode="gray">
          <a:xfrm>
            <a:off x="18415001" y="10718114"/>
            <a:ext cx="888998" cy="386912"/>
          </a:xfrm>
          <a:prstGeom prst="rect">
            <a:avLst/>
          </a:prstGeom>
        </p:spPr>
        <p:txBody>
          <a:bodyPr vert="horz" wrap="none" lIns="0" tIns="0" rIns="0" bIns="0" rtlCol="0" anchor="b" anchorCtr="0"/>
          <a:lstStyle>
            <a:lvl1pPr algn="r">
              <a:defRPr sz="2667">
                <a:solidFill>
                  <a:schemeClr val="accent5"/>
                </a:solidFill>
              </a:defRPr>
            </a:lvl1pPr>
          </a:lstStyle>
          <a:p>
            <a:fld id="{CF48BE44-0EA7-40A6-B65F-01FF8F1E61B1}" type="slidenum">
              <a:rPr lang="en-GB" smtClean="0">
                <a:solidFill>
                  <a:srgbClr val="617D78"/>
                </a:solidFill>
              </a:rPr>
              <a:pPr/>
              <a:t>‹#›</a:t>
            </a:fld>
            <a:endParaRPr lang="en-GB">
              <a:solidFill>
                <a:srgbClr val="617D78"/>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2306871784"/>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524030" rtl="0" eaLnBrk="1" latinLnBrk="0" hangingPunct="1">
        <a:lnSpc>
          <a:spcPct val="90000"/>
        </a:lnSpc>
        <a:spcBef>
          <a:spcPct val="0"/>
        </a:spcBef>
        <a:buNone/>
        <a:defRPr sz="4667" b="1" kern="1200">
          <a:solidFill>
            <a:schemeClr val="tx1"/>
          </a:solidFill>
          <a:latin typeface="+mj-lt"/>
          <a:ea typeface="+mj-ea"/>
          <a:cs typeface="+mj-cs"/>
        </a:defRPr>
      </a:lvl1pPr>
    </p:titleStyle>
    <p:bodyStyle>
      <a:lvl1pPr marL="304806" indent="-304806" algn="l" defTabSz="1524030" rtl="0" eaLnBrk="1" latinLnBrk="0" hangingPunct="1">
        <a:lnSpc>
          <a:spcPct val="90000"/>
        </a:lnSpc>
        <a:spcBef>
          <a:spcPts val="2000"/>
        </a:spcBef>
        <a:buFont typeface="Arial" panose="020B0604020202020204" pitchFamily="34" charset="0"/>
        <a:buChar char="–"/>
        <a:defRPr sz="3000" kern="1200">
          <a:solidFill>
            <a:schemeClr val="tx1"/>
          </a:solidFill>
          <a:latin typeface="+mn-lt"/>
          <a:ea typeface="+mn-ea"/>
          <a:cs typeface="+mn-cs"/>
        </a:defRPr>
      </a:lvl1pPr>
      <a:lvl2pPr marL="685814" indent="-304806" algn="l" defTabSz="1524030"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2pPr>
      <a:lvl3pPr marL="914418" indent="-228605" algn="l" defTabSz="1524030" rtl="0" eaLnBrk="1" latinLnBrk="0" hangingPunct="1">
        <a:lnSpc>
          <a:spcPct val="90000"/>
        </a:lnSpc>
        <a:spcBef>
          <a:spcPts val="1000"/>
        </a:spcBef>
        <a:buFont typeface="Arial" panose="020B0604020202020204" pitchFamily="34" charset="0"/>
        <a:buChar char="–"/>
        <a:defRPr sz="2333" kern="1200">
          <a:solidFill>
            <a:schemeClr val="tx1"/>
          </a:solidFill>
          <a:latin typeface="+mn-lt"/>
          <a:ea typeface="+mn-ea"/>
          <a:cs typeface="+mn-cs"/>
        </a:defRPr>
      </a:lvl3pPr>
      <a:lvl4pPr marL="1219224"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1447829"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1752635"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6pPr>
      <a:lvl7pPr marL="1981240"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7pPr>
      <a:lvl8pPr marL="2286046"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8pPr>
      <a:lvl9pPr marL="2590852"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9pPr>
    </p:bodyStyle>
    <p:otherStyle>
      <a:defPPr>
        <a:defRPr/>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736" y="865393"/>
            <a:ext cx="18283238" cy="1420607"/>
          </a:xfrm>
          <a:prstGeom prst="rect">
            <a:avLst/>
          </a:prstGeom>
        </p:spPr>
        <p:txBody>
          <a:bodyPr vert="horz" lIns="0" tIns="0" rIns="0" bIns="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1016000" y="2540001"/>
            <a:ext cx="18282973" cy="76199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Rectangle 6"/>
          <p:cNvSpPr/>
          <p:nvPr/>
        </p:nvSpPr>
        <p:spPr>
          <a:xfrm>
            <a:off x="1013353" y="729510"/>
            <a:ext cx="18288000" cy="30480"/>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a:solidFill>
                <a:prstClr val="white"/>
              </a:solidFill>
            </a:endParaRPr>
          </a:p>
        </p:txBody>
      </p:sp>
      <p:sp>
        <p:nvSpPr>
          <p:cNvPr id="4" name="Date Placeholder 3"/>
          <p:cNvSpPr>
            <a:spLocks noGrp="1"/>
          </p:cNvSpPr>
          <p:nvPr>
            <p:ph type="dt" sz="half" idx="2"/>
          </p:nvPr>
        </p:nvSpPr>
        <p:spPr>
          <a:xfrm>
            <a:off x="9330353" y="10710173"/>
            <a:ext cx="1659297" cy="350520"/>
          </a:xfrm>
          <a:prstGeom prst="rect">
            <a:avLst/>
          </a:prstGeom>
        </p:spPr>
        <p:txBody>
          <a:bodyPr vert="horz" wrap="none" lIns="0" tIns="0" rIns="0" bIns="0" rtlCol="0" anchor="b" anchorCtr="0"/>
          <a:lstStyle>
            <a:lvl1pPr algn="ctr">
              <a:defRPr sz="1167">
                <a:solidFill>
                  <a:schemeClr val="tx1"/>
                </a:solidFill>
              </a:defRPr>
            </a:lvl1pPr>
          </a:lstStyle>
          <a:p>
            <a:fld id="{65FD8143-BFA3-46F8-9B90-B0E5CFAF7F7C}"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3"/>
          </p:nvPr>
        </p:nvSpPr>
        <p:spPr>
          <a:xfrm>
            <a:off x="11557000" y="10710173"/>
            <a:ext cx="6708663" cy="350520"/>
          </a:xfrm>
          <a:prstGeom prst="rect">
            <a:avLst/>
          </a:prstGeom>
        </p:spPr>
        <p:txBody>
          <a:bodyPr vert="horz" wrap="none" lIns="0" tIns="0" rIns="0" bIns="0" rtlCol="0" anchor="b" anchorCtr="0"/>
          <a:lstStyle>
            <a:lvl1pPr algn="r">
              <a:defRPr sz="1167">
                <a:solidFill>
                  <a:schemeClr val="tx1"/>
                </a:solidFill>
              </a:defRPr>
            </a:lvl1pPr>
          </a:lstStyle>
          <a:p>
            <a:r>
              <a:rPr lang="en-US">
                <a:solidFill>
                  <a:prstClr val="black"/>
                </a:solidFill>
              </a:rPr>
              <a:t>Private | Confidential | Internal Use Only </a:t>
            </a:r>
            <a:endParaRPr>
              <a:solidFill>
                <a:prstClr val="black"/>
              </a:solidFill>
            </a:endParaRPr>
          </a:p>
        </p:txBody>
      </p:sp>
      <p:sp>
        <p:nvSpPr>
          <p:cNvPr id="6" name="Slide Number Placeholder 5"/>
          <p:cNvSpPr>
            <a:spLocks noGrp="1"/>
          </p:cNvSpPr>
          <p:nvPr>
            <p:ph type="sldNum" sz="quarter" idx="4"/>
          </p:nvPr>
        </p:nvSpPr>
        <p:spPr bwMode="gray">
          <a:xfrm>
            <a:off x="18415001" y="10718114"/>
            <a:ext cx="888998" cy="386912"/>
          </a:xfrm>
          <a:prstGeom prst="rect">
            <a:avLst/>
          </a:prstGeom>
        </p:spPr>
        <p:txBody>
          <a:bodyPr vert="horz" wrap="none" lIns="0" tIns="0" rIns="0" bIns="0" rtlCol="0" anchor="b" anchorCtr="0"/>
          <a:lstStyle>
            <a:lvl1pPr algn="r">
              <a:defRPr sz="2667">
                <a:solidFill>
                  <a:schemeClr val="accent5"/>
                </a:solidFill>
              </a:defRPr>
            </a:lvl1pPr>
          </a:lstStyle>
          <a:p>
            <a:fld id="{B016F8AB-BCEA-4347-8BA6-BE776009BC89}" type="slidenum">
              <a:rPr>
                <a:solidFill>
                  <a:srgbClr val="617D78"/>
                </a:solidFill>
              </a:rPr>
              <a:pPr/>
              <a:t>‹#›</a:t>
            </a:fld>
            <a:endParaRPr dirty="0">
              <a:solidFill>
                <a:srgbClr val="617D78"/>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3564798147"/>
      </p:ext>
    </p:extLst>
  </p:cSld>
  <p:clrMap bg1="lt1" tx1="dk1" bg2="lt2" tx2="dk2" accent1="accent1" accent2="accent2" accent3="accent3" accent4="accent4" accent5="accent5" accent6="accent6" hlink="hlink" folHlink="folHlink"/>
  <p:sldLayoutIdLst>
    <p:sldLayoutId id="2147485227" r:id="rId1"/>
    <p:sldLayoutId id="2147485228" r:id="rId2"/>
    <p:sldLayoutId id="2147485229" r:id="rId3"/>
    <p:sldLayoutId id="2147485230" r:id="rId4"/>
    <p:sldLayoutId id="2147485231" r:id="rId5"/>
    <p:sldLayoutId id="2147485232" r:id="rId6"/>
    <p:sldLayoutId id="2147485233" r:id="rId7"/>
    <p:sldLayoutId id="2147485234" r:id="rId8"/>
    <p:sldLayoutId id="2147485235" r:id="rId9"/>
    <p:sldLayoutId id="2147485236" r:id="rId10"/>
    <p:sldLayoutId id="2147485237" r:id="rId11"/>
    <p:sldLayoutId id="2147485238" r:id="rId12"/>
    <p:sldLayoutId id="2147485239" r:id="rId13"/>
    <p:sldLayoutId id="2147485240" r:id="rId14"/>
    <p:sldLayoutId id="2147485241" r:id="rId15"/>
    <p:sldLayoutId id="2147485242" r:id="rId16"/>
    <p:sldLayoutId id="2147485243" r:id="rId17"/>
    <p:sldLayoutId id="2147485244" r:id="rId18"/>
    <p:sldLayoutId id="2147485245" r:id="rId19"/>
    <p:sldLayoutId id="2147485246" r:id="rId20"/>
    <p:sldLayoutId id="2147485247" r:id="rId21"/>
    <p:sldLayoutId id="2147485248" r:id="rId22"/>
    <p:sldLayoutId id="2147485249" r:id="rId23"/>
    <p:sldLayoutId id="2147485250" r:id="rId24"/>
    <p:sldLayoutId id="2147485251" r:id="rId25"/>
    <p:sldLayoutId id="2147485252" r:id="rId26"/>
    <p:sldLayoutId id="2147485253" r:id="rId27"/>
    <p:sldLayoutId id="2147485254" r:id="rId28"/>
    <p:sldLayoutId id="2147485255" r:id="rId29"/>
    <p:sldLayoutId id="2147485256" r:id="rId30"/>
    <p:sldLayoutId id="2147485257" r:id="rId31"/>
    <p:sldLayoutId id="2147485258" r:id="rId32"/>
    <p:sldLayoutId id="2147485259" r:id="rId33"/>
    <p:sldLayoutId id="2147485260" r:id="rId34"/>
    <p:sldLayoutId id="2147485261" r:id="rId35"/>
    <p:sldLayoutId id="2147485262" r:id="rId36"/>
    <p:sldLayoutId id="2147485263" r:id="rId37"/>
    <p:sldLayoutId id="2147485264"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524030" rtl="0" eaLnBrk="1" latinLnBrk="0" hangingPunct="1">
        <a:lnSpc>
          <a:spcPct val="90000"/>
        </a:lnSpc>
        <a:spcBef>
          <a:spcPct val="0"/>
        </a:spcBef>
        <a:buNone/>
        <a:defRPr sz="4667" b="1" kern="1200">
          <a:solidFill>
            <a:schemeClr val="tx1"/>
          </a:solidFill>
          <a:latin typeface="+mj-lt"/>
          <a:ea typeface="+mj-ea"/>
          <a:cs typeface="+mj-cs"/>
        </a:defRPr>
      </a:lvl1pPr>
    </p:titleStyle>
    <p:bodyStyle>
      <a:lvl1pPr marL="304806" indent="-304806" algn="l" defTabSz="1524030" rtl="0" eaLnBrk="1" latinLnBrk="0" hangingPunct="1">
        <a:lnSpc>
          <a:spcPct val="90000"/>
        </a:lnSpc>
        <a:spcBef>
          <a:spcPts val="2000"/>
        </a:spcBef>
        <a:buFont typeface="Arial" panose="020B0604020202020204" pitchFamily="34" charset="0"/>
        <a:buChar char="–"/>
        <a:defRPr sz="3000" kern="1200">
          <a:solidFill>
            <a:schemeClr val="tx1"/>
          </a:solidFill>
          <a:latin typeface="+mn-lt"/>
          <a:ea typeface="+mn-ea"/>
          <a:cs typeface="+mn-cs"/>
        </a:defRPr>
      </a:lvl1pPr>
      <a:lvl2pPr marL="685814" indent="-304806" algn="l" defTabSz="1524030"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2pPr>
      <a:lvl3pPr marL="914418" indent="-228605" algn="l" defTabSz="1524030" rtl="0" eaLnBrk="1" latinLnBrk="0" hangingPunct="1">
        <a:lnSpc>
          <a:spcPct val="90000"/>
        </a:lnSpc>
        <a:spcBef>
          <a:spcPts val="1000"/>
        </a:spcBef>
        <a:buFont typeface="Arial" panose="020B0604020202020204" pitchFamily="34" charset="0"/>
        <a:buChar char="–"/>
        <a:defRPr sz="2333" kern="1200">
          <a:solidFill>
            <a:schemeClr val="tx1"/>
          </a:solidFill>
          <a:latin typeface="+mn-lt"/>
          <a:ea typeface="+mn-ea"/>
          <a:cs typeface="+mn-cs"/>
        </a:defRPr>
      </a:lvl3pPr>
      <a:lvl4pPr marL="1219224"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1447829"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1752635"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6pPr>
      <a:lvl7pPr marL="1981240"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7pPr>
      <a:lvl8pPr marL="2286046"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8pPr>
      <a:lvl9pPr marL="2590852"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9pPr>
    </p:bodyStyle>
    <p:otherStyle>
      <a:defPPr>
        <a:defRPr/>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736" y="865393"/>
            <a:ext cx="18283238" cy="1420607"/>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1016000" y="2540001"/>
            <a:ext cx="18282973" cy="76199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Rectangle 6"/>
          <p:cNvSpPr/>
          <p:nvPr/>
        </p:nvSpPr>
        <p:spPr>
          <a:xfrm>
            <a:off x="1013353" y="729510"/>
            <a:ext cx="18288000" cy="30480"/>
          </a:xfrm>
          <a:prstGeom prst="rect">
            <a:avLst/>
          </a:prstGeom>
          <a:solidFill>
            <a:srgbClr val="00B38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a:solidFill>
                <a:prstClr val="white"/>
              </a:solidFill>
            </a:endParaRPr>
          </a:p>
        </p:txBody>
      </p:sp>
      <p:sp>
        <p:nvSpPr>
          <p:cNvPr id="4" name="Date Placeholder 3"/>
          <p:cNvSpPr>
            <a:spLocks noGrp="1"/>
          </p:cNvSpPr>
          <p:nvPr>
            <p:ph type="dt" sz="half" idx="2"/>
          </p:nvPr>
        </p:nvSpPr>
        <p:spPr>
          <a:xfrm>
            <a:off x="9330353" y="10710173"/>
            <a:ext cx="1659297" cy="350520"/>
          </a:xfrm>
          <a:prstGeom prst="rect">
            <a:avLst/>
          </a:prstGeom>
        </p:spPr>
        <p:txBody>
          <a:bodyPr vert="horz" wrap="none" lIns="0" tIns="0" rIns="0" bIns="0" rtlCol="0" anchor="b" anchorCtr="0"/>
          <a:lstStyle>
            <a:lvl1pPr algn="ctr">
              <a:defRPr sz="1167">
                <a:solidFill>
                  <a:schemeClr val="tx1"/>
                </a:solidFill>
              </a:defRPr>
            </a:lvl1pPr>
          </a:lstStyle>
          <a:p>
            <a:fld id="{5AF79882-7B9A-46E8-86D1-276E727E744C}" type="datetime4">
              <a:rPr lang="en-US" smtClean="0">
                <a:solidFill>
                  <a:prstClr val="black"/>
                </a:solidFill>
              </a:rPr>
              <a:pPr/>
              <a:t>July 11, 2019</a:t>
            </a:fld>
            <a:endParaRPr>
              <a:solidFill>
                <a:prstClr val="black"/>
              </a:solidFill>
            </a:endParaRPr>
          </a:p>
        </p:txBody>
      </p:sp>
      <p:sp>
        <p:nvSpPr>
          <p:cNvPr id="5" name="Footer Placeholder 4"/>
          <p:cNvSpPr>
            <a:spLocks noGrp="1"/>
          </p:cNvSpPr>
          <p:nvPr>
            <p:ph type="ftr" sz="quarter" idx="3"/>
          </p:nvPr>
        </p:nvSpPr>
        <p:spPr>
          <a:xfrm>
            <a:off x="11557000" y="10710173"/>
            <a:ext cx="6708663" cy="350520"/>
          </a:xfrm>
          <a:prstGeom prst="rect">
            <a:avLst/>
          </a:prstGeom>
        </p:spPr>
        <p:txBody>
          <a:bodyPr vert="horz" wrap="none" lIns="0" tIns="0" rIns="0" bIns="0" rtlCol="0" anchor="b" anchorCtr="0"/>
          <a:lstStyle>
            <a:lvl1pPr algn="r">
              <a:defRPr sz="1167">
                <a:solidFill>
                  <a:schemeClr val="tx1"/>
                </a:solidFill>
              </a:defRPr>
            </a:lvl1pPr>
          </a:lstStyle>
          <a:p>
            <a:r>
              <a:rPr lang="en-US">
                <a:solidFill>
                  <a:prstClr val="black"/>
                </a:solidFill>
              </a:rPr>
              <a:t>For HPE and Channel Partner internal use only</a:t>
            </a:r>
            <a:endParaRPr>
              <a:solidFill>
                <a:prstClr val="black"/>
              </a:solidFill>
            </a:endParaRPr>
          </a:p>
        </p:txBody>
      </p:sp>
      <p:sp>
        <p:nvSpPr>
          <p:cNvPr id="6" name="Slide Number Placeholder 5"/>
          <p:cNvSpPr>
            <a:spLocks noGrp="1"/>
          </p:cNvSpPr>
          <p:nvPr>
            <p:ph type="sldNum" sz="quarter" idx="4"/>
          </p:nvPr>
        </p:nvSpPr>
        <p:spPr bwMode="gray">
          <a:xfrm>
            <a:off x="18415001" y="10718114"/>
            <a:ext cx="888998" cy="386912"/>
          </a:xfrm>
          <a:prstGeom prst="rect">
            <a:avLst/>
          </a:prstGeom>
        </p:spPr>
        <p:txBody>
          <a:bodyPr vert="horz" wrap="none" lIns="0" tIns="0" rIns="0" bIns="0" rtlCol="0" anchor="b" anchorCtr="0"/>
          <a:lstStyle>
            <a:lvl1pPr algn="r">
              <a:defRPr sz="2667">
                <a:solidFill>
                  <a:schemeClr val="accent5"/>
                </a:solidFill>
              </a:defRPr>
            </a:lvl1pPr>
          </a:lstStyle>
          <a:p>
            <a:fld id="{B016F8AB-BCEA-4347-8BA6-BE776009BC89}" type="slidenum">
              <a:rPr>
                <a:solidFill>
                  <a:srgbClr val="617D78"/>
                </a:solidFill>
              </a:rPr>
              <a:pPr/>
              <a:t>‹#›</a:t>
            </a:fld>
            <a:endParaRPr dirty="0">
              <a:solidFill>
                <a:srgbClr val="617D78"/>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333166263"/>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 id="2147485277" r:id="rId12"/>
    <p:sldLayoutId id="2147485278" r:id="rId13"/>
    <p:sldLayoutId id="2147485279" r:id="rId14"/>
    <p:sldLayoutId id="2147485280" r:id="rId15"/>
    <p:sldLayoutId id="2147485281" r:id="rId16"/>
    <p:sldLayoutId id="2147485282" r:id="rId17"/>
    <p:sldLayoutId id="2147485283" r:id="rId18"/>
    <p:sldLayoutId id="2147485284" r:id="rId19"/>
    <p:sldLayoutId id="2147485285" r:id="rId20"/>
    <p:sldLayoutId id="2147485286" r:id="rId21"/>
    <p:sldLayoutId id="2147485287" r:id="rId22"/>
    <p:sldLayoutId id="2147485288" r:id="rId23"/>
    <p:sldLayoutId id="2147485289" r:id="rId24"/>
    <p:sldLayoutId id="2147485290" r:id="rId25"/>
    <p:sldLayoutId id="2147485291" r:id="rId26"/>
    <p:sldLayoutId id="2147485292" r:id="rId27"/>
    <p:sldLayoutId id="2147485293" r:id="rId28"/>
    <p:sldLayoutId id="2147485294" r:id="rId29"/>
    <p:sldLayoutId id="2147485295" r:id="rId30"/>
    <p:sldLayoutId id="2147485296" r:id="rId31"/>
    <p:sldLayoutId id="2147485297" r:id="rId32"/>
    <p:sldLayoutId id="2147485298" r:id="rId33"/>
    <p:sldLayoutId id="2147485299" r:id="rId34"/>
    <p:sldLayoutId id="2147485300"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524030" rtl="0" eaLnBrk="1" latinLnBrk="0" hangingPunct="1">
        <a:lnSpc>
          <a:spcPct val="90000"/>
        </a:lnSpc>
        <a:spcBef>
          <a:spcPct val="0"/>
        </a:spcBef>
        <a:buNone/>
        <a:defRPr sz="4667" b="1" kern="1200">
          <a:solidFill>
            <a:schemeClr val="tx1"/>
          </a:solidFill>
          <a:latin typeface="+mj-lt"/>
          <a:ea typeface="+mj-ea"/>
          <a:cs typeface="+mj-cs"/>
        </a:defRPr>
      </a:lvl1pPr>
    </p:titleStyle>
    <p:bodyStyle>
      <a:lvl1pPr marL="304806" indent="-304806" algn="l" defTabSz="1524030" rtl="0" eaLnBrk="1" latinLnBrk="0" hangingPunct="1">
        <a:lnSpc>
          <a:spcPct val="90000"/>
        </a:lnSpc>
        <a:spcBef>
          <a:spcPts val="2000"/>
        </a:spcBef>
        <a:buFont typeface="Arial" panose="020B0604020202020204" pitchFamily="34" charset="0"/>
        <a:buChar char="–"/>
        <a:defRPr sz="3000" kern="1200">
          <a:solidFill>
            <a:schemeClr val="tx1"/>
          </a:solidFill>
          <a:latin typeface="+mn-lt"/>
          <a:ea typeface="+mn-ea"/>
          <a:cs typeface="+mn-cs"/>
        </a:defRPr>
      </a:lvl1pPr>
      <a:lvl2pPr marL="685814" indent="-304806" algn="l" defTabSz="1524030" rtl="0" eaLnBrk="1" latinLnBrk="0" hangingPunct="1">
        <a:lnSpc>
          <a:spcPct val="90000"/>
        </a:lnSpc>
        <a:spcBef>
          <a:spcPts val="1333"/>
        </a:spcBef>
        <a:buFont typeface="Arial" panose="020B0604020202020204" pitchFamily="34" charset="0"/>
        <a:buChar char="–"/>
        <a:defRPr sz="2667" kern="1200">
          <a:solidFill>
            <a:schemeClr val="tx1"/>
          </a:solidFill>
          <a:latin typeface="+mn-lt"/>
          <a:ea typeface="+mn-ea"/>
          <a:cs typeface="+mn-cs"/>
        </a:defRPr>
      </a:lvl2pPr>
      <a:lvl3pPr marL="914418" indent="-228605" algn="l" defTabSz="1524030" rtl="0" eaLnBrk="1" latinLnBrk="0" hangingPunct="1">
        <a:lnSpc>
          <a:spcPct val="90000"/>
        </a:lnSpc>
        <a:spcBef>
          <a:spcPts val="1000"/>
        </a:spcBef>
        <a:buFont typeface="Arial" panose="020B0604020202020204" pitchFamily="34" charset="0"/>
        <a:buChar char="–"/>
        <a:defRPr sz="2333" kern="1200">
          <a:solidFill>
            <a:schemeClr val="tx1"/>
          </a:solidFill>
          <a:latin typeface="+mn-lt"/>
          <a:ea typeface="+mn-ea"/>
          <a:cs typeface="+mn-cs"/>
        </a:defRPr>
      </a:lvl3pPr>
      <a:lvl4pPr marL="1219224"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1447829"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1752635"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6pPr>
      <a:lvl7pPr marL="1981240"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7pPr>
      <a:lvl8pPr marL="2286046"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8pPr>
      <a:lvl9pPr marL="2590852" indent="-228605" algn="l" defTabSz="152403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9pPr>
    </p:bodyStyle>
    <p:otherStyle>
      <a:defPPr>
        <a:defRPr/>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736" y="865393"/>
            <a:ext cx="18283238" cy="1420607"/>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1016000" y="2540001"/>
            <a:ext cx="18282973" cy="76199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013353" y="729510"/>
            <a:ext cx="18288000" cy="30480"/>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a:solidFill>
                <a:prstClr val="white"/>
              </a:solidFill>
            </a:endParaRPr>
          </a:p>
        </p:txBody>
      </p:sp>
      <p:sp>
        <p:nvSpPr>
          <p:cNvPr id="4" name="Date Placeholder 3"/>
          <p:cNvSpPr>
            <a:spLocks noGrp="1"/>
          </p:cNvSpPr>
          <p:nvPr>
            <p:ph type="dt" sz="half" idx="2"/>
          </p:nvPr>
        </p:nvSpPr>
        <p:spPr>
          <a:xfrm>
            <a:off x="9330353" y="10710173"/>
            <a:ext cx="1659297" cy="350520"/>
          </a:xfrm>
          <a:prstGeom prst="rect">
            <a:avLst/>
          </a:prstGeom>
        </p:spPr>
        <p:txBody>
          <a:bodyPr vert="horz" wrap="none" lIns="0" tIns="0" rIns="0" bIns="0" rtlCol="0" anchor="b" anchorCtr="0"/>
          <a:lstStyle>
            <a:lvl1pPr algn="ctr">
              <a:defRPr sz="1167">
                <a:solidFill>
                  <a:schemeClr val="tx1"/>
                </a:solidFill>
              </a:defRPr>
            </a:lvl1pPr>
          </a:lstStyle>
          <a:p>
            <a:fld id="{65FD8143-BFA3-46F8-9B90-B0E5CFAF7F7C}" type="datetime4">
              <a:rPr lang="en-US" smtClean="0">
                <a:solidFill>
                  <a:prstClr val="black"/>
                </a:solidFill>
              </a:rPr>
              <a:pPr/>
              <a:t>July 11, 2019</a:t>
            </a:fld>
            <a:endParaRPr>
              <a:solidFill>
                <a:prstClr val="black"/>
              </a:solidFill>
            </a:endParaRPr>
          </a:p>
        </p:txBody>
      </p:sp>
      <p:sp>
        <p:nvSpPr>
          <p:cNvPr id="6" name="Slide Number Placeholder 5"/>
          <p:cNvSpPr>
            <a:spLocks noGrp="1"/>
          </p:cNvSpPr>
          <p:nvPr>
            <p:ph type="sldNum" sz="quarter" idx="4"/>
          </p:nvPr>
        </p:nvSpPr>
        <p:spPr bwMode="gray">
          <a:xfrm>
            <a:off x="18415001" y="10718114"/>
            <a:ext cx="888998" cy="386912"/>
          </a:xfrm>
          <a:prstGeom prst="rect">
            <a:avLst/>
          </a:prstGeom>
        </p:spPr>
        <p:txBody>
          <a:bodyPr vert="horz" wrap="none" lIns="0" tIns="0" rIns="0" bIns="0" rtlCol="0" anchor="b" anchorCtr="0"/>
          <a:lstStyle>
            <a:lvl1pPr algn="r">
              <a:defRPr sz="2667">
                <a:solidFill>
                  <a:schemeClr val="accent4"/>
                </a:solidFil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a:solidFill>
                  <a:prstClr val="black"/>
                </a:solidFill>
              </a:endParaRPr>
            </a:p>
          </p:txBody>
        </p:sp>
      </p:grpSp>
    </p:spTree>
    <p:extLst>
      <p:ext uri="{BB962C8B-B14F-4D97-AF65-F5344CB8AC3E}">
        <p14:creationId xmlns:p14="http://schemas.microsoft.com/office/powerpoint/2010/main" val="4197300658"/>
      </p:ext>
    </p:extLst>
  </p:cSld>
  <p:clrMap bg1="lt1" tx1="dk1" bg2="lt2" tx2="dk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 id="2147485313" r:id="rId12"/>
    <p:sldLayoutId id="2147485314" r:id="rId13"/>
    <p:sldLayoutId id="2147485315" r:id="rId14"/>
    <p:sldLayoutId id="2147485316" r:id="rId15"/>
    <p:sldLayoutId id="2147485317" r:id="rId16"/>
    <p:sldLayoutId id="2147485318" r:id="rId17"/>
    <p:sldLayoutId id="2147485319" r:id="rId18"/>
    <p:sldLayoutId id="2147485320" r:id="rId19"/>
    <p:sldLayoutId id="2147485321" r:id="rId20"/>
    <p:sldLayoutId id="2147485322" r:id="rId21"/>
    <p:sldLayoutId id="2147485323" r:id="rId22"/>
    <p:sldLayoutId id="2147485324" r:id="rId23"/>
    <p:sldLayoutId id="2147485325" r:id="rId24"/>
    <p:sldLayoutId id="2147485326" r:id="rId25"/>
    <p:sldLayoutId id="2147485327" r:id="rId26"/>
    <p:sldLayoutId id="2147485328" r:id="rId27"/>
    <p:sldLayoutId id="2147485329" r:id="rId28"/>
    <p:sldLayoutId id="2147485330" r:id="rId29"/>
    <p:sldLayoutId id="2147485331" r:id="rId30"/>
    <p:sldLayoutId id="2147485332" r:id="rId31"/>
    <p:sldLayoutId id="2147485333" r:id="rId32"/>
    <p:sldLayoutId id="2147485334" r:id="rId33"/>
    <p:sldLayoutId id="2147485335"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524030" rtl="0" eaLnBrk="1" latinLnBrk="0" hangingPunct="1">
        <a:lnSpc>
          <a:spcPct val="90000"/>
        </a:lnSpc>
        <a:spcBef>
          <a:spcPct val="0"/>
        </a:spcBef>
        <a:buNone/>
        <a:defRPr sz="4667" b="1" kern="1200">
          <a:solidFill>
            <a:schemeClr val="tx1"/>
          </a:solidFill>
          <a:latin typeface="+mj-lt"/>
          <a:ea typeface="+mj-ea"/>
          <a:cs typeface="+mj-cs"/>
        </a:defRPr>
      </a:lvl1pPr>
    </p:titleStyle>
    <p:bodyStyle>
      <a:lvl1pPr marL="304806" indent="-304806" algn="l" defTabSz="1524030" rtl="0" eaLnBrk="1" latinLnBrk="0" hangingPunct="1">
        <a:lnSpc>
          <a:spcPct val="90000"/>
        </a:lnSpc>
        <a:spcBef>
          <a:spcPts val="2000"/>
        </a:spcBef>
        <a:buClr>
          <a:schemeClr val="tx1"/>
        </a:buClr>
        <a:buFont typeface="Arial" panose="020B0604020202020204" pitchFamily="34" charset="0"/>
        <a:buChar char="–"/>
        <a:defRPr sz="3000" kern="1200">
          <a:solidFill>
            <a:schemeClr val="tx1"/>
          </a:solidFill>
          <a:latin typeface="+mn-lt"/>
          <a:ea typeface="+mn-ea"/>
          <a:cs typeface="+mn-cs"/>
        </a:defRPr>
      </a:lvl1pPr>
      <a:lvl2pPr marL="685814" indent="-304806" algn="l" defTabSz="1524030" rtl="0" eaLnBrk="1" latinLnBrk="0" hangingPunct="1">
        <a:lnSpc>
          <a:spcPct val="90000"/>
        </a:lnSpc>
        <a:spcBef>
          <a:spcPts val="1333"/>
        </a:spcBef>
        <a:buClr>
          <a:schemeClr val="tx1"/>
        </a:buClr>
        <a:buFont typeface="Arial" panose="020B0604020202020204" pitchFamily="34" charset="0"/>
        <a:buChar char="–"/>
        <a:defRPr sz="2667" kern="1200">
          <a:solidFill>
            <a:schemeClr val="tx1"/>
          </a:solidFill>
          <a:latin typeface="+mn-lt"/>
          <a:ea typeface="+mn-ea"/>
          <a:cs typeface="+mn-cs"/>
        </a:defRPr>
      </a:lvl2pPr>
      <a:lvl3pPr marL="914418" indent="-228605" algn="l" defTabSz="1524030" rtl="0" eaLnBrk="1" latinLnBrk="0" hangingPunct="1">
        <a:lnSpc>
          <a:spcPct val="90000"/>
        </a:lnSpc>
        <a:spcBef>
          <a:spcPts val="1000"/>
        </a:spcBef>
        <a:buClr>
          <a:schemeClr val="tx1"/>
        </a:buClr>
        <a:buFont typeface="Arial" panose="020B0604020202020204" pitchFamily="34" charset="0"/>
        <a:buChar char="–"/>
        <a:defRPr sz="2333" kern="1200">
          <a:solidFill>
            <a:schemeClr val="tx1"/>
          </a:solidFill>
          <a:latin typeface="+mn-lt"/>
          <a:ea typeface="+mn-ea"/>
          <a:cs typeface="+mn-cs"/>
        </a:defRPr>
      </a:lvl3pPr>
      <a:lvl4pPr marL="1219224"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4pPr>
      <a:lvl5pPr marL="1447829"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5pPr>
      <a:lvl6pPr marL="1752635"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6pPr>
      <a:lvl7pPr marL="1981240"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7pPr>
      <a:lvl8pPr marL="2286046"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8pPr>
      <a:lvl9pPr marL="2590852"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9pPr>
    </p:bodyStyle>
    <p:otherStyle>
      <a:defPPr>
        <a:defRPr/>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
            <a:ext cx="18288000" cy="190549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2663190"/>
            <a:ext cx="18288000" cy="75095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0515600"/>
            <a:ext cx="4734559" cy="685800"/>
          </a:xfrm>
          <a:prstGeom prst="rect">
            <a:avLst/>
          </a:prstGeom>
        </p:spPr>
        <p:txBody>
          <a:bodyPr vert="horz" lIns="91440" tIns="45720" rIns="91440" bIns="45720" rtlCol="0" anchor="ctr"/>
          <a:lstStyle>
            <a:lvl1pPr algn="l">
              <a:defRPr sz="1200">
                <a:solidFill>
                  <a:schemeClr val="tx1">
                    <a:tint val="75000"/>
                  </a:schemeClr>
                </a:solidFill>
              </a:defRPr>
            </a:lvl1pPr>
          </a:lstStyle>
          <a:p>
            <a:fld id="{70647F91-6D1D-487A-93DD-6AB167742E74}" type="datetimeFigureOut">
              <a:rPr lang="en-US" smtClean="0"/>
              <a:t>7/11/2019</a:t>
            </a:fld>
            <a:endParaRPr lang="en-US"/>
          </a:p>
        </p:txBody>
      </p:sp>
      <p:sp>
        <p:nvSpPr>
          <p:cNvPr id="5" name="Footer Placeholder 4"/>
          <p:cNvSpPr>
            <a:spLocks noGrp="1"/>
          </p:cNvSpPr>
          <p:nvPr>
            <p:ph type="ftr" sz="quarter" idx="3"/>
          </p:nvPr>
        </p:nvSpPr>
        <p:spPr>
          <a:xfrm>
            <a:off x="6929120" y="10515600"/>
            <a:ext cx="6441440" cy="6858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549119" y="10515600"/>
            <a:ext cx="4754881" cy="685800"/>
          </a:xfrm>
          <a:prstGeom prst="rect">
            <a:avLst/>
          </a:prstGeom>
        </p:spPr>
        <p:txBody>
          <a:bodyPr vert="horz" lIns="91440" tIns="45720" rIns="91440" bIns="45720" rtlCol="0" anchor="ctr"/>
          <a:lstStyle>
            <a:lvl1pPr algn="r">
              <a:defRPr sz="1200">
                <a:solidFill>
                  <a:schemeClr val="tx1">
                    <a:tint val="75000"/>
                  </a:schemeClr>
                </a:solidFill>
              </a:defRPr>
            </a:lvl1pPr>
          </a:lstStyle>
          <a:p>
            <a:fld id="{B298140F-E0CD-4C7C-B2BC-248C8D938E09}" type="slidenum">
              <a:rPr lang="en-US" smtClean="0"/>
              <a:t>‹#›</a:t>
            </a:fld>
            <a:endParaRPr lang="en-US"/>
          </a:p>
        </p:txBody>
      </p:sp>
    </p:spTree>
    <p:extLst>
      <p:ext uri="{BB962C8B-B14F-4D97-AF65-F5344CB8AC3E}">
        <p14:creationId xmlns:p14="http://schemas.microsoft.com/office/powerpoint/2010/main" val="2575936937"/>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0">
              <a:srgbClr val="014D80"/>
            </a:gs>
            <a:gs pos="100000">
              <a:srgbClr val="139EB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
            <a:ext cx="18288000" cy="190549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2663190"/>
            <a:ext cx="18288000" cy="75095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0515600"/>
            <a:ext cx="4734559" cy="685800"/>
          </a:xfrm>
          <a:prstGeom prst="rect">
            <a:avLst/>
          </a:prstGeom>
        </p:spPr>
        <p:txBody>
          <a:bodyPr vert="horz" lIns="91440" tIns="45720" rIns="91440" bIns="45720" rtlCol="0" anchor="ctr"/>
          <a:lstStyle>
            <a:lvl1pPr algn="l">
              <a:defRPr sz="1200" b="0" i="0">
                <a:solidFill>
                  <a:schemeClr val="bg1"/>
                </a:solidFill>
                <a:latin typeface="Open Sans Light" panose="020B0306030504020204" pitchFamily="34" charset="0"/>
              </a:defRPr>
            </a:lvl1pPr>
          </a:lstStyle>
          <a:p>
            <a:fld id="{8B60CE25-8D18-1E4D-8E69-7A5B3C4E715F}" type="slidenum">
              <a:rPr lang="en-US" smtClean="0"/>
              <a:pPr/>
              <a:t>‹#›</a:t>
            </a:fld>
            <a:endParaRPr lang="en-US"/>
          </a:p>
        </p:txBody>
      </p:sp>
      <p:sp>
        <p:nvSpPr>
          <p:cNvPr id="5" name="Footer Placeholder 4"/>
          <p:cNvSpPr>
            <a:spLocks noGrp="1"/>
          </p:cNvSpPr>
          <p:nvPr>
            <p:ph type="ftr" sz="quarter" idx="3"/>
          </p:nvPr>
        </p:nvSpPr>
        <p:spPr>
          <a:xfrm>
            <a:off x="6929120" y="10515600"/>
            <a:ext cx="6441440" cy="685800"/>
          </a:xfrm>
          <a:prstGeom prst="rect">
            <a:avLst/>
          </a:prstGeom>
        </p:spPr>
        <p:txBody>
          <a:bodyPr vert="horz" lIns="91440" tIns="45720" rIns="91440" bIns="45720" rtlCol="0" anchor="ctr"/>
          <a:lstStyle>
            <a:lvl1pPr algn="ctr">
              <a:defRPr sz="1200" b="0" i="0">
                <a:solidFill>
                  <a:schemeClr val="bg1"/>
                </a:solidFill>
                <a:latin typeface="Open Sans Light" panose="020B0306030504020204" pitchFamily="34" charset="0"/>
              </a:defRPr>
            </a:lvl1pPr>
          </a:lstStyle>
          <a:p>
            <a:endParaRPr lang="en-US"/>
          </a:p>
        </p:txBody>
      </p:sp>
      <p:pic>
        <p:nvPicPr>
          <p:cNvPr id="7" name="Picture 6">
            <a:extLst>
              <a:ext uri="{FF2B5EF4-FFF2-40B4-BE49-F238E27FC236}">
                <a16:creationId xmlns:a16="http://schemas.microsoft.com/office/drawing/2014/main" id="{00C62C46-73E6-BD49-B03C-E97BB24FF3C8}"/>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7840960" y="10287349"/>
            <a:ext cx="1463040" cy="914051"/>
          </a:xfrm>
          <a:prstGeom prst="rect">
            <a:avLst/>
          </a:prstGeom>
        </p:spPr>
      </p:pic>
    </p:spTree>
    <p:extLst>
      <p:ext uri="{BB962C8B-B14F-4D97-AF65-F5344CB8AC3E}">
        <p14:creationId xmlns:p14="http://schemas.microsoft.com/office/powerpoint/2010/main" val="2480106277"/>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5013" r:id="rId22"/>
    <p:sldLayoutId id="2147485016" r:id="rId23"/>
  </p:sldLayoutIdLst>
  <p:txStyles>
    <p:titleStyle>
      <a:lvl1pPr algn="l" defTabSz="914400" rtl="0" eaLnBrk="1" latinLnBrk="0" hangingPunct="1">
        <a:spcBef>
          <a:spcPct val="0"/>
        </a:spcBef>
        <a:buNone/>
        <a:defRPr sz="7200" b="1" i="0" kern="1200">
          <a:solidFill>
            <a:schemeClr val="bg1"/>
          </a:solidFill>
          <a:latin typeface="DIN 2014 Demi" panose="020B0504020202020204" pitchFamily="34" charset="77"/>
          <a:ea typeface="DIN 2014 Demi" panose="020B0504020202020204" pitchFamily="34" charset="77"/>
          <a:cs typeface="+mj-cs"/>
        </a:defRPr>
      </a:lvl1pPr>
    </p:titleStyle>
    <p:bodyStyle>
      <a:lvl1pPr marL="342900" indent="-342900" algn="l" defTabSz="914400" rtl="0" eaLnBrk="1" latinLnBrk="0" hangingPunct="1">
        <a:lnSpc>
          <a:spcPct val="110000"/>
        </a:lnSpc>
        <a:spcBef>
          <a:spcPts val="864"/>
        </a:spcBef>
        <a:buFont typeface="Arial" pitchFamily="34" charset="0"/>
        <a:buChar char="•"/>
        <a:defRPr sz="3600" b="0" i="0" kern="1200">
          <a:solidFill>
            <a:schemeClr val="bg1"/>
          </a:solidFill>
          <a:latin typeface="Open Sans Light" panose="020B0306030504020204" pitchFamily="34" charset="0"/>
          <a:ea typeface="+mn-ea"/>
          <a:cs typeface="+mn-cs"/>
        </a:defRPr>
      </a:lvl1pPr>
      <a:lvl2pPr marL="742950" indent="-285750" algn="l" defTabSz="914400" rtl="0" eaLnBrk="1" latinLnBrk="0" hangingPunct="1">
        <a:lnSpc>
          <a:spcPct val="110000"/>
        </a:lnSpc>
        <a:spcBef>
          <a:spcPts val="864"/>
        </a:spcBef>
        <a:buFont typeface="Arial" pitchFamily="34" charset="0"/>
        <a:buChar char="–"/>
        <a:defRPr sz="3200" b="0" i="0" kern="1200">
          <a:solidFill>
            <a:schemeClr val="bg1"/>
          </a:solidFill>
          <a:latin typeface="Open Sans Light" panose="020B0306030504020204" pitchFamily="34" charset="0"/>
          <a:ea typeface="+mn-ea"/>
          <a:cs typeface="+mn-cs"/>
        </a:defRPr>
      </a:lvl2pPr>
      <a:lvl3pPr marL="1143000" indent="-228600" algn="l" defTabSz="914400" rtl="0" eaLnBrk="1" latinLnBrk="0" hangingPunct="1">
        <a:lnSpc>
          <a:spcPct val="110000"/>
        </a:lnSpc>
        <a:spcBef>
          <a:spcPts val="864"/>
        </a:spcBef>
        <a:buFont typeface="Arial" pitchFamily="34" charset="0"/>
        <a:buChar char="•"/>
        <a:defRPr sz="2800" b="0" i="0" kern="1200">
          <a:solidFill>
            <a:schemeClr val="bg1"/>
          </a:solidFill>
          <a:latin typeface="Open Sans Light" panose="020B0306030504020204" pitchFamily="34" charset="0"/>
          <a:ea typeface="+mn-ea"/>
          <a:cs typeface="+mn-cs"/>
        </a:defRPr>
      </a:lvl3pPr>
      <a:lvl4pPr marL="1600200" indent="-228600" algn="l" defTabSz="914400" rtl="0" eaLnBrk="1" latinLnBrk="0" hangingPunct="1">
        <a:lnSpc>
          <a:spcPct val="110000"/>
        </a:lnSpc>
        <a:spcBef>
          <a:spcPts val="864"/>
        </a:spcBef>
        <a:buFont typeface="Arial" pitchFamily="34" charset="0"/>
        <a:buChar char="–"/>
        <a:defRPr sz="2400" b="0" i="0" kern="1200">
          <a:solidFill>
            <a:schemeClr val="bg1"/>
          </a:solidFill>
          <a:latin typeface="Open Sans Light" panose="020B0306030504020204" pitchFamily="34" charset="0"/>
          <a:ea typeface="+mn-ea"/>
          <a:cs typeface="+mn-cs"/>
        </a:defRPr>
      </a:lvl4pPr>
      <a:lvl5pPr marL="2057400" indent="-228600" algn="l" defTabSz="914400" rtl="0" eaLnBrk="1" latinLnBrk="0" hangingPunct="1">
        <a:lnSpc>
          <a:spcPct val="110000"/>
        </a:lnSpc>
        <a:spcBef>
          <a:spcPts val="864"/>
        </a:spcBef>
        <a:buFont typeface="Arial" pitchFamily="34" charset="0"/>
        <a:buChar char="»"/>
        <a:defRPr sz="2400" b="0" i="0" kern="1200">
          <a:solidFill>
            <a:schemeClr val="bg1"/>
          </a:solidFill>
          <a:latin typeface="Open Sans Light" panose="020B03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457200"/>
            <a:ext cx="18288000" cy="190549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2663190"/>
            <a:ext cx="18288000" cy="75095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16000" y="10515600"/>
            <a:ext cx="4734559" cy="685800"/>
          </a:xfrm>
          <a:prstGeom prst="rect">
            <a:avLst/>
          </a:prstGeom>
        </p:spPr>
        <p:txBody>
          <a:bodyPr vert="horz" lIns="91440" tIns="45720" rIns="91440" bIns="45720" rtlCol="0" anchor="ctr"/>
          <a:lstStyle>
            <a:lvl1pPr algn="l">
              <a:defRPr sz="1200">
                <a:solidFill>
                  <a:schemeClr val="tx1">
                    <a:tint val="75000"/>
                  </a:schemeClr>
                </a:solidFill>
              </a:defRPr>
            </a:lvl1pPr>
          </a:lstStyle>
          <a:p>
            <a:fld id="{70647F91-6D1D-487A-93DD-6AB167742E74}" type="datetimeFigureOut">
              <a:rPr lang="en-US" smtClean="0"/>
              <a:t>7/11/2019</a:t>
            </a:fld>
            <a:endParaRPr lang="en-US"/>
          </a:p>
        </p:txBody>
      </p:sp>
      <p:sp>
        <p:nvSpPr>
          <p:cNvPr id="5" name="Footer Placeholder 4"/>
          <p:cNvSpPr>
            <a:spLocks noGrp="1"/>
          </p:cNvSpPr>
          <p:nvPr>
            <p:ph type="ftr" sz="quarter" idx="3"/>
          </p:nvPr>
        </p:nvSpPr>
        <p:spPr>
          <a:xfrm>
            <a:off x="6929120" y="10515600"/>
            <a:ext cx="6441440" cy="6858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549119" y="10515600"/>
            <a:ext cx="4754881" cy="685800"/>
          </a:xfrm>
          <a:prstGeom prst="rect">
            <a:avLst/>
          </a:prstGeom>
        </p:spPr>
        <p:txBody>
          <a:bodyPr vert="horz" lIns="91440" tIns="45720" rIns="91440" bIns="45720" rtlCol="0" anchor="ctr"/>
          <a:lstStyle>
            <a:lvl1pPr algn="r">
              <a:defRPr sz="1200">
                <a:solidFill>
                  <a:schemeClr val="tx1">
                    <a:tint val="75000"/>
                  </a:schemeClr>
                </a:solidFill>
              </a:defRPr>
            </a:lvl1pPr>
          </a:lstStyle>
          <a:p>
            <a:fld id="{B298140F-E0CD-4C7C-B2BC-248C8D938E09}" type="slidenum">
              <a:rPr lang="en-US" smtClean="0"/>
              <a:t>‹#›</a:t>
            </a:fld>
            <a:endParaRPr lang="en-US"/>
          </a:p>
        </p:txBody>
      </p:sp>
    </p:spTree>
    <p:extLst>
      <p:ext uri="{BB962C8B-B14F-4D97-AF65-F5344CB8AC3E}">
        <p14:creationId xmlns:p14="http://schemas.microsoft.com/office/powerpoint/2010/main" val="1576274955"/>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77449" y="720998"/>
            <a:ext cx="18521631" cy="77724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2"/>
              </a:buClr>
              <a:buSzPts val="2700"/>
              <a:buFont typeface="Century Gothic"/>
              <a:buNone/>
              <a:defRPr sz="2700" b="1" i="0" u="none" strike="noStrike" cap="none">
                <a:solidFill>
                  <a:schemeClr val="dk2"/>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877451" y="2009208"/>
            <a:ext cx="17526000" cy="7252000"/>
          </a:xfrm>
          <a:prstGeom prst="rect">
            <a:avLst/>
          </a:prstGeom>
          <a:noFill/>
          <a:ln>
            <a:noFill/>
          </a:ln>
        </p:spPr>
        <p:txBody>
          <a:bodyPr spcFirstLastPara="1" wrap="square" lIns="91425" tIns="45700" rIns="91425" bIns="45700" anchor="t" anchorCtr="0"/>
          <a:lstStyle>
            <a:lvl1pPr marL="457200" marR="0" lvl="0" indent="-355600" algn="l" rtl="0">
              <a:lnSpc>
                <a:spcPct val="100000"/>
              </a:lnSpc>
              <a:spcBef>
                <a:spcPts val="750"/>
              </a:spcBef>
              <a:spcAft>
                <a:spcPts val="0"/>
              </a:spcAft>
              <a:buClr>
                <a:schemeClr val="accent1"/>
              </a:buClr>
              <a:buSzPts val="2000"/>
              <a:buFont typeface="Arial"/>
              <a:buChar char="•"/>
              <a:defRPr sz="2000" b="0" i="0" u="none" strike="noStrike" cap="none">
                <a:solidFill>
                  <a:schemeClr val="dk1"/>
                </a:solidFill>
                <a:latin typeface="Century Gothic"/>
                <a:ea typeface="Century Gothic"/>
                <a:cs typeface="Century Gothic"/>
                <a:sym typeface="Century Gothic"/>
              </a:defRPr>
            </a:lvl1pPr>
            <a:lvl2pPr marL="914400" marR="0" lvl="1" indent="-330200" algn="l" rtl="0">
              <a:lnSpc>
                <a:spcPct val="100000"/>
              </a:lnSpc>
              <a:spcBef>
                <a:spcPts val="375"/>
              </a:spcBef>
              <a:spcAft>
                <a:spcPts val="0"/>
              </a:spcAft>
              <a:buClr>
                <a:schemeClr val="accent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375"/>
              </a:spcBef>
              <a:spcAft>
                <a:spcPts val="0"/>
              </a:spcAft>
              <a:buClr>
                <a:schemeClr val="accent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04800" algn="l" rtl="0">
              <a:lnSpc>
                <a:spcPct val="100000"/>
              </a:lnSpc>
              <a:spcBef>
                <a:spcPts val="375"/>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L="2286000" marR="0" lvl="4" indent="-304800" algn="l" rtl="0">
              <a:lnSpc>
                <a:spcPct val="100000"/>
              </a:lnSpc>
              <a:spcBef>
                <a:spcPts val="375"/>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5pPr>
            <a:lvl6pPr marL="2743200" marR="0" lvl="5" indent="-314325" algn="l" rtl="0">
              <a:lnSpc>
                <a:spcPct val="10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10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10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10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p:nvPr/>
        </p:nvSpPr>
        <p:spPr>
          <a:xfrm>
            <a:off x="418357" y="10765238"/>
            <a:ext cx="9788358" cy="410368"/>
          </a:xfrm>
          <a:prstGeom prst="rect">
            <a:avLst/>
          </a:prstGeom>
          <a:noFill/>
          <a:ln>
            <a:noFill/>
          </a:ln>
        </p:spPr>
        <p:txBody>
          <a:bodyPr spcFirstLastPara="1" wrap="square" lIns="152375" tIns="76167" rIns="152375" bIns="76167" anchor="t" anchorCtr="0">
            <a:noAutofit/>
          </a:bodyPr>
          <a:lstStyle/>
          <a:p>
            <a:pPr marL="0" marR="0" lvl="0" indent="0" algn="l" rtl="0">
              <a:spcBef>
                <a:spcPts val="0"/>
              </a:spcBef>
              <a:spcAft>
                <a:spcPts val="0"/>
              </a:spcAft>
              <a:buNone/>
            </a:pPr>
            <a:r>
              <a:rPr lang="en" sz="1667" b="1" i="0" u="none" strike="noStrike" cap="none">
                <a:solidFill>
                  <a:schemeClr val="dk1"/>
                </a:solidFill>
                <a:latin typeface="Century Gothic"/>
                <a:ea typeface="Century Gothic"/>
                <a:cs typeface="Century Gothic"/>
                <a:sym typeface="Century Gothic"/>
              </a:rPr>
              <a:t>Office/Department/Division Name</a:t>
            </a:r>
            <a:endParaRPr sz="3000"/>
          </a:p>
        </p:txBody>
      </p:sp>
      <p:pic>
        <p:nvPicPr>
          <p:cNvPr id="54" name="Google Shape;54;p13"/>
          <p:cNvPicPr preferRelativeResize="0"/>
          <p:nvPr/>
        </p:nvPicPr>
        <p:blipFill>
          <a:blip r:embed="rId14">
            <a:alphaModFix/>
          </a:blip>
          <a:stretch>
            <a:fillRect/>
          </a:stretch>
        </p:blipFill>
        <p:spPr>
          <a:xfrm>
            <a:off x="14523168" y="10765249"/>
            <a:ext cx="5196220" cy="292208"/>
          </a:xfrm>
          <a:prstGeom prst="rect">
            <a:avLst/>
          </a:prstGeom>
          <a:noFill/>
          <a:ln>
            <a:noFill/>
          </a:ln>
        </p:spPr>
      </p:pic>
    </p:spTree>
    <p:extLst>
      <p:ext uri="{BB962C8B-B14F-4D97-AF65-F5344CB8AC3E}">
        <p14:creationId xmlns:p14="http://schemas.microsoft.com/office/powerpoint/2010/main" val="3506500978"/>
      </p:ext>
    </p:extLst>
  </p:cSld>
  <p:clrMap bg1="lt1" tx1="dk1" bg2="dk2" tx2="lt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7" r:id="rId7"/>
    <p:sldLayoutId id="2147483958" r:id="rId8"/>
    <p:sldLayoutId id="2147483959" r:id="rId9"/>
    <p:sldLayoutId id="2147483960" r:id="rId10"/>
    <p:sldLayoutId id="2147483961" r:id="rId11"/>
    <p:sldLayoutId id="21474839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3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4274394859"/>
      </p:ext>
    </p:extLst>
  </p:cSld>
  <p:clrMap bg1="lt1" tx1="dk1" bg2="dk2" tx2="lt2" accent1="accent1" accent2="accent2" accent3="accent3" accent4="accent4" accent5="accent5" accent6="accent6" hlink="hlink" folHlink="folHlink"/>
  <p:sldLayoutIdLst>
    <p:sldLayoutId id="2147485018" r:id="rId1"/>
    <p:sldLayoutId id="2147485019" r:id="rId2"/>
    <p:sldLayoutId id="2147485020" r:id="rId3"/>
    <p:sldLayoutId id="2147485021" r:id="rId4"/>
    <p:sldLayoutId id="2147485022" r:id="rId5"/>
    <p:sldLayoutId id="2147485023" r:id="rId6"/>
    <p:sldLayoutId id="2147485024" r:id="rId7"/>
    <p:sldLayoutId id="214748505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3111"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162058"/>
            <a:ext cx="18288000"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16000" y="2667002"/>
            <a:ext cx="18288000" cy="75432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547682"/>
      </p:ext>
    </p:extLst>
  </p:cSld>
  <p:clrMap bg1="lt1" tx1="dk1" bg2="lt2" tx2="dk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 id="2147485037" r:id="rId12"/>
    <p:sldLayoutId id="2147485038" r:id="rId13"/>
    <p:sldLayoutId id="2147485039" r:id="rId14"/>
    <p:sldLayoutId id="2147485040" r:id="rId15"/>
    <p:sldLayoutId id="2147485041" r:id="rId16"/>
    <p:sldLayoutId id="2147485042" r:id="rId17"/>
    <p:sldLayoutId id="2147485043" r:id="rId18"/>
    <p:sldLayoutId id="2147485044" r:id="rId19"/>
    <p:sldLayoutId id="2147485045" r:id="rId20"/>
    <p:sldLayoutId id="2147485046" r:id="rId21"/>
    <p:sldLayoutId id="2147485047" r:id="rId22"/>
    <p:sldLayoutId id="2147485048" r:id="rId23"/>
    <p:sldLayoutId id="2147485049" r:id="rId24"/>
    <p:sldLayoutId id="2147485050" r:id="rId25"/>
    <p:sldLayoutId id="2147485051" r:id="rId26"/>
  </p:sldLayoutIdLst>
  <p:hf hdr="0" dt="0"/>
  <p:txStyles>
    <p:titleStyle>
      <a:lvl1pPr algn="ctr" defTabSz="1015990" rtl="0" eaLnBrk="1" latinLnBrk="0" hangingPunct="1">
        <a:spcBef>
          <a:spcPct val="0"/>
        </a:spcBef>
        <a:buNone/>
        <a:defRPr sz="8000" b="0" i="0" kern="1200">
          <a:solidFill>
            <a:schemeClr val="tx2"/>
          </a:solidFill>
          <a:latin typeface="Fira Sans Light" charset="0"/>
          <a:ea typeface="Fira Sans Light" charset="0"/>
          <a:cs typeface="Fira Sans Light" charset="0"/>
        </a:defRPr>
      </a:lvl1pPr>
    </p:titleStyle>
    <p:bodyStyle>
      <a:lvl1pPr marL="761992" indent="-761992" algn="l" defTabSz="1015990" rtl="0" eaLnBrk="1" latinLnBrk="0" hangingPunct="1">
        <a:spcBef>
          <a:spcPct val="20000"/>
        </a:spcBef>
        <a:buClr>
          <a:schemeClr val="tx2"/>
        </a:buClr>
        <a:buFont typeface="Arial"/>
        <a:buChar char="•"/>
        <a:defRPr sz="6222" b="0" i="0" kern="1200">
          <a:solidFill>
            <a:schemeClr val="tx1"/>
          </a:solidFill>
          <a:latin typeface="Fira Sans Light" charset="0"/>
          <a:ea typeface="Fira Sans Light" charset="0"/>
          <a:cs typeface="Fira Sans Light" charset="0"/>
        </a:defRPr>
      </a:lvl1pPr>
      <a:lvl2pPr marL="1650983" indent="-634994" algn="l" defTabSz="1015990" rtl="0" eaLnBrk="1" latinLnBrk="0" hangingPunct="1">
        <a:spcBef>
          <a:spcPct val="20000"/>
        </a:spcBef>
        <a:buClr>
          <a:schemeClr val="tx2"/>
        </a:buClr>
        <a:buFont typeface="Arial"/>
        <a:buChar char="–"/>
        <a:defRPr sz="5333" b="0" i="0" kern="1200">
          <a:solidFill>
            <a:schemeClr val="tx1"/>
          </a:solidFill>
          <a:latin typeface="Fira Sans Light" charset="0"/>
          <a:ea typeface="Fira Sans Light" charset="0"/>
          <a:cs typeface="Fira Sans Light" charset="0"/>
        </a:defRPr>
      </a:lvl2pPr>
      <a:lvl3pPr marL="2539975" indent="-507995" algn="l" defTabSz="1015990" rtl="0" eaLnBrk="1" latinLnBrk="0" hangingPunct="1">
        <a:spcBef>
          <a:spcPct val="20000"/>
        </a:spcBef>
        <a:buClr>
          <a:schemeClr val="tx2"/>
        </a:buClr>
        <a:buFont typeface="Arial"/>
        <a:buChar char="•"/>
        <a:defRPr sz="4444" b="0" i="0" kern="1200">
          <a:solidFill>
            <a:schemeClr val="tx1"/>
          </a:solidFill>
          <a:latin typeface="Fira Sans Light" charset="0"/>
          <a:ea typeface="Fira Sans Light" charset="0"/>
          <a:cs typeface="Fira Sans Light" charset="0"/>
        </a:defRPr>
      </a:lvl3pPr>
      <a:lvl4pPr marL="3555964" indent="-507995" algn="l" defTabSz="1015990" rtl="0" eaLnBrk="1" latinLnBrk="0" hangingPunct="1">
        <a:spcBef>
          <a:spcPct val="20000"/>
        </a:spcBef>
        <a:buClr>
          <a:schemeClr val="tx2"/>
        </a:buClr>
        <a:buFont typeface="Arial"/>
        <a:buChar char="–"/>
        <a:defRPr sz="4000" b="0" i="0" kern="1200">
          <a:solidFill>
            <a:schemeClr val="tx1"/>
          </a:solidFill>
          <a:latin typeface="Fira Sans Light" charset="0"/>
          <a:ea typeface="Fira Sans Light" charset="0"/>
          <a:cs typeface="Fira Sans Light" charset="0"/>
        </a:defRPr>
      </a:lvl4pPr>
      <a:lvl5pPr marL="4571954" indent="-507995" algn="l" defTabSz="1015990" rtl="0" eaLnBrk="1" latinLnBrk="0" hangingPunct="1">
        <a:spcBef>
          <a:spcPct val="20000"/>
        </a:spcBef>
        <a:buClr>
          <a:schemeClr val="tx2"/>
        </a:buClr>
        <a:buFont typeface="Arial"/>
        <a:buChar char="»"/>
        <a:defRPr sz="4000" b="0" i="0" kern="1200">
          <a:solidFill>
            <a:schemeClr val="tx1"/>
          </a:solidFill>
          <a:latin typeface="Fira Sans Light" charset="0"/>
          <a:ea typeface="Fira Sans Light" charset="0"/>
          <a:cs typeface="Fira Sans Light" charset="0"/>
        </a:defRPr>
      </a:lvl5pPr>
      <a:lvl6pPr marL="5587944" indent="-507995" algn="l" defTabSz="1015990" rtl="0" eaLnBrk="1" latinLnBrk="0" hangingPunct="1">
        <a:spcBef>
          <a:spcPct val="20000"/>
        </a:spcBef>
        <a:buFont typeface="Arial"/>
        <a:buChar char="•"/>
        <a:defRPr sz="4444" kern="1200">
          <a:solidFill>
            <a:schemeClr val="tx1"/>
          </a:solidFill>
          <a:latin typeface="+mn-lt"/>
          <a:ea typeface="+mn-ea"/>
          <a:cs typeface="+mn-cs"/>
        </a:defRPr>
      </a:lvl6pPr>
      <a:lvl7pPr marL="6603934" indent="-507995" algn="l" defTabSz="1015990" rtl="0" eaLnBrk="1" latinLnBrk="0" hangingPunct="1">
        <a:spcBef>
          <a:spcPct val="20000"/>
        </a:spcBef>
        <a:buFont typeface="Arial"/>
        <a:buChar char="•"/>
        <a:defRPr sz="4444" kern="1200">
          <a:solidFill>
            <a:schemeClr val="tx1"/>
          </a:solidFill>
          <a:latin typeface="+mn-lt"/>
          <a:ea typeface="+mn-ea"/>
          <a:cs typeface="+mn-cs"/>
        </a:defRPr>
      </a:lvl7pPr>
      <a:lvl8pPr marL="7619924" indent="-507995" algn="l" defTabSz="1015990" rtl="0" eaLnBrk="1" latinLnBrk="0" hangingPunct="1">
        <a:spcBef>
          <a:spcPct val="20000"/>
        </a:spcBef>
        <a:buFont typeface="Arial"/>
        <a:buChar char="•"/>
        <a:defRPr sz="4444" kern="1200">
          <a:solidFill>
            <a:schemeClr val="tx1"/>
          </a:solidFill>
          <a:latin typeface="+mn-lt"/>
          <a:ea typeface="+mn-ea"/>
          <a:cs typeface="+mn-cs"/>
        </a:defRPr>
      </a:lvl8pPr>
      <a:lvl9pPr marL="8635914" indent="-507995" algn="l" defTabSz="1015990" rtl="0" eaLnBrk="1" latinLnBrk="0" hangingPunct="1">
        <a:spcBef>
          <a:spcPct val="20000"/>
        </a:spcBef>
        <a:buFont typeface="Arial"/>
        <a:buChar char="•"/>
        <a:defRPr sz="4444" kern="1200">
          <a:solidFill>
            <a:schemeClr val="tx1"/>
          </a:solidFill>
          <a:latin typeface="+mn-lt"/>
          <a:ea typeface="+mn-ea"/>
          <a:cs typeface="+mn-cs"/>
        </a:defRPr>
      </a:lvl9pPr>
    </p:bodyStyle>
    <p:otherStyle>
      <a:defPPr>
        <a:defRPr lang="en-US"/>
      </a:defPPr>
      <a:lvl1pPr marL="0" algn="l" defTabSz="1015990" rtl="0" eaLnBrk="1" latinLnBrk="0" hangingPunct="1">
        <a:defRPr sz="4000" kern="1200">
          <a:solidFill>
            <a:schemeClr val="tx1"/>
          </a:solidFill>
          <a:latin typeface="+mn-lt"/>
          <a:ea typeface="+mn-ea"/>
          <a:cs typeface="+mn-cs"/>
        </a:defRPr>
      </a:lvl1pPr>
      <a:lvl2pPr marL="1015990" algn="l" defTabSz="1015990" rtl="0" eaLnBrk="1" latinLnBrk="0" hangingPunct="1">
        <a:defRPr sz="4000" kern="1200">
          <a:solidFill>
            <a:schemeClr val="tx1"/>
          </a:solidFill>
          <a:latin typeface="+mn-lt"/>
          <a:ea typeface="+mn-ea"/>
          <a:cs typeface="+mn-cs"/>
        </a:defRPr>
      </a:lvl2pPr>
      <a:lvl3pPr marL="2031980" algn="l" defTabSz="1015990" rtl="0" eaLnBrk="1" latinLnBrk="0" hangingPunct="1">
        <a:defRPr sz="4000" kern="1200">
          <a:solidFill>
            <a:schemeClr val="tx1"/>
          </a:solidFill>
          <a:latin typeface="+mn-lt"/>
          <a:ea typeface="+mn-ea"/>
          <a:cs typeface="+mn-cs"/>
        </a:defRPr>
      </a:lvl3pPr>
      <a:lvl4pPr marL="3047970" algn="l" defTabSz="1015990" rtl="0" eaLnBrk="1" latinLnBrk="0" hangingPunct="1">
        <a:defRPr sz="4000" kern="1200">
          <a:solidFill>
            <a:schemeClr val="tx1"/>
          </a:solidFill>
          <a:latin typeface="+mn-lt"/>
          <a:ea typeface="+mn-ea"/>
          <a:cs typeface="+mn-cs"/>
        </a:defRPr>
      </a:lvl4pPr>
      <a:lvl5pPr marL="4063959" algn="l" defTabSz="1015990" rtl="0" eaLnBrk="1" latinLnBrk="0" hangingPunct="1">
        <a:defRPr sz="4000" kern="1200">
          <a:solidFill>
            <a:schemeClr val="tx1"/>
          </a:solidFill>
          <a:latin typeface="+mn-lt"/>
          <a:ea typeface="+mn-ea"/>
          <a:cs typeface="+mn-cs"/>
        </a:defRPr>
      </a:lvl5pPr>
      <a:lvl6pPr marL="5079949" algn="l" defTabSz="1015990" rtl="0" eaLnBrk="1" latinLnBrk="0" hangingPunct="1">
        <a:defRPr sz="4000" kern="1200">
          <a:solidFill>
            <a:schemeClr val="tx1"/>
          </a:solidFill>
          <a:latin typeface="+mn-lt"/>
          <a:ea typeface="+mn-ea"/>
          <a:cs typeface="+mn-cs"/>
        </a:defRPr>
      </a:lvl6pPr>
      <a:lvl7pPr marL="6095939" algn="l" defTabSz="1015990" rtl="0" eaLnBrk="1" latinLnBrk="0" hangingPunct="1">
        <a:defRPr sz="4000" kern="1200">
          <a:solidFill>
            <a:schemeClr val="tx1"/>
          </a:solidFill>
          <a:latin typeface="+mn-lt"/>
          <a:ea typeface="+mn-ea"/>
          <a:cs typeface="+mn-cs"/>
        </a:defRPr>
      </a:lvl7pPr>
      <a:lvl8pPr marL="7111929" algn="l" defTabSz="1015990" rtl="0" eaLnBrk="1" latinLnBrk="0" hangingPunct="1">
        <a:defRPr sz="4000" kern="1200">
          <a:solidFill>
            <a:schemeClr val="tx1"/>
          </a:solidFill>
          <a:latin typeface="+mn-lt"/>
          <a:ea typeface="+mn-ea"/>
          <a:cs typeface="+mn-cs"/>
        </a:defRPr>
      </a:lvl8pPr>
      <a:lvl9pPr marL="8127919" algn="l" defTabSz="1015990" rtl="0" eaLnBrk="1" latinLnBrk="0" hangingPunct="1">
        <a:defRPr sz="4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736" y="865393"/>
            <a:ext cx="18283238" cy="1420607"/>
          </a:xfrm>
          <a:prstGeom prst="rect">
            <a:avLst/>
          </a:prstGeom>
        </p:spPr>
        <p:txBody>
          <a:bodyPr vert="horz" lIns="0" tIns="0" rIns="0" bIns="0" rtlCol="0" anchor="t" anchorCtr="0">
            <a:noAutofit/>
          </a:bodyPr>
          <a:lstStyle/>
          <a:p>
            <a:r>
              <a:rPr lang="en-US"/>
              <a:t>Click to edit Master title style</a:t>
            </a:r>
            <a:endParaRPr dirty="0"/>
          </a:p>
        </p:txBody>
      </p:sp>
      <p:sp>
        <p:nvSpPr>
          <p:cNvPr id="3" name="Text Placeholder 2"/>
          <p:cNvSpPr>
            <a:spLocks noGrp="1"/>
          </p:cNvSpPr>
          <p:nvPr>
            <p:ph type="body" idx="1"/>
          </p:nvPr>
        </p:nvSpPr>
        <p:spPr>
          <a:xfrm>
            <a:off x="1016000" y="2540001"/>
            <a:ext cx="18282973" cy="761999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013353" y="729510"/>
            <a:ext cx="18288000" cy="30480"/>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dirty="0">
              <a:solidFill>
                <a:prstClr val="white"/>
              </a:solidFill>
            </a:endParaRPr>
          </a:p>
        </p:txBody>
      </p:sp>
      <p:sp>
        <p:nvSpPr>
          <p:cNvPr id="4" name="Date Placeholder 3"/>
          <p:cNvSpPr>
            <a:spLocks noGrp="1"/>
          </p:cNvSpPr>
          <p:nvPr>
            <p:ph type="dt" sz="half" idx="2"/>
          </p:nvPr>
        </p:nvSpPr>
        <p:spPr>
          <a:xfrm>
            <a:off x="9330353" y="10710173"/>
            <a:ext cx="1659297" cy="350520"/>
          </a:xfrm>
          <a:prstGeom prst="rect">
            <a:avLst/>
          </a:prstGeom>
        </p:spPr>
        <p:txBody>
          <a:bodyPr vert="horz" wrap="none" lIns="0" tIns="0" rIns="0" bIns="0" rtlCol="0" anchor="b" anchorCtr="0"/>
          <a:lstStyle>
            <a:lvl1pPr algn="ctr">
              <a:defRPr sz="1167">
                <a:solidFill>
                  <a:schemeClr val="tx1"/>
                </a:solidFill>
                <a:latin typeface="MetricHPE" panose="020B0503030202060203" pitchFamily="34" charset="0"/>
              </a:defRPr>
            </a:lvl1pPr>
          </a:lstStyle>
          <a:p>
            <a:fld id="{641948D5-C7F4-400B-849D-CB26F1C17854}" type="datetime4">
              <a:rPr lang="en-US" smtClean="0">
                <a:solidFill>
                  <a:prstClr val="black"/>
                </a:solidFill>
              </a:rPr>
              <a:pPr/>
              <a:t>July 11, 2019</a:t>
            </a:fld>
            <a:endParaRPr lang="en-US" dirty="0">
              <a:solidFill>
                <a:prstClr val="black"/>
              </a:solidFill>
            </a:endParaRPr>
          </a:p>
        </p:txBody>
      </p:sp>
      <p:sp>
        <p:nvSpPr>
          <p:cNvPr id="5" name="Footer Placeholder 4"/>
          <p:cNvSpPr>
            <a:spLocks noGrp="1"/>
          </p:cNvSpPr>
          <p:nvPr>
            <p:ph type="ftr" sz="quarter" idx="3"/>
          </p:nvPr>
        </p:nvSpPr>
        <p:spPr>
          <a:xfrm>
            <a:off x="11557000" y="10710173"/>
            <a:ext cx="6708663" cy="350520"/>
          </a:xfrm>
          <a:prstGeom prst="rect">
            <a:avLst/>
          </a:prstGeom>
        </p:spPr>
        <p:txBody>
          <a:bodyPr vert="horz" wrap="none" lIns="0" tIns="0" rIns="0" bIns="0" rtlCol="0" anchor="b" anchorCtr="0"/>
          <a:lstStyle>
            <a:lvl1pPr algn="r">
              <a:defRPr sz="1167">
                <a:solidFill>
                  <a:schemeClr val="tx1"/>
                </a:solidFill>
                <a:latin typeface="MetricHPE" panose="020B0503030202060203" pitchFamily="34" charset="0"/>
              </a:defRPr>
            </a:lvl1pPr>
          </a:lstStyle>
          <a:p>
            <a:r>
              <a:rPr lang="en-US">
                <a:solidFill>
                  <a:prstClr val="black"/>
                </a:solidFill>
              </a:rPr>
              <a:t>HPE Confidential | CDA Required</a:t>
            </a:r>
            <a:endParaRPr lang="en-US" dirty="0">
              <a:solidFill>
                <a:prstClr val="black"/>
              </a:solidFill>
            </a:endParaRPr>
          </a:p>
        </p:txBody>
      </p:sp>
      <p:sp>
        <p:nvSpPr>
          <p:cNvPr id="6" name="Slide Number Placeholder 5"/>
          <p:cNvSpPr>
            <a:spLocks noGrp="1"/>
          </p:cNvSpPr>
          <p:nvPr>
            <p:ph type="sldNum" sz="quarter" idx="4"/>
          </p:nvPr>
        </p:nvSpPr>
        <p:spPr bwMode="gray">
          <a:xfrm>
            <a:off x="18415001" y="10718114"/>
            <a:ext cx="888998" cy="386912"/>
          </a:xfrm>
          <a:prstGeom prst="rect">
            <a:avLst/>
          </a:prstGeom>
        </p:spPr>
        <p:txBody>
          <a:bodyPr vert="horz" wrap="none" lIns="0" tIns="0" rIns="0" bIns="0" rtlCol="0" anchor="b" anchorCtr="0"/>
          <a:lstStyle>
            <a:lvl1pPr algn="r">
              <a:defRPr sz="2667">
                <a:solidFill>
                  <a:schemeClr val="accent4"/>
                </a:solidFill>
                <a:latin typeface="MetricHPE" panose="020B0503030202060203" pitchFamily="34" charset="0"/>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11" name="Group 10"/>
          <p:cNvGrpSpPr/>
          <p:nvPr userDrawn="1"/>
        </p:nvGrpSpPr>
        <p:grpSpPr>
          <a:xfrm>
            <a:off x="1017121" y="10414002"/>
            <a:ext cx="1615785" cy="650873"/>
            <a:chOff x="610272" y="6248401"/>
            <a:chExt cx="969471" cy="390524"/>
          </a:xfrm>
        </p:grpSpPr>
        <p:sp>
          <p:nvSpPr>
            <p:cNvPr id="9" name="Freeform 5"/>
            <p:cNvSpPr>
              <a:spLocks noEditPoints="1"/>
            </p:cNvSpPr>
            <p:nvPr/>
          </p:nvSpPr>
          <p:spPr bwMode="auto">
            <a:xfrm>
              <a:off x="610272" y="6248401"/>
              <a:ext cx="332015" cy="92199"/>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endParaRPr>
            </a:p>
          </p:txBody>
        </p:sp>
        <p:sp>
          <p:nvSpPr>
            <p:cNvPr id="10" name="Freeform 6"/>
            <p:cNvSpPr>
              <a:spLocks noEditPoints="1"/>
            </p:cNvSpPr>
            <p:nvPr/>
          </p:nvSpPr>
          <p:spPr bwMode="auto">
            <a:xfrm>
              <a:off x="610272" y="6400500"/>
              <a:ext cx="969471" cy="238425"/>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endParaRPr>
            </a:p>
          </p:txBody>
        </p:sp>
      </p:grpSp>
    </p:spTree>
    <p:extLst>
      <p:ext uri="{BB962C8B-B14F-4D97-AF65-F5344CB8AC3E}">
        <p14:creationId xmlns:p14="http://schemas.microsoft.com/office/powerpoint/2010/main" val="758439141"/>
      </p:ext>
    </p:extLst>
  </p:cSld>
  <p:clrMap bg1="lt1" tx1="dk1" bg2="lt2" tx2="dk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 id="2147485065" r:id="rId12"/>
    <p:sldLayoutId id="2147485066" r:id="rId13"/>
    <p:sldLayoutId id="2147485067" r:id="rId14"/>
    <p:sldLayoutId id="2147485068" r:id="rId15"/>
    <p:sldLayoutId id="2147485069" r:id="rId16"/>
    <p:sldLayoutId id="2147485070" r:id="rId17"/>
    <p:sldLayoutId id="2147485071" r:id="rId18"/>
    <p:sldLayoutId id="2147485072" r:id="rId19"/>
    <p:sldLayoutId id="2147485073" r:id="rId20"/>
    <p:sldLayoutId id="2147485074" r:id="rId21"/>
    <p:sldLayoutId id="2147485075" r:id="rId22"/>
    <p:sldLayoutId id="2147485076" r:id="rId23"/>
    <p:sldLayoutId id="2147485077" r:id="rId24"/>
    <p:sldLayoutId id="2147485078" r:id="rId25"/>
    <p:sldLayoutId id="2147485079" r:id="rId26"/>
    <p:sldLayoutId id="2147485080" r:id="rId27"/>
    <p:sldLayoutId id="2147485081" r:id="rId28"/>
    <p:sldLayoutId id="2147485082" r:id="rId29"/>
    <p:sldLayoutId id="2147485083" r:id="rId30"/>
    <p:sldLayoutId id="2147485084" r:id="rId31"/>
    <p:sldLayoutId id="2147485085" r:id="rId32"/>
    <p:sldLayoutId id="2147485086" r:id="rId33"/>
    <p:sldLayoutId id="2147485087" r:id="rId34"/>
    <p:sldLayoutId id="2147485088"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1524030" rtl="0" eaLnBrk="1" latinLnBrk="0" hangingPunct="1">
        <a:lnSpc>
          <a:spcPct val="90000"/>
        </a:lnSpc>
        <a:spcBef>
          <a:spcPct val="0"/>
        </a:spcBef>
        <a:buNone/>
        <a:defRPr sz="4667" b="1" kern="1200">
          <a:solidFill>
            <a:schemeClr val="tx1"/>
          </a:solidFill>
          <a:latin typeface="MetricHPE" panose="020B0503030202060203" pitchFamily="34" charset="0"/>
          <a:ea typeface="+mj-ea"/>
          <a:cs typeface="+mj-cs"/>
        </a:defRPr>
      </a:lvl1pPr>
    </p:titleStyle>
    <p:bodyStyle>
      <a:lvl1pPr marL="304806" indent="-304806" algn="l" defTabSz="1524030" rtl="0" eaLnBrk="1" latinLnBrk="0" hangingPunct="1">
        <a:lnSpc>
          <a:spcPct val="90000"/>
        </a:lnSpc>
        <a:spcBef>
          <a:spcPts val="2000"/>
        </a:spcBef>
        <a:buClr>
          <a:schemeClr val="tx1"/>
        </a:buClr>
        <a:buFont typeface="Arial" panose="020B0604020202020204" pitchFamily="34" charset="0"/>
        <a:buChar char="–"/>
        <a:defRPr sz="3000" kern="1200">
          <a:solidFill>
            <a:schemeClr val="tx1"/>
          </a:solidFill>
          <a:latin typeface="MetricHPE" panose="020B0503030202060203" pitchFamily="34" charset="0"/>
          <a:ea typeface="+mn-ea"/>
          <a:cs typeface="+mn-cs"/>
        </a:defRPr>
      </a:lvl1pPr>
      <a:lvl2pPr marL="685814" indent="-304806" algn="l" defTabSz="1524030" rtl="0" eaLnBrk="1" latinLnBrk="0" hangingPunct="1">
        <a:lnSpc>
          <a:spcPct val="90000"/>
        </a:lnSpc>
        <a:spcBef>
          <a:spcPts val="1333"/>
        </a:spcBef>
        <a:buClr>
          <a:schemeClr val="tx1"/>
        </a:buClr>
        <a:buFont typeface="Arial" panose="020B0604020202020204" pitchFamily="34" charset="0"/>
        <a:buChar char="–"/>
        <a:defRPr sz="2667" kern="1200">
          <a:solidFill>
            <a:schemeClr val="tx1"/>
          </a:solidFill>
          <a:latin typeface="MetricHPE" panose="020B0503030202060203" pitchFamily="34" charset="0"/>
          <a:ea typeface="+mn-ea"/>
          <a:cs typeface="+mn-cs"/>
        </a:defRPr>
      </a:lvl2pPr>
      <a:lvl3pPr marL="914418" indent="-228605" algn="l" defTabSz="1524030" rtl="0" eaLnBrk="1" latinLnBrk="0" hangingPunct="1">
        <a:lnSpc>
          <a:spcPct val="90000"/>
        </a:lnSpc>
        <a:spcBef>
          <a:spcPts val="1000"/>
        </a:spcBef>
        <a:buClr>
          <a:schemeClr val="tx1"/>
        </a:buClr>
        <a:buFont typeface="Arial" panose="020B0604020202020204" pitchFamily="34" charset="0"/>
        <a:buChar char="–"/>
        <a:defRPr sz="2333" kern="1200">
          <a:solidFill>
            <a:schemeClr val="tx1"/>
          </a:solidFill>
          <a:latin typeface="MetricHPE" panose="020B0503030202060203" pitchFamily="34" charset="0"/>
          <a:ea typeface="+mn-ea"/>
          <a:cs typeface="+mn-cs"/>
        </a:defRPr>
      </a:lvl3pPr>
      <a:lvl4pPr marL="1219224"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etricHPE" panose="020B0503030202060203" pitchFamily="34" charset="0"/>
          <a:ea typeface="+mn-ea"/>
          <a:cs typeface="+mn-cs"/>
        </a:defRPr>
      </a:lvl4pPr>
      <a:lvl5pPr marL="1447829"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etricHPE" panose="020B0503030202060203" pitchFamily="34" charset="0"/>
          <a:ea typeface="+mn-ea"/>
          <a:cs typeface="+mn-cs"/>
        </a:defRPr>
      </a:lvl5pPr>
      <a:lvl6pPr marL="1752635"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6pPr>
      <a:lvl7pPr marL="1981240"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7pPr>
      <a:lvl8pPr marL="2286046"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8pPr>
      <a:lvl9pPr marL="2590852"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9pPr>
    </p:bodyStyle>
    <p:otherStyle>
      <a:defPPr>
        <a:defRPr/>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736" y="865393"/>
            <a:ext cx="18283238" cy="1420607"/>
          </a:xfrm>
          <a:prstGeom prst="rect">
            <a:avLst/>
          </a:prstGeom>
        </p:spPr>
        <p:txBody>
          <a:bodyPr vert="horz" lIns="0" tIns="0" rIns="0" bIns="0" rtlCol="0" anchor="t" anchorCtr="0">
            <a:noAutofit/>
          </a:bodyPr>
          <a:lstStyle/>
          <a:p>
            <a:r>
              <a:rPr lang="en-US" dirty="0"/>
              <a:t>Click to edit Master title style</a:t>
            </a:r>
            <a:endParaRPr dirty="0"/>
          </a:p>
        </p:txBody>
      </p:sp>
      <p:sp>
        <p:nvSpPr>
          <p:cNvPr id="3" name="Text Placeholder 2"/>
          <p:cNvSpPr>
            <a:spLocks noGrp="1"/>
          </p:cNvSpPr>
          <p:nvPr>
            <p:ph type="body" idx="1"/>
          </p:nvPr>
        </p:nvSpPr>
        <p:spPr>
          <a:xfrm>
            <a:off x="1016000" y="2540001"/>
            <a:ext cx="18282973" cy="761999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013353" y="729510"/>
            <a:ext cx="18288000" cy="30480"/>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sz="3000" dirty="0">
              <a:solidFill>
                <a:prstClr val="white"/>
              </a:solidFill>
              <a:latin typeface="Arial"/>
            </a:endParaRPr>
          </a:p>
        </p:txBody>
      </p:sp>
      <p:sp>
        <p:nvSpPr>
          <p:cNvPr id="4" name="Date Placeholder 3"/>
          <p:cNvSpPr>
            <a:spLocks noGrp="1"/>
          </p:cNvSpPr>
          <p:nvPr>
            <p:ph type="dt" sz="half" idx="2"/>
          </p:nvPr>
        </p:nvSpPr>
        <p:spPr>
          <a:xfrm>
            <a:off x="9330353" y="10710173"/>
            <a:ext cx="1659297" cy="350520"/>
          </a:xfrm>
          <a:prstGeom prst="rect">
            <a:avLst/>
          </a:prstGeom>
        </p:spPr>
        <p:txBody>
          <a:bodyPr vert="horz" wrap="none" lIns="0" tIns="0" rIns="0" bIns="0" rtlCol="0" anchor="b" anchorCtr="0"/>
          <a:lstStyle>
            <a:lvl1pPr algn="ctr">
              <a:defRPr sz="1167">
                <a:solidFill>
                  <a:schemeClr val="tx1"/>
                </a:solidFill>
                <a:latin typeface="Arial"/>
              </a:defRPr>
            </a:lvl1pPr>
          </a:lstStyle>
          <a:p>
            <a:fld id="{1AEB228B-1940-4050-818E-820A374434BB}" type="datetime4">
              <a:rPr lang="en-US" smtClean="0">
                <a:solidFill>
                  <a:prstClr val="black"/>
                </a:solidFill>
              </a:rPr>
              <a:pPr/>
              <a:t>July 11, 2019</a:t>
            </a:fld>
            <a:endParaRPr lang="en-US" dirty="0">
              <a:solidFill>
                <a:prstClr val="black"/>
              </a:solidFill>
            </a:endParaRPr>
          </a:p>
        </p:txBody>
      </p:sp>
      <p:sp>
        <p:nvSpPr>
          <p:cNvPr id="5" name="Footer Placeholder 4"/>
          <p:cNvSpPr>
            <a:spLocks noGrp="1"/>
          </p:cNvSpPr>
          <p:nvPr>
            <p:ph type="ftr" sz="quarter" idx="3"/>
          </p:nvPr>
        </p:nvSpPr>
        <p:spPr>
          <a:xfrm>
            <a:off x="11557000" y="10710173"/>
            <a:ext cx="6708663" cy="350520"/>
          </a:xfrm>
          <a:prstGeom prst="rect">
            <a:avLst/>
          </a:prstGeom>
        </p:spPr>
        <p:txBody>
          <a:bodyPr vert="horz" wrap="none" lIns="0" tIns="0" rIns="0" bIns="0" rtlCol="0" anchor="b" anchorCtr="0"/>
          <a:lstStyle>
            <a:lvl1pPr algn="r">
              <a:defRPr sz="1167">
                <a:solidFill>
                  <a:schemeClr val="tx1"/>
                </a:solidFill>
                <a:latin typeface="Arial"/>
              </a:defRPr>
            </a:lvl1pPr>
          </a:lstStyle>
          <a:p>
            <a:r>
              <a:rPr lang="en-US" dirty="0">
                <a:solidFill>
                  <a:prstClr val="black"/>
                </a:solidFill>
              </a:rPr>
              <a:t>HPE Confidential | For Training Purposes Only</a:t>
            </a:r>
          </a:p>
        </p:txBody>
      </p:sp>
      <p:sp>
        <p:nvSpPr>
          <p:cNvPr id="6" name="Slide Number Placeholder 5"/>
          <p:cNvSpPr>
            <a:spLocks noGrp="1"/>
          </p:cNvSpPr>
          <p:nvPr>
            <p:ph type="sldNum" sz="quarter" idx="4"/>
          </p:nvPr>
        </p:nvSpPr>
        <p:spPr bwMode="gray">
          <a:xfrm>
            <a:off x="18415001" y="10718114"/>
            <a:ext cx="888998" cy="386912"/>
          </a:xfrm>
          <a:prstGeom prst="rect">
            <a:avLst/>
          </a:prstGeom>
        </p:spPr>
        <p:txBody>
          <a:bodyPr vert="horz" wrap="none" lIns="0" tIns="0" rIns="0" bIns="0" rtlCol="0" anchor="b" anchorCtr="0"/>
          <a:lstStyle>
            <a:lvl1pPr algn="r">
              <a:defRPr sz="2667">
                <a:solidFill>
                  <a:schemeClr val="accent4"/>
                </a:solidFill>
                <a:latin typeface="Arial"/>
              </a:defRPr>
            </a:lvl1pPr>
          </a:lstStyle>
          <a:p>
            <a:fld id="{B016F8AB-BCEA-4347-8BA6-BE776009BC89}" type="slidenum">
              <a:rPr lang="en-US" smtClean="0">
                <a:solidFill>
                  <a:srgbClr val="5F7A76"/>
                </a:solidFill>
              </a:rPr>
              <a:pPr/>
              <a:t>‹#›</a:t>
            </a:fld>
            <a:endParaRPr lang="en-US" dirty="0">
              <a:solidFill>
                <a:srgbClr val="5F7A76"/>
              </a:solidFill>
            </a:endParaRPr>
          </a:p>
        </p:txBody>
      </p:sp>
      <p:grpSp>
        <p:nvGrpSpPr>
          <p:cNvPr id="8" name="Group 7"/>
          <p:cNvGrpSpPr/>
          <p:nvPr/>
        </p:nvGrpSpPr>
        <p:grpSpPr>
          <a:xfrm>
            <a:off x="1017121" y="10414002"/>
            <a:ext cx="1615785" cy="650873"/>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latin typeface="Arial"/>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sz="3000" dirty="0">
                <a:solidFill>
                  <a:prstClr val="black"/>
                </a:solidFill>
                <a:latin typeface="Arial"/>
              </a:endParaRPr>
            </a:p>
          </p:txBody>
        </p:sp>
      </p:grpSp>
    </p:spTree>
    <p:extLst>
      <p:ext uri="{BB962C8B-B14F-4D97-AF65-F5344CB8AC3E}">
        <p14:creationId xmlns:p14="http://schemas.microsoft.com/office/powerpoint/2010/main" val="1006285499"/>
      </p:ext>
    </p:extLst>
  </p:cSld>
  <p:clrMap bg1="lt1" tx1="dk1" bg2="lt2" tx2="dk2" accent1="accent1" accent2="accent2" accent3="accent3" accent4="accent4" accent5="accent5" accent6="accent6" hlink="hlink" folHlink="folHlink"/>
  <p:sldLayoutIdLst>
    <p:sldLayoutId id="214748509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524030" rtl="0" eaLnBrk="1" latinLnBrk="0" hangingPunct="1">
        <a:lnSpc>
          <a:spcPct val="90000"/>
        </a:lnSpc>
        <a:spcBef>
          <a:spcPct val="0"/>
        </a:spcBef>
        <a:buNone/>
        <a:defRPr sz="4667" b="1" kern="1200">
          <a:solidFill>
            <a:schemeClr val="tx1"/>
          </a:solidFill>
          <a:latin typeface="Arial"/>
          <a:ea typeface="+mj-ea"/>
          <a:cs typeface="+mj-cs"/>
        </a:defRPr>
      </a:lvl1pPr>
    </p:titleStyle>
    <p:bodyStyle>
      <a:lvl1pPr marL="304806" indent="-304806" algn="l" defTabSz="1524030" rtl="0" eaLnBrk="1" latinLnBrk="0" hangingPunct="1">
        <a:lnSpc>
          <a:spcPct val="90000"/>
        </a:lnSpc>
        <a:spcBef>
          <a:spcPts val="2000"/>
        </a:spcBef>
        <a:buClr>
          <a:schemeClr val="tx1"/>
        </a:buClr>
        <a:buFont typeface="Arial" panose="020B0604020202020204" pitchFamily="34" charset="0"/>
        <a:buChar char="–"/>
        <a:defRPr sz="3000" kern="1200">
          <a:solidFill>
            <a:schemeClr val="tx1"/>
          </a:solidFill>
          <a:latin typeface="Arial"/>
          <a:ea typeface="+mn-ea"/>
          <a:cs typeface="+mn-cs"/>
        </a:defRPr>
      </a:lvl1pPr>
      <a:lvl2pPr marL="685814" indent="-304806" algn="l" defTabSz="1524030" rtl="0" eaLnBrk="1" latinLnBrk="0" hangingPunct="1">
        <a:lnSpc>
          <a:spcPct val="90000"/>
        </a:lnSpc>
        <a:spcBef>
          <a:spcPts val="1333"/>
        </a:spcBef>
        <a:buClr>
          <a:schemeClr val="tx1"/>
        </a:buClr>
        <a:buFont typeface="Arial" panose="020B0604020202020204" pitchFamily="34" charset="0"/>
        <a:buChar char="–"/>
        <a:defRPr sz="2667" kern="1200">
          <a:solidFill>
            <a:schemeClr val="tx1"/>
          </a:solidFill>
          <a:latin typeface="Arial"/>
          <a:ea typeface="+mn-ea"/>
          <a:cs typeface="+mn-cs"/>
        </a:defRPr>
      </a:lvl2pPr>
      <a:lvl3pPr marL="914418" indent="-228605" algn="l" defTabSz="1524030" rtl="0" eaLnBrk="1" latinLnBrk="0" hangingPunct="1">
        <a:lnSpc>
          <a:spcPct val="90000"/>
        </a:lnSpc>
        <a:spcBef>
          <a:spcPts val="1000"/>
        </a:spcBef>
        <a:buClr>
          <a:schemeClr val="tx1"/>
        </a:buClr>
        <a:buFont typeface="Arial" panose="020B0604020202020204" pitchFamily="34" charset="0"/>
        <a:buChar char="–"/>
        <a:defRPr sz="2333" kern="1200">
          <a:solidFill>
            <a:schemeClr val="tx1"/>
          </a:solidFill>
          <a:latin typeface="Arial"/>
          <a:ea typeface="+mn-ea"/>
          <a:cs typeface="+mn-cs"/>
        </a:defRPr>
      </a:lvl3pPr>
      <a:lvl4pPr marL="1219224"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Arial"/>
          <a:ea typeface="+mn-ea"/>
          <a:cs typeface="+mn-cs"/>
        </a:defRPr>
      </a:lvl4pPr>
      <a:lvl5pPr marL="1447829"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Arial"/>
          <a:ea typeface="+mn-ea"/>
          <a:cs typeface="+mn-cs"/>
        </a:defRPr>
      </a:lvl5pPr>
      <a:lvl6pPr marL="1752635"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6pPr>
      <a:lvl7pPr marL="1981240"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7pPr>
      <a:lvl8pPr marL="2286046"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8pPr>
      <a:lvl9pPr marL="2590852" indent="-228605" algn="l" defTabSz="1524030" rtl="0" eaLnBrk="1" latinLnBrk="0" hangingPunct="1">
        <a:lnSpc>
          <a:spcPct val="90000"/>
        </a:lnSpc>
        <a:spcBef>
          <a:spcPts val="1000"/>
        </a:spcBef>
        <a:buClr>
          <a:schemeClr val="tx1"/>
        </a:buClr>
        <a:buFont typeface="Arial" panose="020B0604020202020204" pitchFamily="34" charset="0"/>
        <a:buChar char="–"/>
        <a:defRPr sz="2000" kern="1200">
          <a:solidFill>
            <a:schemeClr val="tx1"/>
          </a:solidFill>
          <a:latin typeface="+mn-lt"/>
          <a:ea typeface="+mn-ea"/>
          <a:cs typeface="+mn-cs"/>
        </a:defRPr>
      </a:lvl9pPr>
    </p:bodyStyle>
    <p:otherStyle>
      <a:defPPr>
        <a:defRPr/>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89.xml"/><Relationship Id="rId4" Type="http://schemas.openxmlformats.org/officeDocument/2006/relationships/image" Target="../media/image55.png"/></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hyperlink" Target="https://www.universityofcalifornia.edu/uc-system/parts-of-uc" TargetMode="Externa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2.xml"/><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6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8.xml"/></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136.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37.xml"/><Relationship Id="rId5" Type="http://schemas.openxmlformats.org/officeDocument/2006/relationships/image" Target="../media/image84.jpeg"/><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9.xml"/></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jpe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9.xml"/><Relationship Id="rId1" Type="http://schemas.openxmlformats.org/officeDocument/2006/relationships/slideLayout" Target="../slideLayouts/slideLayout165.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jpe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220.xml"/><Relationship Id="rId6" Type="http://schemas.openxmlformats.org/officeDocument/2006/relationships/image" Target="../media/image100.png"/><Relationship Id="rId5" Type="http://schemas.openxmlformats.org/officeDocument/2006/relationships/image" Target="../media/image99.jpe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22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8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7.emf"/><Relationship Id="rId5" Type="http://schemas.openxmlformats.org/officeDocument/2006/relationships/oleObject" Target="../embeddings/oleObject5.bin"/><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emf"/><Relationship Id="rId3" Type="http://schemas.openxmlformats.org/officeDocument/2006/relationships/slideLayout" Target="../slideLayouts/slideLayout343.xml"/><Relationship Id="rId7" Type="http://schemas.openxmlformats.org/officeDocument/2006/relationships/image" Target="../media/image38.emf"/><Relationship Id="rId12" Type="http://schemas.openxmlformats.org/officeDocument/2006/relationships/image" Target="../media/image115.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6.bin"/><Relationship Id="rId11" Type="http://schemas.openxmlformats.org/officeDocument/2006/relationships/image" Target="../media/image114.png"/><Relationship Id="rId5" Type="http://schemas.openxmlformats.org/officeDocument/2006/relationships/image" Target="../media/image110.png"/><Relationship Id="rId10" Type="http://schemas.openxmlformats.org/officeDocument/2006/relationships/image" Target="../media/image113.png"/><Relationship Id="rId4" Type="http://schemas.openxmlformats.org/officeDocument/2006/relationships/notesSlide" Target="../notesSlides/notesSlide13.xml"/><Relationship Id="rId9" Type="http://schemas.openxmlformats.org/officeDocument/2006/relationships/image" Target="../media/image112.png"/></Relationships>
</file>

<file path=ppt/slides/_rels/slide2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255.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microsoft.com/office/2007/relationships/hdphoto" Target="../media/hdphoto3.wdp"/><Relationship Id="rId9" Type="http://schemas.openxmlformats.org/officeDocument/2006/relationships/image" Target="../media/image122.jpeg"/></Relationships>
</file>

<file path=ppt/slides/_rels/slide2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xml"/><Relationship Id="rId1" Type="http://schemas.openxmlformats.org/officeDocument/2006/relationships/slideLayout" Target="../slideLayouts/slideLayout396.xml"/><Relationship Id="rId5" Type="http://schemas.openxmlformats.org/officeDocument/2006/relationships/image" Target="../media/image126.jpeg"/><Relationship Id="rId4" Type="http://schemas.openxmlformats.org/officeDocument/2006/relationships/image" Target="../media/image125.png"/></Relationships>
</file>

<file path=ppt/slides/_rels/slide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16.xml"/><Relationship Id="rId1" Type="http://schemas.openxmlformats.org/officeDocument/2006/relationships/slideLayout" Target="../slideLayouts/slideLayout377.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s>
</file>

<file path=ppt/slides/_rels/slide31.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emf"/><Relationship Id="rId2" Type="http://schemas.openxmlformats.org/officeDocument/2006/relationships/notesSlide" Target="../notesSlides/notesSlide17.xml"/><Relationship Id="rId1" Type="http://schemas.openxmlformats.org/officeDocument/2006/relationships/slideLayout" Target="../slideLayouts/slideLayout378.xml"/><Relationship Id="rId6" Type="http://schemas.openxmlformats.org/officeDocument/2006/relationships/image" Target="../media/image134.emf"/><Relationship Id="rId5" Type="http://schemas.openxmlformats.org/officeDocument/2006/relationships/image" Target="../media/image133.emf"/><Relationship Id="rId4" Type="http://schemas.openxmlformats.org/officeDocument/2006/relationships/image" Target="../media/image132.emf"/></Relationships>
</file>

<file path=ppt/slides/_rels/slide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8.xml"/><Relationship Id="rId1" Type="http://schemas.openxmlformats.org/officeDocument/2006/relationships/slideLayout" Target="../slideLayouts/slideLayout378.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377.xml"/><Relationship Id="rId5" Type="http://schemas.openxmlformats.org/officeDocument/2006/relationships/image" Target="../media/image142.png"/><Relationship Id="rId4" Type="http://schemas.openxmlformats.org/officeDocument/2006/relationships/image" Target="../media/image141.png"/></Relationships>
</file>

<file path=ppt/slides/_rels/slide34.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notesSlide" Target="../notesSlides/notesSlide20.xml"/><Relationship Id="rId1" Type="http://schemas.openxmlformats.org/officeDocument/2006/relationships/slideLayout" Target="../slideLayouts/slideLayout37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77.xml"/><Relationship Id="rId1" Type="http://schemas.openxmlformats.org/officeDocument/2006/relationships/tags" Target="../tags/tag8.xml"/><Relationship Id="rId4" Type="http://schemas.openxmlformats.org/officeDocument/2006/relationships/image" Target="../media/image1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77.xml"/><Relationship Id="rId1" Type="http://schemas.openxmlformats.org/officeDocument/2006/relationships/tags" Target="../tags/tag9.xml"/><Relationship Id="rId4" Type="http://schemas.openxmlformats.org/officeDocument/2006/relationships/image" Target="../media/image14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4.xml"/></Relationships>
</file>

<file path=ppt/slides/_rels/slide3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3.xml"/><Relationship Id="rId1" Type="http://schemas.openxmlformats.org/officeDocument/2006/relationships/slideLayout" Target="../slideLayouts/slideLayout377.xml"/></Relationships>
</file>

<file path=ppt/slides/_rels/slide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2.xml"/><Relationship Id="rId4" Type="http://schemas.openxmlformats.org/officeDocument/2006/relationships/image" Target="../media/image5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4.xml"/><Relationship Id="rId1" Type="http://schemas.openxmlformats.org/officeDocument/2006/relationships/slideLayout" Target="../slideLayouts/slideLayout64.xml"/><Relationship Id="rId5" Type="http://schemas.openxmlformats.org/officeDocument/2006/relationships/image" Target="../media/image148.png"/><Relationship Id="rId4" Type="http://schemas.openxmlformats.org/officeDocument/2006/relationships/image" Target="../media/image1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5.xml"/><Relationship Id="rId1" Type="http://schemas.openxmlformats.org/officeDocument/2006/relationships/slideLayout" Target="../slideLayouts/slideLayout94.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45.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26.xml"/><Relationship Id="rId1" Type="http://schemas.openxmlformats.org/officeDocument/2006/relationships/slideLayout" Target="../slideLayouts/slideLayout102.xml"/><Relationship Id="rId6" Type="http://schemas.openxmlformats.org/officeDocument/2006/relationships/image" Target="../media/image156.png"/><Relationship Id="rId5" Type="http://schemas.openxmlformats.org/officeDocument/2006/relationships/image" Target="../media/image155.jpe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46.xml.rels><?xml version="1.0" encoding="UTF-8" standalone="yes"?>
<Relationships xmlns="http://schemas.openxmlformats.org/package/2006/relationships"><Relationship Id="rId3" Type="http://schemas.openxmlformats.org/officeDocument/2006/relationships/hyperlink" Target="https://www.tenable.com/products/nessus/nessus-professional" TargetMode="External"/><Relationship Id="rId2" Type="http://schemas.openxmlformats.org/officeDocument/2006/relationships/notesSlide" Target="../notesSlides/notesSlide27.xml"/><Relationship Id="rId1" Type="http://schemas.openxmlformats.org/officeDocument/2006/relationships/slideLayout" Target="../slideLayouts/slideLayout94.xml"/><Relationship Id="rId5" Type="http://schemas.openxmlformats.org/officeDocument/2006/relationships/hyperlink" Target="https://www.tenable.com/education/on-demand-courses" TargetMode="External"/><Relationship Id="rId4" Type="http://schemas.openxmlformats.org/officeDocument/2006/relationships/hyperlink" Target="https://www.tenable.com/customers?keys=&amp;field_collateral_topic_tid=All&amp;field_collateral_products_tid=80"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m/imgres?imgurl=https%3A%2F%2Fpisces.bbystatic.com%2Fimage2%2FBestBuy_US%2Fimages%2Fproducts%2F5945%2F5945000_sd.jpg&amp;imgrefurl=https%3A%2F%2Fwww.bestbuy.com%2Fsite%2Fapple-pre-owned-iphone-6s-4g-lte-with-16gb-memory-cell-phone-unlocked-rose-gold%2F5945000.p%3FskuId%3D5945000&amp;docid=SDGlUnUCRRrceM&amp;tbnid=6CggMzSVXbygMM%3A&amp;vet=10ahUKEwiZiuHAmqvjAhVEQ80KHVPrBvUQMwjaASgAMAA..i&amp;w=2084&amp;h=4249&amp;client=firefox-b-1-d&amp;bih=1190&amp;biw=1377&amp;q=cell%20phone%20image&amp;ved=0ahUKEwiZiuHAmqvjAhVEQ80KHVPrBvUQMwjaASgAMAA&amp;iact=mrc&amp;uact=8" TargetMode="Externa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61.jpeg"/><Relationship Id="rId5" Type="http://schemas.openxmlformats.org/officeDocument/2006/relationships/hyperlink" Target="https://www.google.com/search?q=desk+phone+image&amp;client=firefox-b-1-d&amp;tbm=isch&amp;source=iu&amp;ictx=1&amp;fir=plIQX70fuImymM%253A%252C6LOCFkH634j11M%252C_&amp;vet=1&amp;usg=AI4_-kT2P1ZqTc3j0R3ivyIqDTjV8if08w&amp;sa=X&amp;ved=2ahUKEwinsevLrKvjAhXCG80KHX6dD6oQ9QEwAXoECAcQBg#imgrc=plIQX70fuImymM:" TargetMode="Externa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64.png"/><Relationship Id="rId4" Type="http://schemas.openxmlformats.org/officeDocument/2006/relationships/image" Target="../media/image63.jpeg"/></Relationships>
</file>

<file path=ppt/slides/_rels/slide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77.xml"/><Relationship Id="rId4" Type="http://schemas.openxmlformats.org/officeDocument/2006/relationships/image" Target="../media/image6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9295904" y="2474640"/>
            <a:ext cx="0" cy="297059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37CC831-68A7-284E-945A-F1FF9AD74A11}"/>
              </a:ext>
            </a:extLst>
          </p:cNvPr>
          <p:cNvSpPr/>
          <p:nvPr/>
        </p:nvSpPr>
        <p:spPr>
          <a:xfrm>
            <a:off x="1270000" y="6723113"/>
            <a:ext cx="12562405" cy="110054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
            <a:extLst>
              <a:ext uri="{FF2B5EF4-FFF2-40B4-BE49-F238E27FC236}">
                <a16:creationId xmlns:a16="http://schemas.microsoft.com/office/drawing/2014/main" id="{6986BC83-3D36-964C-9F0A-D485BA4B4A12}"/>
              </a:ext>
            </a:extLst>
          </p:cNvPr>
          <p:cNvSpPr txBox="1"/>
          <p:nvPr/>
        </p:nvSpPr>
        <p:spPr>
          <a:xfrm>
            <a:off x="2023096" y="6877516"/>
            <a:ext cx="11089232" cy="781700"/>
          </a:xfrm>
          <a:prstGeom prst="rect">
            <a:avLst/>
          </a:prstGeom>
          <a:noFill/>
          <a:ln>
            <a:noFill/>
          </a:ln>
        </p:spPr>
        <p:txBody>
          <a:bodyPr wrap="square" lIns="0" tIns="0" rIns="0" bIns="0" anchor="t"/>
          <a:lstStyle/>
          <a:p>
            <a:pPr indent="12700">
              <a:defRPr lang="en-US"/>
            </a:pPr>
            <a:r>
              <a:rPr lang="en-US" sz="4800">
                <a:solidFill>
                  <a:srgbClr val="FFFFFF"/>
                </a:solidFill>
                <a:latin typeface="DIN 2014 Light" panose="020B0404020202020204" pitchFamily="34" charset="77"/>
                <a:ea typeface="DIN 2014 Light" panose="020B0404020202020204" pitchFamily="34" charset="77"/>
                <a:cs typeface="Arial" charset="0"/>
              </a:rPr>
              <a:t>UC Tech Conference</a:t>
            </a:r>
            <a:endParaRPr sz="4800">
              <a:solidFill>
                <a:srgbClr val="FFFFFF"/>
              </a:solidFill>
              <a:latin typeface="DIN 2014 Light" panose="020B0404020202020204" pitchFamily="34" charset="77"/>
              <a:ea typeface="DIN 2014 Light" panose="020B0404020202020204" pitchFamily="34" charset="77"/>
              <a:cs typeface="Arial" charset="0"/>
            </a:endParaRPr>
          </a:p>
        </p:txBody>
      </p:sp>
      <p:pic>
        <p:nvPicPr>
          <p:cNvPr id="3" name="Picture 2">
            <a:extLst>
              <a:ext uri="{FF2B5EF4-FFF2-40B4-BE49-F238E27FC236}">
                <a16:creationId xmlns:a16="http://schemas.microsoft.com/office/drawing/2014/main" id="{C6C087B4-99AE-498F-9DAA-04A4807F6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7919" y="906044"/>
            <a:ext cx="5348971" cy="2232248"/>
          </a:xfrm>
          <a:prstGeom prst="rect">
            <a:avLst/>
          </a:prstGeom>
        </p:spPr>
      </p:pic>
      <p:sp>
        <p:nvSpPr>
          <p:cNvPr id="13" name="Rectangle 12">
            <a:extLst>
              <a:ext uri="{FF2B5EF4-FFF2-40B4-BE49-F238E27FC236}">
                <a16:creationId xmlns:a16="http://schemas.microsoft.com/office/drawing/2014/main" id="{A358E581-416C-4C51-B8AA-BC3DB6F4CC45}"/>
              </a:ext>
            </a:extLst>
          </p:cNvPr>
          <p:cNvSpPr/>
          <p:nvPr/>
        </p:nvSpPr>
        <p:spPr>
          <a:xfrm>
            <a:off x="1270000" y="8164839"/>
            <a:ext cx="12562408" cy="110054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5">
            <a:extLst>
              <a:ext uri="{FF2B5EF4-FFF2-40B4-BE49-F238E27FC236}">
                <a16:creationId xmlns:a16="http://schemas.microsoft.com/office/drawing/2014/main" id="{05CE3A8A-2380-4EA3-9173-C38D4F5DE6CF}"/>
              </a:ext>
            </a:extLst>
          </p:cNvPr>
          <p:cNvSpPr txBox="1"/>
          <p:nvPr/>
        </p:nvSpPr>
        <p:spPr>
          <a:xfrm>
            <a:off x="2023096" y="8294891"/>
            <a:ext cx="11089232" cy="781700"/>
          </a:xfrm>
          <a:prstGeom prst="rect">
            <a:avLst/>
          </a:prstGeom>
          <a:noFill/>
          <a:ln>
            <a:noFill/>
          </a:ln>
        </p:spPr>
        <p:txBody>
          <a:bodyPr wrap="square" lIns="0" tIns="0" rIns="0" bIns="0" anchor="t"/>
          <a:lstStyle/>
          <a:p>
            <a:pPr indent="12700">
              <a:defRPr lang="en-US"/>
            </a:pPr>
            <a:r>
              <a:rPr lang="en-US" sz="4800">
                <a:solidFill>
                  <a:srgbClr val="FFFFFF"/>
                </a:solidFill>
                <a:latin typeface="DIN 2014 Light" panose="020B0404020202020204" pitchFamily="34" charset="77"/>
                <a:ea typeface="DIN 2014 Light" panose="020B0404020202020204" pitchFamily="34" charset="77"/>
                <a:cs typeface="Arial" charset="0"/>
              </a:rPr>
              <a:t>July 16th, 2019</a:t>
            </a:r>
            <a:endParaRPr sz="4800">
              <a:solidFill>
                <a:srgbClr val="FFFFFF"/>
              </a:solidFill>
              <a:latin typeface="DIN 2014 Light" panose="020B0404020202020204" pitchFamily="34" charset="77"/>
              <a:ea typeface="DIN 2014 Light" panose="020B0404020202020204" pitchFamily="34" charset="77"/>
              <a:cs typeface="Arial" charset="0"/>
            </a:endParaRPr>
          </a:p>
        </p:txBody>
      </p:sp>
      <p:pic>
        <p:nvPicPr>
          <p:cNvPr id="6" name="Picture 5" descr="A close up of a logo&#10;&#10;Description automatically generated">
            <a:extLst>
              <a:ext uri="{FF2B5EF4-FFF2-40B4-BE49-F238E27FC236}">
                <a16:creationId xmlns:a16="http://schemas.microsoft.com/office/drawing/2014/main" id="{478E382B-2057-4462-BD96-6779BB7FC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6316" y="3885501"/>
            <a:ext cx="5252132" cy="2549579"/>
          </a:xfrm>
          <a:prstGeom prst="rect">
            <a:avLst/>
          </a:prstGeom>
        </p:spPr>
      </p:pic>
    </p:spTree>
    <p:extLst>
      <p:ext uri="{BB962C8B-B14F-4D97-AF65-F5344CB8AC3E}">
        <p14:creationId xmlns:p14="http://schemas.microsoft.com/office/powerpoint/2010/main" val="3384844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59311" y="2618656"/>
            <a:ext cx="11601378" cy="7001098"/>
          </a:xfrm>
          <a:prstGeom prst="rect">
            <a:avLst/>
          </a:prstGeom>
        </p:spPr>
      </p:pic>
      <p:sp>
        <p:nvSpPr>
          <p:cNvPr id="3" name="TextBox 3"/>
          <p:cNvSpPr txBox="1"/>
          <p:nvPr/>
        </p:nvSpPr>
        <p:spPr>
          <a:xfrm>
            <a:off x="870968" y="674440"/>
            <a:ext cx="15533603" cy="1014523"/>
          </a:xfrm>
          <a:prstGeom prst="rect">
            <a:avLst/>
          </a:prstGeom>
          <a:noFill/>
          <a:ln>
            <a:noFill/>
          </a:ln>
        </p:spPr>
        <p:txBody>
          <a:bodyPr wrap="square" lIns="0" tIns="0" rIns="0" bIns="0" anchor="t"/>
          <a:lstStyle/>
          <a:p>
            <a:pPr indent="12700">
              <a:defRPr lang="en-US"/>
            </a:pPr>
            <a:r>
              <a:rPr lang="en-US" sz="6388">
                <a:solidFill>
                  <a:srgbClr val="0F5270"/>
                </a:solidFill>
                <a:latin typeface="Arial" charset="0"/>
                <a:ea typeface="Arial" charset="0"/>
                <a:cs typeface="Arial" charset="0"/>
              </a:rPr>
              <a:t>Completing the circle</a:t>
            </a:r>
            <a:endParaRPr lang="en-US" sz="1200">
              <a:solidFill>
                <a:srgbClr val="0F5270"/>
              </a:solidFill>
              <a:latin typeface="Arial" charset="0"/>
              <a:ea typeface="Arial" charset="0"/>
              <a:cs typeface="Arial" charset="0"/>
            </a:endParaRPr>
          </a:p>
        </p:txBody>
      </p:sp>
      <p:grpSp>
        <p:nvGrpSpPr>
          <p:cNvPr id="4" name="Group 3"/>
          <p:cNvGrpSpPr/>
          <p:nvPr/>
        </p:nvGrpSpPr>
        <p:grpSpPr>
          <a:xfrm>
            <a:off x="4831409" y="3169206"/>
            <a:ext cx="10657183" cy="584168"/>
            <a:chOff x="5911528" y="5546105"/>
            <a:chExt cx="7682395" cy="584169"/>
          </a:xfrm>
        </p:grpSpPr>
        <p:sp>
          <p:nvSpPr>
            <p:cNvPr id="5" name="Rectangle 4"/>
            <p:cNvSpPr/>
            <p:nvPr/>
          </p:nvSpPr>
          <p:spPr>
            <a:xfrm>
              <a:off x="5911528" y="5546105"/>
              <a:ext cx="7682395" cy="584169"/>
            </a:xfrm>
            <a:prstGeom prst="rect">
              <a:avLst/>
            </a:prstGeom>
            <a:solidFill>
              <a:srgbClr val="0F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F5270"/>
                </a:solidFill>
                <a:latin typeface="Arial" charset="0"/>
                <a:ea typeface="Arial" charset="0"/>
                <a:cs typeface="Arial" charset="0"/>
              </a:endParaRPr>
            </a:p>
          </p:txBody>
        </p:sp>
        <p:sp>
          <p:nvSpPr>
            <p:cNvPr id="6" name="TextBox 5"/>
            <p:cNvSpPr txBox="1"/>
            <p:nvPr/>
          </p:nvSpPr>
          <p:spPr>
            <a:xfrm>
              <a:off x="5911528" y="5645139"/>
              <a:ext cx="7682394" cy="485135"/>
            </a:xfrm>
            <a:prstGeom prst="rect">
              <a:avLst/>
            </a:prstGeom>
            <a:noFill/>
            <a:ln>
              <a:noFill/>
            </a:ln>
          </p:spPr>
          <p:txBody>
            <a:bodyPr wrap="square" lIns="0" tIns="0" rIns="0" bIns="0" anchor="t"/>
            <a:lstStyle/>
            <a:p>
              <a:pPr indent="12700" algn="ctr">
                <a:spcAft>
                  <a:spcPts val="3400"/>
                </a:spcAft>
                <a:defRPr lang="en-US"/>
              </a:pPr>
              <a:r>
                <a:rPr lang="en-US" sz="2400">
                  <a:solidFill>
                    <a:prstClr val="white"/>
                  </a:solidFill>
                  <a:latin typeface="Arial" charset="0"/>
                  <a:ea typeface="Arial" charset="0"/>
                  <a:cs typeface="Arial" charset="0"/>
                </a:rPr>
                <a:t>VENDOR SUPPORT ESCALATIONS AND support@dasher.com </a:t>
              </a:r>
            </a:p>
          </p:txBody>
        </p:sp>
      </p:grpSp>
      <p:sp>
        <p:nvSpPr>
          <p:cNvPr id="8" name="Rectangle 7"/>
          <p:cNvSpPr/>
          <p:nvPr/>
        </p:nvSpPr>
        <p:spPr>
          <a:xfrm>
            <a:off x="4831408" y="7402223"/>
            <a:ext cx="10657183" cy="584168"/>
          </a:xfrm>
          <a:prstGeom prst="rect">
            <a:avLst/>
          </a:prstGeom>
          <a:solidFill>
            <a:srgbClr val="0F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0">
              <a:solidFill>
                <a:srgbClr val="0F5270"/>
              </a:solidFill>
              <a:latin typeface="Open Sans Light" charset="0"/>
              <a:ea typeface="Open Sans Light" charset="0"/>
              <a:cs typeface="Open Sans Light" charset="0"/>
            </a:endParaRPr>
          </a:p>
        </p:txBody>
      </p:sp>
      <p:sp>
        <p:nvSpPr>
          <p:cNvPr id="10" name="Rectangle 9"/>
          <p:cNvSpPr/>
          <p:nvPr/>
        </p:nvSpPr>
        <p:spPr>
          <a:xfrm>
            <a:off x="4831406" y="8541419"/>
            <a:ext cx="10657183" cy="584168"/>
          </a:xfrm>
          <a:prstGeom prst="rect">
            <a:avLst/>
          </a:prstGeom>
          <a:solidFill>
            <a:srgbClr val="0F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0">
              <a:solidFill>
                <a:srgbClr val="0F5270"/>
              </a:solidFill>
              <a:latin typeface="Open Sans Light" charset="0"/>
              <a:ea typeface="Open Sans Light" charset="0"/>
              <a:cs typeface="Open Sans Light" charset="0"/>
            </a:endParaRPr>
          </a:p>
        </p:txBody>
      </p:sp>
      <p:sp>
        <p:nvSpPr>
          <p:cNvPr id="13" name="TextBox 12"/>
          <p:cNvSpPr txBox="1"/>
          <p:nvPr/>
        </p:nvSpPr>
        <p:spPr>
          <a:xfrm>
            <a:off x="4831407" y="7501256"/>
            <a:ext cx="10657185" cy="485135"/>
          </a:xfrm>
          <a:prstGeom prst="rect">
            <a:avLst/>
          </a:prstGeom>
          <a:noFill/>
          <a:ln>
            <a:noFill/>
          </a:ln>
        </p:spPr>
        <p:txBody>
          <a:bodyPr wrap="square" lIns="0" tIns="0" rIns="0" bIns="0" anchor="t"/>
          <a:lstStyle/>
          <a:p>
            <a:pPr indent="12700" algn="ctr">
              <a:spcAft>
                <a:spcPts val="3400"/>
              </a:spcAft>
              <a:defRPr lang="en-US"/>
            </a:pPr>
            <a:r>
              <a:rPr lang="en-US" sz="2400">
                <a:solidFill>
                  <a:prstClr val="white"/>
                </a:solidFill>
                <a:latin typeface="Arial" charset="0"/>
                <a:ea typeface="Arial" charset="0"/>
                <a:cs typeface="Arial" charset="0"/>
              </a:rPr>
              <a:t>DEMO GEAR AND PROOF-OF-CONCEPTS</a:t>
            </a:r>
          </a:p>
        </p:txBody>
      </p:sp>
      <p:sp>
        <p:nvSpPr>
          <p:cNvPr id="15" name="TextBox 14"/>
          <p:cNvSpPr txBox="1"/>
          <p:nvPr/>
        </p:nvSpPr>
        <p:spPr>
          <a:xfrm>
            <a:off x="4831406" y="8645353"/>
            <a:ext cx="10657183" cy="353628"/>
          </a:xfrm>
          <a:prstGeom prst="rect">
            <a:avLst/>
          </a:prstGeom>
          <a:noFill/>
          <a:ln>
            <a:noFill/>
          </a:ln>
        </p:spPr>
        <p:txBody>
          <a:bodyPr wrap="square" lIns="0" tIns="0" rIns="0" bIns="0" anchor="t"/>
          <a:lstStyle/>
          <a:p>
            <a:pPr indent="12700" algn="ctr">
              <a:spcAft>
                <a:spcPts val="3400"/>
              </a:spcAft>
              <a:defRPr lang="en-US"/>
            </a:pPr>
            <a:r>
              <a:rPr lang="en-US" sz="2400">
                <a:solidFill>
                  <a:prstClr val="white"/>
                </a:solidFill>
                <a:latin typeface="Arial" charset="0"/>
                <a:ea typeface="Arial" charset="0"/>
                <a:cs typeface="Arial" charset="0"/>
              </a:rPr>
              <a:t>TECHNOLOGY RAPID FIRE SESSIONS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928752" y="674440"/>
            <a:ext cx="2660860" cy="2643383"/>
          </a:xfrm>
          <a:prstGeom prst="rect">
            <a:avLst/>
          </a:prstGeom>
        </p:spPr>
      </p:pic>
      <p:grpSp>
        <p:nvGrpSpPr>
          <p:cNvPr id="18" name="Group 17">
            <a:extLst>
              <a:ext uri="{FF2B5EF4-FFF2-40B4-BE49-F238E27FC236}">
                <a16:creationId xmlns:a16="http://schemas.microsoft.com/office/drawing/2014/main" id="{B066E662-2B48-4120-BDD7-76014FFE565F}"/>
              </a:ext>
            </a:extLst>
          </p:cNvPr>
          <p:cNvGrpSpPr/>
          <p:nvPr/>
        </p:nvGrpSpPr>
        <p:grpSpPr>
          <a:xfrm>
            <a:off x="4831408" y="4210488"/>
            <a:ext cx="10657183" cy="584168"/>
            <a:chOff x="5911528" y="5546105"/>
            <a:chExt cx="7682395" cy="584169"/>
          </a:xfrm>
        </p:grpSpPr>
        <p:sp>
          <p:nvSpPr>
            <p:cNvPr id="19" name="Rectangle 18">
              <a:extLst>
                <a:ext uri="{FF2B5EF4-FFF2-40B4-BE49-F238E27FC236}">
                  <a16:creationId xmlns:a16="http://schemas.microsoft.com/office/drawing/2014/main" id="{4A10B797-2821-41D5-8684-FF82E2305803}"/>
                </a:ext>
              </a:extLst>
            </p:cNvPr>
            <p:cNvSpPr/>
            <p:nvPr/>
          </p:nvSpPr>
          <p:spPr>
            <a:xfrm>
              <a:off x="5911528" y="5546105"/>
              <a:ext cx="7682395" cy="584169"/>
            </a:xfrm>
            <a:prstGeom prst="rect">
              <a:avLst/>
            </a:prstGeom>
            <a:solidFill>
              <a:srgbClr val="0F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F5270"/>
                </a:solidFill>
                <a:latin typeface="Arial" charset="0"/>
                <a:ea typeface="Arial" charset="0"/>
                <a:cs typeface="Arial" charset="0"/>
              </a:endParaRPr>
            </a:p>
          </p:txBody>
        </p:sp>
        <p:sp>
          <p:nvSpPr>
            <p:cNvPr id="20" name="TextBox 19">
              <a:extLst>
                <a:ext uri="{FF2B5EF4-FFF2-40B4-BE49-F238E27FC236}">
                  <a16:creationId xmlns:a16="http://schemas.microsoft.com/office/drawing/2014/main" id="{FD35CE7E-761A-4FE4-A057-E75CA926E2AF}"/>
                </a:ext>
              </a:extLst>
            </p:cNvPr>
            <p:cNvSpPr txBox="1"/>
            <p:nvPr/>
          </p:nvSpPr>
          <p:spPr>
            <a:xfrm>
              <a:off x="5911528" y="5645139"/>
              <a:ext cx="7682394" cy="485135"/>
            </a:xfrm>
            <a:prstGeom prst="rect">
              <a:avLst/>
            </a:prstGeom>
            <a:noFill/>
            <a:ln>
              <a:noFill/>
            </a:ln>
          </p:spPr>
          <p:txBody>
            <a:bodyPr wrap="square" lIns="0" tIns="0" rIns="0" bIns="0" anchor="t"/>
            <a:lstStyle/>
            <a:p>
              <a:pPr indent="12700" algn="ctr">
                <a:spcAft>
                  <a:spcPts val="3400"/>
                </a:spcAft>
                <a:defRPr lang="en-US"/>
              </a:pPr>
              <a:r>
                <a:rPr lang="en-US" sz="2400">
                  <a:solidFill>
                    <a:prstClr val="white"/>
                  </a:solidFill>
                  <a:latin typeface="Arial" charset="0"/>
                  <a:ea typeface="Arial" charset="0"/>
                  <a:cs typeface="Arial" charset="0"/>
                </a:rPr>
                <a:t>DEDICATED SUPPORT RENEWALS TEAM</a:t>
              </a:r>
            </a:p>
          </p:txBody>
        </p:sp>
      </p:grpSp>
      <p:sp>
        <p:nvSpPr>
          <p:cNvPr id="21" name="Rectangle 20">
            <a:extLst>
              <a:ext uri="{FF2B5EF4-FFF2-40B4-BE49-F238E27FC236}">
                <a16:creationId xmlns:a16="http://schemas.microsoft.com/office/drawing/2014/main" id="{2684D09C-E035-4F27-997A-9F5432D4FA86}"/>
              </a:ext>
            </a:extLst>
          </p:cNvPr>
          <p:cNvSpPr/>
          <p:nvPr/>
        </p:nvSpPr>
        <p:spPr>
          <a:xfrm>
            <a:off x="4831407" y="5310027"/>
            <a:ext cx="10657183" cy="584168"/>
          </a:xfrm>
          <a:prstGeom prst="rect">
            <a:avLst/>
          </a:prstGeom>
          <a:solidFill>
            <a:srgbClr val="0F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0">
              <a:solidFill>
                <a:srgbClr val="0F5270"/>
              </a:solidFill>
              <a:latin typeface="Open Sans Light" charset="0"/>
              <a:ea typeface="Open Sans Light" charset="0"/>
              <a:cs typeface="Open Sans Light" charset="0"/>
            </a:endParaRPr>
          </a:p>
        </p:txBody>
      </p:sp>
      <p:sp>
        <p:nvSpPr>
          <p:cNvPr id="22" name="TextBox 21">
            <a:extLst>
              <a:ext uri="{FF2B5EF4-FFF2-40B4-BE49-F238E27FC236}">
                <a16:creationId xmlns:a16="http://schemas.microsoft.com/office/drawing/2014/main" id="{9872FB05-9967-4741-A1DE-0B1D3CFBABEF}"/>
              </a:ext>
            </a:extLst>
          </p:cNvPr>
          <p:cNvSpPr txBox="1"/>
          <p:nvPr/>
        </p:nvSpPr>
        <p:spPr>
          <a:xfrm>
            <a:off x="4831407" y="5413961"/>
            <a:ext cx="10657183" cy="353628"/>
          </a:xfrm>
          <a:prstGeom prst="rect">
            <a:avLst/>
          </a:prstGeom>
          <a:noFill/>
          <a:ln>
            <a:noFill/>
          </a:ln>
        </p:spPr>
        <p:txBody>
          <a:bodyPr wrap="square" lIns="0" tIns="0" rIns="0" bIns="0" anchor="t"/>
          <a:lstStyle/>
          <a:p>
            <a:pPr indent="12700" algn="ctr">
              <a:spcAft>
                <a:spcPts val="3400"/>
              </a:spcAft>
              <a:defRPr lang="en-US"/>
            </a:pPr>
            <a:r>
              <a:rPr lang="en-US" sz="2400">
                <a:solidFill>
                  <a:prstClr val="white"/>
                </a:solidFill>
                <a:latin typeface="Arial" charset="0"/>
                <a:ea typeface="Arial" charset="0"/>
                <a:cs typeface="Arial" charset="0"/>
              </a:rPr>
              <a:t>DELIVER SUPPORT ASSESSMENTS</a:t>
            </a:r>
          </a:p>
        </p:txBody>
      </p:sp>
      <p:sp>
        <p:nvSpPr>
          <p:cNvPr id="23" name="Rectangle 22">
            <a:extLst>
              <a:ext uri="{FF2B5EF4-FFF2-40B4-BE49-F238E27FC236}">
                <a16:creationId xmlns:a16="http://schemas.microsoft.com/office/drawing/2014/main" id="{6805ADE3-CFB0-498D-B7FA-B1A86EA4D7B3}"/>
              </a:ext>
            </a:extLst>
          </p:cNvPr>
          <p:cNvSpPr/>
          <p:nvPr/>
        </p:nvSpPr>
        <p:spPr>
          <a:xfrm>
            <a:off x="4831408" y="6355154"/>
            <a:ext cx="10657183" cy="584168"/>
          </a:xfrm>
          <a:prstGeom prst="rect">
            <a:avLst/>
          </a:prstGeom>
          <a:solidFill>
            <a:srgbClr val="0F5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0">
              <a:solidFill>
                <a:srgbClr val="0F5270"/>
              </a:solidFill>
              <a:latin typeface="Open Sans Light" charset="0"/>
              <a:ea typeface="Open Sans Light" charset="0"/>
              <a:cs typeface="Open Sans Light" charset="0"/>
            </a:endParaRPr>
          </a:p>
        </p:txBody>
      </p:sp>
      <p:sp>
        <p:nvSpPr>
          <p:cNvPr id="24" name="TextBox 23">
            <a:extLst>
              <a:ext uri="{FF2B5EF4-FFF2-40B4-BE49-F238E27FC236}">
                <a16:creationId xmlns:a16="http://schemas.microsoft.com/office/drawing/2014/main" id="{BB67E545-4BEE-43E6-8E8F-F10CBA3DC1BA}"/>
              </a:ext>
            </a:extLst>
          </p:cNvPr>
          <p:cNvSpPr txBox="1"/>
          <p:nvPr/>
        </p:nvSpPr>
        <p:spPr>
          <a:xfrm>
            <a:off x="4831407" y="6454187"/>
            <a:ext cx="10657185" cy="485135"/>
          </a:xfrm>
          <a:prstGeom prst="rect">
            <a:avLst/>
          </a:prstGeom>
          <a:noFill/>
          <a:ln>
            <a:noFill/>
          </a:ln>
        </p:spPr>
        <p:txBody>
          <a:bodyPr wrap="square" lIns="0" tIns="0" rIns="0" bIns="0" anchor="t"/>
          <a:lstStyle/>
          <a:p>
            <a:pPr indent="12700" algn="ctr">
              <a:spcAft>
                <a:spcPts val="3400"/>
              </a:spcAft>
              <a:defRPr lang="en-US"/>
            </a:pPr>
            <a:r>
              <a:rPr lang="en-US" sz="2400">
                <a:solidFill>
                  <a:prstClr val="white"/>
                </a:solidFill>
                <a:latin typeface="Arial" charset="0"/>
                <a:ea typeface="Arial" charset="0"/>
                <a:cs typeface="Arial" charset="0"/>
              </a:rPr>
              <a:t>PROVIDE SUPPORT AGREEMENTS FOR ALL DASHER VENDORS</a:t>
            </a:r>
          </a:p>
        </p:txBody>
      </p:sp>
    </p:spTree>
    <p:extLst>
      <p:ext uri="{BB962C8B-B14F-4D97-AF65-F5344CB8AC3E}">
        <p14:creationId xmlns:p14="http://schemas.microsoft.com/office/powerpoint/2010/main" val="1513895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665272" y="9239913"/>
            <a:ext cx="17279703" cy="491734"/>
          </a:xfrm>
          <a:prstGeom prst="rect">
            <a:avLst/>
          </a:prstGeom>
          <a:noFill/>
          <a:ln>
            <a:noFill/>
          </a:ln>
        </p:spPr>
        <p:txBody>
          <a:bodyPr wrap="square" lIns="0" tIns="0" rIns="0" bIns="0" anchor="t"/>
          <a:lstStyle/>
          <a:p>
            <a:pPr marL="0" marR="0" lvl="0" indent="12700" algn="l" defTabSz="914400" rtl="0" eaLnBrk="1" fontAlgn="auto" latinLnBrk="0" hangingPunct="1">
              <a:lnSpc>
                <a:spcPct val="100000"/>
              </a:lnSpc>
              <a:spcBef>
                <a:spcPts val="0"/>
              </a:spcBef>
              <a:spcAft>
                <a:spcPts val="0"/>
              </a:spcAft>
              <a:buClrTx/>
              <a:buSzTx/>
              <a:buFontTx/>
              <a:buNone/>
              <a:tabLst/>
              <a:defRPr lang="en-US"/>
            </a:pPr>
            <a:r>
              <a:rPr kumimoji="0" lang="en-US" sz="3100" b="0" i="0" u="none" strike="noStrike" kern="1200" cap="none" spc="0" normalizeH="0" baseline="0" noProof="0">
                <a:ln>
                  <a:noFill/>
                </a:ln>
                <a:solidFill>
                  <a:srgbClr val="FFFFFF"/>
                </a:solidFill>
                <a:effectLst/>
                <a:uLnTx/>
                <a:uFillTx/>
                <a:latin typeface="Arial" charset="0"/>
                <a:ea typeface="Arial" charset="0"/>
                <a:cs typeface="Arial" charset="0"/>
              </a:rPr>
              <a:t>ucop@dasher.com</a:t>
            </a:r>
          </a:p>
        </p:txBody>
      </p:sp>
      <p:sp>
        <p:nvSpPr>
          <p:cNvPr id="2" name="Text Placeholder 1">
            <a:extLst>
              <a:ext uri="{FF2B5EF4-FFF2-40B4-BE49-F238E27FC236}">
                <a16:creationId xmlns:a16="http://schemas.microsoft.com/office/drawing/2014/main" id="{04F89BF2-A725-4518-9FBF-BA196F816D3A}"/>
              </a:ext>
            </a:extLst>
          </p:cNvPr>
          <p:cNvSpPr>
            <a:spLocks noGrp="1"/>
          </p:cNvSpPr>
          <p:nvPr>
            <p:ph type="body" idx="1"/>
          </p:nvPr>
        </p:nvSpPr>
        <p:spPr/>
        <p:txBody>
          <a:bodyPr>
            <a:normAutofit fontScale="92500" lnSpcReduction="20000"/>
          </a:bodyPr>
          <a:lstStyle/>
          <a:p>
            <a:r>
              <a:rPr lang="en-US"/>
              <a:t>UCOP Purchasing Agreement</a:t>
            </a:r>
          </a:p>
          <a:p>
            <a:r>
              <a:rPr lang="en-US" b="0"/>
              <a:t>#2018.000116</a:t>
            </a:r>
          </a:p>
        </p:txBody>
      </p:sp>
    </p:spTree>
    <p:extLst>
      <p:ext uri="{BB962C8B-B14F-4D97-AF65-F5344CB8AC3E}">
        <p14:creationId xmlns:p14="http://schemas.microsoft.com/office/powerpoint/2010/main" val="3007577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EA4D-6407-F44E-A515-A52F127762DD}"/>
              </a:ext>
            </a:extLst>
          </p:cNvPr>
          <p:cNvSpPr>
            <a:spLocks noGrp="1"/>
          </p:cNvSpPr>
          <p:nvPr>
            <p:ph type="title"/>
          </p:nvPr>
        </p:nvSpPr>
        <p:spPr/>
        <p:txBody>
          <a:bodyPr/>
          <a:lstStyle/>
          <a:p>
            <a:r>
              <a:rPr lang="en-US"/>
              <a:t>Highlights of the UCOP Contract</a:t>
            </a:r>
          </a:p>
        </p:txBody>
      </p:sp>
      <p:sp>
        <p:nvSpPr>
          <p:cNvPr id="3" name="Content Placeholder 2">
            <a:extLst>
              <a:ext uri="{FF2B5EF4-FFF2-40B4-BE49-F238E27FC236}">
                <a16:creationId xmlns:a16="http://schemas.microsoft.com/office/drawing/2014/main" id="{70154E10-9133-7E4E-B12B-D8407F78B96A}"/>
              </a:ext>
            </a:extLst>
          </p:cNvPr>
          <p:cNvSpPr>
            <a:spLocks noGrp="1"/>
          </p:cNvSpPr>
          <p:nvPr>
            <p:ph idx="1"/>
          </p:nvPr>
        </p:nvSpPr>
        <p:spPr/>
        <p:txBody>
          <a:bodyPr>
            <a:normAutofit fontScale="77500" lnSpcReduction="20000"/>
          </a:bodyPr>
          <a:lstStyle/>
          <a:p>
            <a:pPr>
              <a:buFont typeface="Wingdings" panose="05000000000000000000" pitchFamily="2" charset="2"/>
              <a:buChar char="ü"/>
            </a:pPr>
            <a:r>
              <a:rPr lang="en-US" sz="4800" dirty="0"/>
              <a:t>Provides </a:t>
            </a:r>
            <a:r>
              <a:rPr lang="en-US" sz="4600" b="1" dirty="0">
                <a:solidFill>
                  <a:schemeClr val="accent6">
                    <a:lumMod val="60000"/>
                    <a:lumOff val="40000"/>
                  </a:schemeClr>
                </a:solidFill>
              </a:rPr>
              <a:t>significant discounts </a:t>
            </a:r>
            <a:r>
              <a:rPr lang="en-US" sz="4800" dirty="0"/>
              <a:t>off of list price</a:t>
            </a:r>
          </a:p>
          <a:p>
            <a:pPr>
              <a:buFont typeface="Wingdings" panose="05000000000000000000" pitchFamily="2" charset="2"/>
              <a:buChar char="ü"/>
            </a:pPr>
            <a:r>
              <a:rPr lang="en-US" sz="4600" b="1" dirty="0">
                <a:solidFill>
                  <a:schemeClr val="accent6">
                    <a:lumMod val="60000"/>
                    <a:lumOff val="40000"/>
                  </a:schemeClr>
                </a:solidFill>
              </a:rPr>
              <a:t>5-year term </a:t>
            </a:r>
            <a:r>
              <a:rPr lang="en-US" sz="4800" dirty="0"/>
              <a:t>with ability to extend at one year intervals for an additional 5 years</a:t>
            </a:r>
          </a:p>
          <a:p>
            <a:pPr>
              <a:buFont typeface="Wingdings" panose="05000000000000000000" pitchFamily="2" charset="2"/>
              <a:buChar char="ü"/>
            </a:pPr>
            <a:r>
              <a:rPr lang="en-US" sz="4800" dirty="0"/>
              <a:t>Dasher is developing an </a:t>
            </a:r>
            <a:r>
              <a:rPr lang="en-US" sz="4600" b="1" dirty="0">
                <a:solidFill>
                  <a:schemeClr val="accent6">
                    <a:lumMod val="60000"/>
                    <a:lumOff val="40000"/>
                  </a:schemeClr>
                </a:solidFill>
              </a:rPr>
              <a:t>e-commerce site </a:t>
            </a:r>
            <a:r>
              <a:rPr lang="en-US" sz="4800" dirty="0"/>
              <a:t>for online transactions </a:t>
            </a:r>
          </a:p>
          <a:p>
            <a:pPr>
              <a:buFont typeface="Wingdings" panose="05000000000000000000" pitchFamily="2" charset="2"/>
              <a:buChar char="ü"/>
            </a:pPr>
            <a:r>
              <a:rPr lang="en-US" sz="4600" b="1" dirty="0">
                <a:solidFill>
                  <a:schemeClr val="accent6">
                    <a:lumMod val="60000"/>
                    <a:lumOff val="40000"/>
                  </a:schemeClr>
                </a:solidFill>
              </a:rPr>
              <a:t>No minimum commits </a:t>
            </a:r>
            <a:r>
              <a:rPr lang="en-US" sz="4800" dirty="0"/>
              <a:t>(Significant discounts whether you by 1 to 5000) </a:t>
            </a:r>
          </a:p>
          <a:p>
            <a:pPr>
              <a:buFont typeface="Wingdings" panose="05000000000000000000" pitchFamily="2" charset="2"/>
              <a:buChar char="ü"/>
            </a:pPr>
            <a:r>
              <a:rPr lang="en-US" sz="4800" dirty="0"/>
              <a:t>Contract applies to </a:t>
            </a:r>
            <a:r>
              <a:rPr lang="en-US" sz="4600" b="1" dirty="0">
                <a:solidFill>
                  <a:schemeClr val="accent6">
                    <a:lumMod val="60000"/>
                    <a:lumOff val="40000"/>
                  </a:schemeClr>
                </a:solidFill>
              </a:rPr>
              <a:t>all UC entities </a:t>
            </a:r>
            <a:r>
              <a:rPr lang="en-US" sz="4800" dirty="0"/>
              <a:t>on this site:</a:t>
            </a:r>
          </a:p>
          <a:p>
            <a:pPr marL="457200" lvl="1" indent="0">
              <a:buNone/>
            </a:pPr>
            <a:r>
              <a:rPr lang="en-US" dirty="0">
                <a:hlinkClick r:id="rId2">
                  <a:extLst>
                    <a:ext uri="{A12FA001-AC4F-418D-AE19-62706E023703}">
                      <ahyp:hlinkClr xmlns:ahyp="http://schemas.microsoft.com/office/drawing/2018/hyperlinkcolor" val="tx"/>
                    </a:ext>
                  </a:extLst>
                </a:hlinkClick>
              </a:rPr>
              <a:t>https://www.universityofcalifornia.edu/uc-system/parts-of-uc</a:t>
            </a:r>
            <a:endParaRPr lang="en-US" dirty="0"/>
          </a:p>
          <a:p>
            <a:pPr>
              <a:buFont typeface="Wingdings" panose="05000000000000000000" pitchFamily="2" charset="2"/>
              <a:buChar char="ü"/>
            </a:pPr>
            <a:r>
              <a:rPr lang="en-US" sz="4600" b="1" dirty="0">
                <a:solidFill>
                  <a:schemeClr val="accent6">
                    <a:lumMod val="60000"/>
                    <a:lumOff val="40000"/>
                  </a:schemeClr>
                </a:solidFill>
              </a:rPr>
              <a:t>Aggressive Pro Services Rates </a:t>
            </a:r>
            <a:r>
              <a:rPr lang="en-US" sz="4800" dirty="0"/>
              <a:t>are included in the agreement</a:t>
            </a:r>
          </a:p>
          <a:p>
            <a:pPr>
              <a:buFont typeface="Wingdings" panose="05000000000000000000" pitchFamily="2" charset="2"/>
              <a:buChar char="ü"/>
            </a:pPr>
            <a:r>
              <a:rPr lang="en-US" sz="4800" dirty="0"/>
              <a:t>Response SLAs:</a:t>
            </a:r>
          </a:p>
          <a:p>
            <a:pPr marL="457200" lvl="1" indent="0">
              <a:buNone/>
            </a:pPr>
            <a:r>
              <a:rPr lang="en-US" sz="4300" dirty="0"/>
              <a:t>-Return client calls within </a:t>
            </a:r>
            <a:r>
              <a:rPr lang="en-US" sz="4600" b="1" dirty="0">
                <a:solidFill>
                  <a:schemeClr val="accent6">
                    <a:lumMod val="60000"/>
                    <a:lumOff val="40000"/>
                  </a:schemeClr>
                </a:solidFill>
              </a:rPr>
              <a:t>4 business hours</a:t>
            </a:r>
          </a:p>
          <a:p>
            <a:pPr marL="457200" lvl="1" indent="0">
              <a:buNone/>
            </a:pPr>
            <a:r>
              <a:rPr lang="en-US" sz="4300" dirty="0"/>
              <a:t>-Quote turnaround within </a:t>
            </a:r>
            <a:r>
              <a:rPr lang="en-US" sz="4600" b="1" dirty="0">
                <a:solidFill>
                  <a:schemeClr val="accent6">
                    <a:lumMod val="60000"/>
                    <a:lumOff val="40000"/>
                  </a:schemeClr>
                </a:solidFill>
              </a:rPr>
              <a:t>1 business day </a:t>
            </a:r>
            <a:r>
              <a:rPr lang="en-US" sz="4300" dirty="0"/>
              <a:t>for standard requests</a:t>
            </a:r>
          </a:p>
          <a:p>
            <a:pPr lvl="1">
              <a:buFont typeface="Wingdings" panose="05000000000000000000" pitchFamily="2" charset="2"/>
              <a:buChar char="ü"/>
            </a:pPr>
            <a:endParaRPr lang="en-US" sz="4300" dirty="0"/>
          </a:p>
          <a:p>
            <a:pPr>
              <a:buFont typeface="Wingdings" panose="05000000000000000000" pitchFamily="2" charset="2"/>
              <a:buChar char="ü"/>
            </a:pPr>
            <a:r>
              <a:rPr lang="en-US" sz="4800" dirty="0"/>
              <a:t>Dasher sponsors </a:t>
            </a:r>
            <a:r>
              <a:rPr lang="en-US" sz="4600" b="1" dirty="0">
                <a:solidFill>
                  <a:schemeClr val="accent6">
                    <a:lumMod val="60000"/>
                    <a:lumOff val="40000"/>
                  </a:schemeClr>
                </a:solidFill>
              </a:rPr>
              <a:t>educational UC IT Tech Days </a:t>
            </a:r>
            <a:r>
              <a:rPr lang="en-US" sz="4800" dirty="0"/>
              <a:t>– such as today!</a:t>
            </a:r>
          </a:p>
          <a:p>
            <a:pPr>
              <a:buFont typeface="Wingdings" panose="05000000000000000000" pitchFamily="2" charset="2"/>
              <a:buChar char="ü"/>
            </a:pPr>
            <a:endParaRPr lang="en-US" sz="3900" dirty="0"/>
          </a:p>
          <a:p>
            <a:pPr marL="0" indent="0">
              <a:buNone/>
            </a:pPr>
            <a:endParaRPr lang="en-US" sz="3600" dirty="0"/>
          </a:p>
          <a:p>
            <a:pPr marL="0" indent="0">
              <a:buNone/>
            </a:pPr>
            <a:endParaRPr lang="en-US" sz="3600" dirty="0"/>
          </a:p>
          <a:p>
            <a:pPr marL="0" indent="0">
              <a:buNone/>
            </a:pPr>
            <a:endParaRPr lang="en-US" sz="3600" dirty="0"/>
          </a:p>
          <a:p>
            <a:endParaRPr lang="en-US" sz="3600" dirty="0"/>
          </a:p>
        </p:txBody>
      </p:sp>
    </p:spTree>
    <p:extLst>
      <p:ext uri="{BB962C8B-B14F-4D97-AF65-F5344CB8AC3E}">
        <p14:creationId xmlns:p14="http://schemas.microsoft.com/office/powerpoint/2010/main" val="965150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09BFB-1414-4001-A239-8CB8674D78F3}"/>
              </a:ext>
            </a:extLst>
          </p:cNvPr>
          <p:cNvSpPr>
            <a:spLocks noGrp="1"/>
          </p:cNvSpPr>
          <p:nvPr>
            <p:ph type="title"/>
          </p:nvPr>
        </p:nvSpPr>
        <p:spPr/>
        <p:txBody>
          <a:bodyPr>
            <a:normAutofit/>
          </a:bodyPr>
          <a:lstStyle/>
          <a:p>
            <a:r>
              <a:rPr lang="en-US" sz="5400"/>
              <a:t>UCOP Technology Solutions from Dasher Technologies </a:t>
            </a:r>
          </a:p>
        </p:txBody>
      </p:sp>
      <p:pic>
        <p:nvPicPr>
          <p:cNvPr id="5" name="Content Placeholder 4">
            <a:extLst>
              <a:ext uri="{FF2B5EF4-FFF2-40B4-BE49-F238E27FC236}">
                <a16:creationId xmlns:a16="http://schemas.microsoft.com/office/drawing/2014/main" id="{465E2DA4-B6B5-40B4-9788-89796ED839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912" y="26368"/>
            <a:ext cx="14295084" cy="12395469"/>
          </a:xfrm>
        </p:spPr>
      </p:pic>
      <p:pic>
        <p:nvPicPr>
          <p:cNvPr id="4" name="Picture 3" descr="A screenshot of a cell phone&#10;&#10;Description automatically generated">
            <a:extLst>
              <a:ext uri="{FF2B5EF4-FFF2-40B4-BE49-F238E27FC236}">
                <a16:creationId xmlns:a16="http://schemas.microsoft.com/office/drawing/2014/main" id="{4A291E22-7316-4070-AAB8-B16A32BE9C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13895" y="2474640"/>
            <a:ext cx="4255017" cy="7620016"/>
          </a:xfrm>
          <a:prstGeom prst="rect">
            <a:avLst/>
          </a:prstGeom>
        </p:spPr>
      </p:pic>
      <p:pic>
        <p:nvPicPr>
          <p:cNvPr id="6" name="Picture 5">
            <a:extLst>
              <a:ext uri="{FF2B5EF4-FFF2-40B4-BE49-F238E27FC236}">
                <a16:creationId xmlns:a16="http://schemas.microsoft.com/office/drawing/2014/main" id="{F6008670-ACA8-4389-ADD0-796D696EA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1996" y="1883889"/>
            <a:ext cx="3429000" cy="1819275"/>
          </a:xfrm>
          <a:prstGeom prst="rect">
            <a:avLst/>
          </a:prstGeom>
        </p:spPr>
      </p:pic>
    </p:spTree>
    <p:extLst>
      <p:ext uri="{BB962C8B-B14F-4D97-AF65-F5344CB8AC3E}">
        <p14:creationId xmlns:p14="http://schemas.microsoft.com/office/powerpoint/2010/main" val="822803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747D66-2865-42CC-9B64-44E795091231}"/>
              </a:ext>
            </a:extLst>
          </p:cNvPr>
          <p:cNvSpPr>
            <a:spLocks noGrp="1"/>
          </p:cNvSpPr>
          <p:nvPr>
            <p:ph type="body" idx="1"/>
          </p:nvPr>
        </p:nvSpPr>
        <p:spPr>
          <a:xfrm>
            <a:off x="0" y="4800600"/>
            <a:ext cx="20319999" cy="2514600"/>
          </a:xfrm>
        </p:spPr>
        <p:txBody>
          <a:bodyPr>
            <a:normAutofit/>
          </a:bodyPr>
          <a:lstStyle/>
          <a:p>
            <a:pPr algn="ctr"/>
            <a:r>
              <a:rPr lang="en-US" sz="8000" dirty="0"/>
              <a:t>Networking Solutions</a:t>
            </a:r>
          </a:p>
        </p:txBody>
      </p:sp>
    </p:spTree>
    <p:extLst>
      <p:ext uri="{BB962C8B-B14F-4D97-AF65-F5344CB8AC3E}">
        <p14:creationId xmlns:p14="http://schemas.microsoft.com/office/powerpoint/2010/main" val="3044233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855287" y="308075"/>
            <a:ext cx="13495712" cy="951387"/>
          </a:xfrm>
          <a:prstGeom prst="rect">
            <a:avLst/>
          </a:prstGeom>
        </p:spPr>
        <p:txBody>
          <a:bodyPr vert="horz" rtlCol="0" anchor="b" anchorCtr="0">
            <a:normAutofit/>
            <a:scene3d>
              <a:camera prst="orthographicFront"/>
              <a:lightRig rig="soft" dir="t"/>
            </a:scene3d>
            <a:sp3d prstMaterial="softEdge"/>
          </a:bodyPr>
          <a:lstStyle>
            <a:lvl1pPr algn="l" rtl="0" eaLnBrk="0" fontAlgn="base" hangingPunct="0">
              <a:spcBef>
                <a:spcPct val="0"/>
              </a:spcBef>
              <a:spcAft>
                <a:spcPct val="0"/>
              </a:spcAft>
              <a:defRPr sz="3300" b="1" i="0" kern="1200">
                <a:solidFill>
                  <a:schemeClr val="tx2"/>
                </a:solidFill>
                <a:latin typeface="Arial"/>
                <a:ea typeface="ＭＳ Ｐゴシック" charset="0"/>
                <a:cs typeface="Arial"/>
              </a:defRPr>
            </a:lvl1pPr>
            <a:lvl2pPr algn="l" rtl="0" eaLnBrk="0" fontAlgn="base" hangingPunct="0">
              <a:spcBef>
                <a:spcPct val="0"/>
              </a:spcBef>
              <a:spcAft>
                <a:spcPct val="0"/>
              </a:spcAft>
              <a:defRPr sz="3300" b="1">
                <a:solidFill>
                  <a:schemeClr val="tx2"/>
                </a:solidFill>
                <a:latin typeface="Futura Md" charset="0"/>
                <a:ea typeface="ＭＳ Ｐゴシック" charset="0"/>
                <a:cs typeface="ＭＳ Ｐゴシック" charset="0"/>
              </a:defRPr>
            </a:lvl2pPr>
            <a:lvl3pPr algn="l" rtl="0" eaLnBrk="0" fontAlgn="base" hangingPunct="0">
              <a:spcBef>
                <a:spcPct val="0"/>
              </a:spcBef>
              <a:spcAft>
                <a:spcPct val="0"/>
              </a:spcAft>
              <a:defRPr sz="3300" b="1">
                <a:solidFill>
                  <a:schemeClr val="tx2"/>
                </a:solidFill>
                <a:latin typeface="Futura Md" charset="0"/>
                <a:ea typeface="ＭＳ Ｐゴシック" charset="0"/>
                <a:cs typeface="ＭＳ Ｐゴシック" charset="0"/>
              </a:defRPr>
            </a:lvl3pPr>
            <a:lvl4pPr algn="l" rtl="0" eaLnBrk="0" fontAlgn="base" hangingPunct="0">
              <a:spcBef>
                <a:spcPct val="0"/>
              </a:spcBef>
              <a:spcAft>
                <a:spcPct val="0"/>
              </a:spcAft>
              <a:defRPr sz="3300" b="1">
                <a:solidFill>
                  <a:schemeClr val="tx2"/>
                </a:solidFill>
                <a:latin typeface="Futura Md" charset="0"/>
                <a:ea typeface="ＭＳ Ｐゴシック" charset="0"/>
                <a:cs typeface="ＭＳ Ｐゴシック" charset="0"/>
              </a:defRPr>
            </a:lvl4pPr>
            <a:lvl5pPr algn="l" rtl="0" eaLnBrk="0" fontAlgn="base" hangingPunct="0">
              <a:spcBef>
                <a:spcPct val="0"/>
              </a:spcBef>
              <a:spcAft>
                <a:spcPct val="0"/>
              </a:spcAft>
              <a:defRPr sz="3300" b="1">
                <a:solidFill>
                  <a:schemeClr val="tx2"/>
                </a:solidFill>
                <a:latin typeface="Futura Md" charset="0"/>
                <a:ea typeface="ＭＳ Ｐゴシック" charset="0"/>
                <a:cs typeface="ＭＳ Ｐゴシック" charset="0"/>
              </a:defRPr>
            </a:lvl5pPr>
            <a:lvl6pPr marL="457200" algn="l" rtl="0" fontAlgn="base">
              <a:spcBef>
                <a:spcPct val="0"/>
              </a:spcBef>
              <a:spcAft>
                <a:spcPct val="0"/>
              </a:spcAft>
              <a:defRPr sz="4100" b="1">
                <a:solidFill>
                  <a:schemeClr val="tx2"/>
                </a:solidFill>
                <a:latin typeface="Futura Md" charset="0"/>
              </a:defRPr>
            </a:lvl6pPr>
            <a:lvl7pPr marL="914400" algn="l" rtl="0" fontAlgn="base">
              <a:spcBef>
                <a:spcPct val="0"/>
              </a:spcBef>
              <a:spcAft>
                <a:spcPct val="0"/>
              </a:spcAft>
              <a:defRPr sz="4100" b="1">
                <a:solidFill>
                  <a:schemeClr val="tx2"/>
                </a:solidFill>
                <a:latin typeface="Futura Md" charset="0"/>
              </a:defRPr>
            </a:lvl7pPr>
            <a:lvl8pPr marL="1371600" algn="l" rtl="0" fontAlgn="base">
              <a:spcBef>
                <a:spcPct val="0"/>
              </a:spcBef>
              <a:spcAft>
                <a:spcPct val="0"/>
              </a:spcAft>
              <a:defRPr sz="4100" b="1">
                <a:solidFill>
                  <a:schemeClr val="tx2"/>
                </a:solidFill>
                <a:latin typeface="Futura Md" charset="0"/>
              </a:defRPr>
            </a:lvl8pPr>
            <a:lvl9pPr marL="1828800" algn="l" rtl="0" fontAlgn="base">
              <a:spcBef>
                <a:spcPct val="0"/>
              </a:spcBef>
              <a:spcAft>
                <a:spcPct val="0"/>
              </a:spcAft>
              <a:defRPr sz="4100" b="1">
                <a:solidFill>
                  <a:schemeClr val="tx2"/>
                </a:solidFill>
                <a:latin typeface="Futura Md" charset="0"/>
              </a:defRPr>
            </a:lvl9pPr>
            <a:extLst/>
          </a:lstStyle>
          <a:p>
            <a:pPr marL="182565"/>
            <a:r>
              <a:rPr lang="en-US" sz="5500">
                <a:solidFill>
                  <a:schemeClr val="bg1"/>
                </a:solidFill>
                <a:latin typeface="DIN 2014"/>
              </a:rPr>
              <a:t>K-12 Unified School District Aruba Wireless</a:t>
            </a:r>
          </a:p>
        </p:txBody>
      </p:sp>
      <p:sp>
        <p:nvSpPr>
          <p:cNvPr id="3" name="Content Placeholder 1"/>
          <p:cNvSpPr txBox="1">
            <a:spLocks/>
          </p:cNvSpPr>
          <p:nvPr/>
        </p:nvSpPr>
        <p:spPr bwMode="auto">
          <a:xfrm>
            <a:off x="848974" y="1266523"/>
            <a:ext cx="18108615" cy="823177"/>
          </a:xfrm>
          <a:prstGeom prst="rect">
            <a:avLst/>
          </a:prstGeom>
          <a:noFill/>
          <a:ln w="9525">
            <a:noFill/>
            <a:miter lim="800000"/>
            <a:headEnd/>
            <a:tailEnd/>
          </a:ln>
        </p:spPr>
        <p:txBody>
          <a:bodyPr vert="horz" wrap="square" lIns="152400" tIns="76200" rIns="152400" bIns="76200" numCol="1" anchor="t" anchorCtr="0" compatLnSpc="1">
            <a:prstTxWarp prst="textNoShape">
              <a:avLst/>
            </a:prstTxWarp>
          </a:bodyPr>
          <a:lstStyle>
            <a:lvl1pPr marL="365125" indent="-255588" algn="l" rtl="0" eaLnBrk="0" fontAlgn="base" hangingPunct="0">
              <a:spcBef>
                <a:spcPts val="400"/>
              </a:spcBef>
              <a:spcAft>
                <a:spcPts val="600"/>
              </a:spcAft>
              <a:buClr>
                <a:schemeClr val="accent1"/>
              </a:buClr>
              <a:buSzPct val="68000"/>
              <a:buFont typeface="Wingdings 3" pitchFamily="18" charset="2"/>
              <a:buChar char=""/>
              <a:defRPr sz="2700" kern="1200">
                <a:solidFill>
                  <a:schemeClr val="tx1">
                    <a:lumMod val="75000"/>
                    <a:lumOff val="25000"/>
                  </a:schemeClr>
                </a:solidFill>
                <a:latin typeface="Arial"/>
                <a:ea typeface="ＭＳ Ｐゴシック" charset="0"/>
                <a:cs typeface="Arial"/>
              </a:defRPr>
            </a:lvl1pPr>
            <a:lvl2pPr marL="620713" indent="-228600" algn="l" rtl="0" eaLnBrk="0" fontAlgn="base" hangingPunct="0">
              <a:spcBef>
                <a:spcPts val="325"/>
              </a:spcBef>
              <a:spcAft>
                <a:spcPts val="0"/>
              </a:spcAft>
              <a:buClr>
                <a:schemeClr val="accent1"/>
              </a:buClr>
              <a:buFont typeface="Verdana" pitchFamily="34" charset="0"/>
              <a:buChar char="◦"/>
              <a:defRPr sz="2300" kern="1200">
                <a:solidFill>
                  <a:schemeClr val="tx1">
                    <a:lumMod val="75000"/>
                    <a:lumOff val="25000"/>
                  </a:schemeClr>
                </a:solidFill>
                <a:latin typeface="Arial"/>
                <a:ea typeface="ＭＳ Ｐゴシック" charset="0"/>
                <a:cs typeface="Arial"/>
              </a:defRPr>
            </a:lvl2pPr>
            <a:lvl3pPr marL="858838" indent="-228600" algn="l" rtl="0" eaLnBrk="0" fontAlgn="base" hangingPunct="0">
              <a:spcBef>
                <a:spcPts val="350"/>
              </a:spcBef>
              <a:spcAft>
                <a:spcPts val="0"/>
              </a:spcAft>
              <a:buClr>
                <a:schemeClr val="accent2"/>
              </a:buClr>
              <a:buSzPct val="100000"/>
              <a:buFont typeface="Wingdings 2" pitchFamily="18" charset="2"/>
              <a:buChar char=""/>
              <a:defRPr sz="2100" kern="1200">
                <a:solidFill>
                  <a:schemeClr val="tx1">
                    <a:lumMod val="75000"/>
                    <a:lumOff val="25000"/>
                  </a:schemeClr>
                </a:solidFill>
                <a:latin typeface="Arial"/>
                <a:ea typeface="ＭＳ Ｐゴシック" charset="0"/>
                <a:cs typeface="Arial"/>
              </a:defRPr>
            </a:lvl3pPr>
            <a:lvl4pPr marL="1143000" indent="-228600" algn="l" rtl="0" eaLnBrk="0" fontAlgn="base" hangingPunct="0">
              <a:spcBef>
                <a:spcPts val="350"/>
              </a:spcBef>
              <a:spcAft>
                <a:spcPts val="0"/>
              </a:spcAft>
              <a:buClr>
                <a:schemeClr val="accent2"/>
              </a:buClr>
              <a:buFont typeface="Wingdings 2" pitchFamily="18" charset="2"/>
              <a:buChar char=""/>
              <a:defRPr sz="1900" kern="1200">
                <a:solidFill>
                  <a:schemeClr val="tx1">
                    <a:lumMod val="75000"/>
                    <a:lumOff val="25000"/>
                  </a:schemeClr>
                </a:solidFill>
                <a:latin typeface="Arial"/>
                <a:ea typeface="ＭＳ Ｐゴシック" charset="0"/>
                <a:cs typeface="Arial"/>
              </a:defRPr>
            </a:lvl4pPr>
            <a:lvl5pPr marL="1371600" indent="-228600" algn="l" rtl="0" eaLnBrk="0" fontAlgn="base" hangingPunct="0">
              <a:spcBef>
                <a:spcPts val="350"/>
              </a:spcBef>
              <a:spcAft>
                <a:spcPts val="0"/>
              </a:spcAft>
              <a:buClr>
                <a:schemeClr val="accent2"/>
              </a:buClr>
              <a:buFont typeface="Wingdings 2" pitchFamily="18" charset="2"/>
              <a:buChar char=""/>
              <a:defRPr kern="1200">
                <a:solidFill>
                  <a:schemeClr val="tx1">
                    <a:lumMod val="75000"/>
                    <a:lumOff val="25000"/>
                  </a:schemeClr>
                </a:solidFill>
                <a:latin typeface="Arial"/>
                <a:ea typeface="ＭＳ Ｐゴシック" charset="0"/>
                <a:cs typeface="Arial"/>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82565" indent="0">
              <a:buNone/>
            </a:pP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Implement best practices for Aruba Wireless and deploy ClearPass for Wireless 802.1x + Guest Portal</a:t>
            </a:r>
          </a:p>
        </p:txBody>
      </p:sp>
      <p:sp>
        <p:nvSpPr>
          <p:cNvPr id="4" name="TextBox 3"/>
          <p:cNvSpPr txBox="1"/>
          <p:nvPr/>
        </p:nvSpPr>
        <p:spPr>
          <a:xfrm>
            <a:off x="2992020" y="2141439"/>
            <a:ext cx="15304884" cy="2330253"/>
          </a:xfrm>
          <a:prstGeom prst="rect">
            <a:avLst/>
          </a:prstGeom>
          <a:noFill/>
        </p:spPr>
        <p:txBody>
          <a:bodyPr wrap="square" rtlCol="0">
            <a:spAutoFit/>
          </a:bodyPr>
          <a:lstStyle/>
          <a:p>
            <a:pPr marL="712484" lvl="1" indent="-285756">
              <a:lnSpc>
                <a:spcPct val="120000"/>
              </a:lnSpc>
              <a:buFont typeface="Arial"/>
              <a:buChar char="•"/>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The school district had 40+ locations using an Aruba Wireless solution that was configured sub-optimally.</a:t>
            </a:r>
          </a:p>
          <a:p>
            <a:pPr marL="712484" lvl="1" indent="-285756">
              <a:lnSpc>
                <a:spcPct val="120000"/>
              </a:lnSpc>
              <a:buFont typeface="Arial"/>
              <a:buChar char="•"/>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The IT team needed to securely onboard a huge number of wireless devices that were recently procured: </a:t>
            </a:r>
          </a:p>
          <a:p>
            <a:pPr marL="1169684" lvl="2" indent="-285756">
              <a:lnSpc>
                <a:spcPct val="120000"/>
              </a:lnSpc>
              <a:buFont typeface="Arial"/>
              <a:buChar char="•"/>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Chromebooks, iPads, </a:t>
            </a:r>
            <a:r>
              <a:rPr lang="en-US" sz="2000" err="1">
                <a:solidFill>
                  <a:schemeClr val="bg1"/>
                </a:solidFill>
                <a:latin typeface="Open Sans" panose="020B0606030504020204" pitchFamily="34" charset="0"/>
                <a:ea typeface="Open Sans" panose="020B0606030504020204" pitchFamily="34" charset="0"/>
                <a:cs typeface="Open Sans" panose="020B0606030504020204" pitchFamily="34" charset="0"/>
              </a:rPr>
              <a:t>MacBooks</a:t>
            </a: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 PC Laptops, Mobile Devices, and Apple TV’s.</a:t>
            </a:r>
          </a:p>
          <a:p>
            <a:pPr marL="712484" lvl="1" indent="-285756">
              <a:lnSpc>
                <a:spcPct val="120000"/>
              </a:lnSpc>
              <a:buFont typeface="Arial"/>
              <a:buChar char="•"/>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Management of the existing wireless was centralized for larger schools that had dedicated wireless controllers, but there were many smaller schools that had individual Aruba “Instant” clusters that needed to be managed.</a:t>
            </a:r>
          </a:p>
          <a:p>
            <a:pPr marL="712484" lvl="1" indent="-285756">
              <a:lnSpc>
                <a:spcPct val="120000"/>
              </a:lnSpc>
              <a:buFont typeface="Arial"/>
              <a:buChar char="•"/>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Timing was critical because all work had to be completed before school started in the Fall.</a:t>
            </a:r>
            <a:endParaRPr lang="en-US" sz="2333">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icon-1.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1880" y="2402730"/>
            <a:ext cx="1189030" cy="106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857614" y="3313712"/>
            <a:ext cx="1011815" cy="400110"/>
          </a:xfrm>
          <a:prstGeom prst="rect">
            <a:avLst/>
          </a:prstGeom>
        </p:spPr>
        <p:txBody>
          <a:bodyPr wrap="none">
            <a:spAutoFit/>
          </a:bodyPr>
          <a:lstStyle/>
          <a:p>
            <a:pPr defTabSz="914418"/>
            <a:r>
              <a:rPr lang="en-US" sz="2000">
                <a:solidFill>
                  <a:prstClr val="white"/>
                </a:solidFill>
                <a:latin typeface="Arial" panose="020B0604020202020204" pitchFamily="34" charset="0"/>
                <a:cs typeface="Arial" panose="020B0604020202020204" pitchFamily="34" charset="0"/>
              </a:rPr>
              <a:t>Assess</a:t>
            </a:r>
            <a:endParaRPr lang="en-US" sz="2000">
              <a:solidFill>
                <a:prstClr val="black"/>
              </a:solidFill>
              <a:latin typeface="Arial" panose="020B0604020202020204" pitchFamily="34" charset="0"/>
              <a:cs typeface="Arial" panose="020B0604020202020204" pitchFamily="34" charset="0"/>
            </a:endParaRPr>
          </a:p>
        </p:txBody>
      </p:sp>
      <p:pic>
        <p:nvPicPr>
          <p:cNvPr id="7" name="Picture 3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0123" y="4861299"/>
            <a:ext cx="861898" cy="103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597665" y="5876608"/>
            <a:ext cx="1811714" cy="400110"/>
          </a:xfrm>
          <a:prstGeom prst="rect">
            <a:avLst/>
          </a:prstGeom>
        </p:spPr>
        <p:txBody>
          <a:bodyPr wrap="none">
            <a:spAutoFit/>
          </a:bodyPr>
          <a:lstStyle/>
          <a:p>
            <a:pPr defTabSz="914418"/>
            <a:r>
              <a:rPr lang="en-US" sz="2000">
                <a:solidFill>
                  <a:prstClr val="white"/>
                </a:solidFill>
                <a:latin typeface="Arial" panose="020B0604020202020204" pitchFamily="34" charset="0"/>
                <a:cs typeface="Arial" panose="020B0604020202020204" pitchFamily="34" charset="0"/>
              </a:rPr>
              <a:t>Plan &amp; Design</a:t>
            </a:r>
            <a:endParaRPr lang="en-US" sz="2000">
              <a:solidFill>
                <a:prstClr val="black"/>
              </a:solidFill>
              <a:latin typeface="Arial" panose="020B0604020202020204" pitchFamily="34" charset="0"/>
              <a:cs typeface="Arial" panose="020B0604020202020204" pitchFamily="34" charset="0"/>
            </a:endParaRPr>
          </a:p>
        </p:txBody>
      </p:sp>
      <p:pic>
        <p:nvPicPr>
          <p:cNvPr id="9" name="Picture 3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81097" y="7039859"/>
            <a:ext cx="957577" cy="71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06911" y="7048612"/>
            <a:ext cx="919362" cy="83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2"/>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8974" y="7137316"/>
            <a:ext cx="928462" cy="74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502555" y="7878848"/>
            <a:ext cx="1380506" cy="400110"/>
          </a:xfrm>
          <a:prstGeom prst="rect">
            <a:avLst/>
          </a:prstGeom>
        </p:spPr>
        <p:txBody>
          <a:bodyPr wrap="none">
            <a:spAutoFit/>
          </a:bodyPr>
          <a:lstStyle/>
          <a:p>
            <a:pPr defTabSz="914418"/>
            <a:r>
              <a:rPr lang="en-US" sz="2000">
                <a:solidFill>
                  <a:prstClr val="white"/>
                </a:solidFill>
                <a:latin typeface="Arial" panose="020B0604020202020204" pitchFamily="34" charset="0"/>
                <a:cs typeface="Arial" panose="020B0604020202020204" pitchFamily="34" charset="0"/>
              </a:rPr>
              <a:t>Implement</a:t>
            </a:r>
            <a:endParaRPr lang="en-US" sz="200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4201051" y="7886003"/>
            <a:ext cx="1196161" cy="400110"/>
          </a:xfrm>
          <a:prstGeom prst="rect">
            <a:avLst/>
          </a:prstGeom>
        </p:spPr>
        <p:txBody>
          <a:bodyPr wrap="none">
            <a:spAutoFit/>
          </a:bodyPr>
          <a:lstStyle/>
          <a:p>
            <a:pPr defTabSz="914418"/>
            <a:r>
              <a:rPr lang="en-US" sz="2000">
                <a:solidFill>
                  <a:prstClr val="white"/>
                </a:solidFill>
                <a:latin typeface="Arial" panose="020B0604020202020204" pitchFamily="34" charset="0"/>
                <a:cs typeface="Arial" panose="020B0604020202020204" pitchFamily="34" charset="0"/>
              </a:rPr>
              <a:t>Optimize</a:t>
            </a:r>
            <a:endParaRPr lang="en-US" sz="200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2529699" y="7878850"/>
            <a:ext cx="760273" cy="400110"/>
          </a:xfrm>
          <a:prstGeom prst="rect">
            <a:avLst/>
          </a:prstGeom>
        </p:spPr>
        <p:txBody>
          <a:bodyPr wrap="none">
            <a:spAutoFit/>
          </a:bodyPr>
          <a:lstStyle/>
          <a:p>
            <a:pPr defTabSz="914418"/>
            <a:r>
              <a:rPr lang="en-US" sz="2000">
                <a:solidFill>
                  <a:prstClr val="white"/>
                </a:solidFill>
                <a:latin typeface="Arial" panose="020B0604020202020204" pitchFamily="34" charset="0"/>
                <a:cs typeface="Arial" panose="020B0604020202020204" pitchFamily="34" charset="0"/>
              </a:rPr>
              <a:t>Train</a:t>
            </a:r>
          </a:p>
        </p:txBody>
      </p:sp>
      <p:sp>
        <p:nvSpPr>
          <p:cNvPr id="15" name="Right Arrow 14"/>
          <p:cNvSpPr/>
          <p:nvPr/>
        </p:nvSpPr>
        <p:spPr>
          <a:xfrm>
            <a:off x="3730785" y="7563538"/>
            <a:ext cx="435527" cy="303188"/>
          </a:xfrm>
          <a:prstGeom prst="rightArrow">
            <a:avLst/>
          </a:prstGeom>
          <a:ln>
            <a:noFill/>
          </a:ln>
        </p:spPr>
        <p:style>
          <a:lnRef idx="0">
            <a:scrgbClr r="0" g="0" b="0"/>
          </a:lnRef>
          <a:fillRef idx="1001">
            <a:schemeClr val="lt1"/>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18"/>
            <a:endParaRPr lang="en-US">
              <a:solidFill>
                <a:prstClr val="white"/>
              </a:solidFill>
              <a:latin typeface="Calibri"/>
            </a:endParaRPr>
          </a:p>
        </p:txBody>
      </p:sp>
      <p:sp>
        <p:nvSpPr>
          <p:cNvPr id="16" name="Right Arrow 15"/>
          <p:cNvSpPr/>
          <p:nvPr/>
        </p:nvSpPr>
        <p:spPr>
          <a:xfrm>
            <a:off x="2032902" y="7563536"/>
            <a:ext cx="435527" cy="303188"/>
          </a:xfrm>
          <a:prstGeom prst="rightArrow">
            <a:avLst/>
          </a:prstGeom>
          <a:ln>
            <a:noFill/>
          </a:ln>
        </p:spPr>
        <p:style>
          <a:lnRef idx="0">
            <a:scrgbClr r="0" g="0" b="0"/>
          </a:lnRef>
          <a:fillRef idx="1001">
            <a:schemeClr val="lt1"/>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18"/>
            <a:endParaRPr lang="en-US">
              <a:solidFill>
                <a:prstClr val="white"/>
              </a:solidFill>
              <a:latin typeface="Calibri"/>
            </a:endParaRPr>
          </a:p>
        </p:txBody>
      </p:sp>
      <p:sp>
        <p:nvSpPr>
          <p:cNvPr id="17" name="TextBox 16"/>
          <p:cNvSpPr txBox="1"/>
          <p:nvPr/>
        </p:nvSpPr>
        <p:spPr>
          <a:xfrm>
            <a:off x="2990935" y="4827331"/>
            <a:ext cx="14873921" cy="1912896"/>
          </a:xfrm>
          <a:prstGeom prst="rect">
            <a:avLst/>
          </a:prstGeom>
          <a:noFill/>
        </p:spPr>
        <p:txBody>
          <a:bodyPr wrap="square" rtlCol="0">
            <a:spAutoFit/>
          </a:bodyPr>
          <a:lstStyle/>
          <a:p>
            <a:pPr marL="712484" lvl="1" indent="-285756">
              <a:lnSpc>
                <a:spcPct val="120000"/>
              </a:lnSpc>
              <a:buFont typeface="Arial"/>
              <a:buChar char="•"/>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Dasher designed a solution to distinguish access requirements between the different types of devices (above) and different types of users (students, staff, IT administrators, guests) while maintaining a concise number of SSID’s using Role-Based Access Control, RBAC.</a:t>
            </a:r>
          </a:p>
          <a:p>
            <a:pPr marL="712484" lvl="1" indent="-285756">
              <a:lnSpc>
                <a:spcPct val="120000"/>
              </a:lnSpc>
              <a:buFont typeface="Arial"/>
              <a:buChar char="•"/>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The complete solution included Dasher Pro Services to configure AirWave for management of the Aruba Instant clusters.</a:t>
            </a:r>
          </a:p>
        </p:txBody>
      </p:sp>
      <p:sp>
        <p:nvSpPr>
          <p:cNvPr id="18" name="TextBox 17"/>
          <p:cNvSpPr txBox="1"/>
          <p:nvPr/>
        </p:nvSpPr>
        <p:spPr>
          <a:xfrm>
            <a:off x="5668462" y="7071834"/>
            <a:ext cx="13257717" cy="1543564"/>
          </a:xfrm>
          <a:prstGeom prst="rect">
            <a:avLst/>
          </a:prstGeom>
          <a:noFill/>
        </p:spPr>
        <p:txBody>
          <a:bodyPr wrap="square" rtlCol="0">
            <a:spAutoFit/>
          </a:bodyPr>
          <a:lstStyle/>
          <a:p>
            <a:pPr marL="742965" lvl="2" indent="-285756">
              <a:lnSpc>
                <a:spcPct val="120000"/>
              </a:lnSpc>
              <a:buFont typeface="Arial"/>
              <a:buChar char="•"/>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Successfully implemented a secure and redundant wireless 802.1x solution using ClearPass and a Guest Access Portal, and simplified management and monitoring of the wireless environment using AirWave.</a:t>
            </a:r>
          </a:p>
          <a:p>
            <a:pPr marL="742965" lvl="2" indent="-285756">
              <a:lnSpc>
                <a:spcPct val="120000"/>
              </a:lnSpc>
              <a:buFont typeface="Arial"/>
              <a:buChar char="•"/>
              <a:defRP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Provided on-site training of new systems for local IT team to manage their infrastructure moving forward.</a:t>
            </a:r>
          </a:p>
        </p:txBody>
      </p:sp>
      <p:cxnSp>
        <p:nvCxnSpPr>
          <p:cNvPr id="19" name="Straight Connector 18"/>
          <p:cNvCxnSpPr/>
          <p:nvPr/>
        </p:nvCxnSpPr>
        <p:spPr>
          <a:xfrm flipH="1" flipV="1">
            <a:off x="2420013" y="8955361"/>
            <a:ext cx="16273808" cy="7200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1013" y="9565617"/>
            <a:ext cx="4318000" cy="630942"/>
          </a:xfrm>
          <a:prstGeom prst="rect">
            <a:avLst/>
          </a:prstGeom>
          <a:noFill/>
        </p:spPr>
        <p:txBody>
          <a:bodyPr wrap="square" rtlCol="0">
            <a:spAutoFit/>
          </a:bodyPr>
          <a:lstStyle/>
          <a:p>
            <a:pPr algn="r"/>
            <a:r>
              <a:rPr lang="en-US" sz="3500" b="1">
                <a:solidFill>
                  <a:schemeClr val="bg1"/>
                </a:solidFill>
                <a:latin typeface="DIN 2014"/>
                <a:cs typeface="Arial" panose="020B0604020202020204" pitchFamily="34" charset="0"/>
              </a:rPr>
              <a:t>Business</a:t>
            </a:r>
            <a:r>
              <a:rPr lang="en-US" sz="3000" b="1">
                <a:solidFill>
                  <a:schemeClr val="bg1"/>
                </a:solidFill>
                <a:latin typeface="DIN 2014"/>
              </a:rPr>
              <a:t> </a:t>
            </a:r>
            <a:r>
              <a:rPr lang="en-US" sz="3500" b="1">
                <a:solidFill>
                  <a:schemeClr val="bg1"/>
                </a:solidFill>
                <a:latin typeface="DIN 2014"/>
                <a:cs typeface="Arial" panose="020B0604020202020204" pitchFamily="34" charset="0"/>
              </a:rPr>
              <a:t>Result:</a:t>
            </a:r>
          </a:p>
        </p:txBody>
      </p:sp>
      <p:sp>
        <p:nvSpPr>
          <p:cNvPr id="21" name="TextBox 20"/>
          <p:cNvSpPr txBox="1"/>
          <p:nvPr/>
        </p:nvSpPr>
        <p:spPr>
          <a:xfrm>
            <a:off x="4621507" y="9295193"/>
            <a:ext cx="13531381" cy="1631216"/>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The IT team was able to onboard the devices by the start of school!</a:t>
            </a:r>
          </a:p>
          <a:p>
            <a:pPr marL="342900" indent="-342900">
              <a:buFont typeface="Arial" panose="020B0604020202020204" pitchFamily="34" charset="0"/>
              <a:buChar cha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Using Airwave, the IT team was able to provide the level of Monitoring and Management required to onboard new devices effectively.</a:t>
            </a:r>
          </a:p>
          <a:p>
            <a:pPr marL="342900" indent="-342900">
              <a:buFont typeface="Arial" panose="020B0604020202020204" pitchFamily="34" charset="0"/>
              <a:buChar char="•"/>
            </a:pPr>
            <a:r>
              <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rPr>
              <a:t>Dasher was awarded a multi-year contract to partner with the school district to manage future change and risk/</a:t>
            </a:r>
          </a:p>
        </p:txBody>
      </p:sp>
    </p:spTree>
    <p:extLst>
      <p:ext uri="{BB962C8B-B14F-4D97-AF65-F5344CB8AC3E}">
        <p14:creationId xmlns:p14="http://schemas.microsoft.com/office/powerpoint/2010/main" val="2847841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847399" y="308075"/>
            <a:ext cx="17849996" cy="959275"/>
          </a:xfrm>
          <a:prstGeom prst="rect">
            <a:avLst/>
          </a:prstGeom>
        </p:spPr>
        <p:txBody>
          <a:bodyPr vert="horz" rtlCol="0" anchor="b" anchorCtr="0">
            <a:noAutofit/>
            <a:scene3d>
              <a:camera prst="orthographicFront"/>
              <a:lightRig rig="soft" dir="t"/>
            </a:scene3d>
            <a:sp3d prstMaterial="softEdge"/>
          </a:bodyPr>
          <a:lstStyle>
            <a:lvl1pPr algn="l" rtl="0" eaLnBrk="0" fontAlgn="base" hangingPunct="0">
              <a:spcBef>
                <a:spcPct val="0"/>
              </a:spcBef>
              <a:spcAft>
                <a:spcPct val="0"/>
              </a:spcAft>
              <a:defRPr sz="3300" b="1" i="0" kern="1200">
                <a:solidFill>
                  <a:schemeClr val="tx2"/>
                </a:solidFill>
                <a:latin typeface="Arial"/>
                <a:ea typeface="ＭＳ Ｐゴシック" charset="0"/>
                <a:cs typeface="Arial"/>
              </a:defRPr>
            </a:lvl1pPr>
            <a:lvl2pPr algn="l" rtl="0" eaLnBrk="0" fontAlgn="base" hangingPunct="0">
              <a:spcBef>
                <a:spcPct val="0"/>
              </a:spcBef>
              <a:spcAft>
                <a:spcPct val="0"/>
              </a:spcAft>
              <a:defRPr sz="3300" b="1">
                <a:solidFill>
                  <a:schemeClr val="tx2"/>
                </a:solidFill>
                <a:latin typeface="Futura Md" charset="0"/>
                <a:ea typeface="ＭＳ Ｐゴシック" charset="0"/>
                <a:cs typeface="ＭＳ Ｐゴシック" charset="0"/>
              </a:defRPr>
            </a:lvl2pPr>
            <a:lvl3pPr algn="l" rtl="0" eaLnBrk="0" fontAlgn="base" hangingPunct="0">
              <a:spcBef>
                <a:spcPct val="0"/>
              </a:spcBef>
              <a:spcAft>
                <a:spcPct val="0"/>
              </a:spcAft>
              <a:defRPr sz="3300" b="1">
                <a:solidFill>
                  <a:schemeClr val="tx2"/>
                </a:solidFill>
                <a:latin typeface="Futura Md" charset="0"/>
                <a:ea typeface="ＭＳ Ｐゴシック" charset="0"/>
                <a:cs typeface="ＭＳ Ｐゴシック" charset="0"/>
              </a:defRPr>
            </a:lvl3pPr>
            <a:lvl4pPr algn="l" rtl="0" eaLnBrk="0" fontAlgn="base" hangingPunct="0">
              <a:spcBef>
                <a:spcPct val="0"/>
              </a:spcBef>
              <a:spcAft>
                <a:spcPct val="0"/>
              </a:spcAft>
              <a:defRPr sz="3300" b="1">
                <a:solidFill>
                  <a:schemeClr val="tx2"/>
                </a:solidFill>
                <a:latin typeface="Futura Md" charset="0"/>
                <a:ea typeface="ＭＳ Ｐゴシック" charset="0"/>
                <a:cs typeface="ＭＳ Ｐゴシック" charset="0"/>
              </a:defRPr>
            </a:lvl4pPr>
            <a:lvl5pPr algn="l" rtl="0" eaLnBrk="0" fontAlgn="base" hangingPunct="0">
              <a:spcBef>
                <a:spcPct val="0"/>
              </a:spcBef>
              <a:spcAft>
                <a:spcPct val="0"/>
              </a:spcAft>
              <a:defRPr sz="3300" b="1">
                <a:solidFill>
                  <a:schemeClr val="tx2"/>
                </a:solidFill>
                <a:latin typeface="Futura Md" charset="0"/>
                <a:ea typeface="ＭＳ Ｐゴシック" charset="0"/>
                <a:cs typeface="ＭＳ Ｐゴシック" charset="0"/>
              </a:defRPr>
            </a:lvl5pPr>
            <a:lvl6pPr marL="457200" algn="l" rtl="0" fontAlgn="base">
              <a:spcBef>
                <a:spcPct val="0"/>
              </a:spcBef>
              <a:spcAft>
                <a:spcPct val="0"/>
              </a:spcAft>
              <a:defRPr sz="4100" b="1">
                <a:solidFill>
                  <a:schemeClr val="tx2"/>
                </a:solidFill>
                <a:latin typeface="Futura Md" charset="0"/>
              </a:defRPr>
            </a:lvl6pPr>
            <a:lvl7pPr marL="914400" algn="l" rtl="0" fontAlgn="base">
              <a:spcBef>
                <a:spcPct val="0"/>
              </a:spcBef>
              <a:spcAft>
                <a:spcPct val="0"/>
              </a:spcAft>
              <a:defRPr sz="4100" b="1">
                <a:solidFill>
                  <a:schemeClr val="tx2"/>
                </a:solidFill>
                <a:latin typeface="Futura Md" charset="0"/>
              </a:defRPr>
            </a:lvl7pPr>
            <a:lvl8pPr marL="1371600" algn="l" rtl="0" fontAlgn="base">
              <a:spcBef>
                <a:spcPct val="0"/>
              </a:spcBef>
              <a:spcAft>
                <a:spcPct val="0"/>
              </a:spcAft>
              <a:defRPr sz="4100" b="1">
                <a:solidFill>
                  <a:schemeClr val="tx2"/>
                </a:solidFill>
                <a:latin typeface="Futura Md" charset="0"/>
              </a:defRPr>
            </a:lvl8pPr>
            <a:lvl9pPr marL="1828800" algn="l" rtl="0" fontAlgn="base">
              <a:spcBef>
                <a:spcPct val="0"/>
              </a:spcBef>
              <a:spcAft>
                <a:spcPct val="0"/>
              </a:spcAft>
              <a:defRPr sz="4100" b="1">
                <a:solidFill>
                  <a:schemeClr val="tx2"/>
                </a:solidFill>
                <a:latin typeface="Futura Md" charset="0"/>
              </a:defRPr>
            </a:lvl9pPr>
            <a:extLst/>
          </a:lstStyle>
          <a:p>
            <a:pPr marL="182245"/>
            <a:r>
              <a:rPr lang="en-US" sz="4400">
                <a:solidFill>
                  <a:schemeClr val="bg1"/>
                </a:solidFill>
                <a:ea typeface="ＭＳ Ｐゴシック"/>
              </a:rPr>
              <a:t>LA Public Library ArubaOS 8, ClearPass, and Meridian</a:t>
            </a:r>
            <a:endParaRPr lang="en-US" sz="4400">
              <a:solidFill>
                <a:schemeClr val="bg1"/>
              </a:solidFill>
            </a:endParaRPr>
          </a:p>
        </p:txBody>
      </p:sp>
      <p:sp>
        <p:nvSpPr>
          <p:cNvPr id="3" name="Content Placeholder 1"/>
          <p:cNvSpPr txBox="1">
            <a:spLocks/>
          </p:cNvSpPr>
          <p:nvPr/>
        </p:nvSpPr>
        <p:spPr bwMode="auto">
          <a:xfrm>
            <a:off x="848974" y="1266523"/>
            <a:ext cx="11364206" cy="823177"/>
          </a:xfrm>
          <a:prstGeom prst="rect">
            <a:avLst/>
          </a:prstGeom>
          <a:noFill/>
          <a:ln w="9525">
            <a:noFill/>
            <a:miter lim="800000"/>
            <a:headEnd/>
            <a:tailEnd/>
          </a:ln>
        </p:spPr>
        <p:txBody>
          <a:bodyPr vert="horz" wrap="square" lIns="152400" tIns="76200" rIns="152400" bIns="76200" numCol="1" anchor="t" anchorCtr="0" compatLnSpc="1">
            <a:prstTxWarp prst="textNoShape">
              <a:avLst/>
            </a:prstTxWarp>
          </a:bodyPr>
          <a:lstStyle>
            <a:lvl1pPr marL="365125" indent="-255588" algn="l" rtl="0" eaLnBrk="0" fontAlgn="base" hangingPunct="0">
              <a:spcBef>
                <a:spcPts val="400"/>
              </a:spcBef>
              <a:spcAft>
                <a:spcPts val="600"/>
              </a:spcAft>
              <a:buClr>
                <a:schemeClr val="accent1"/>
              </a:buClr>
              <a:buSzPct val="68000"/>
              <a:buFont typeface="Wingdings 3" pitchFamily="18" charset="2"/>
              <a:buChar char=""/>
              <a:defRPr sz="2700" kern="1200">
                <a:solidFill>
                  <a:schemeClr val="tx1">
                    <a:lumMod val="75000"/>
                    <a:lumOff val="25000"/>
                  </a:schemeClr>
                </a:solidFill>
                <a:latin typeface="Arial"/>
                <a:ea typeface="ＭＳ Ｐゴシック" charset="0"/>
                <a:cs typeface="Arial"/>
              </a:defRPr>
            </a:lvl1pPr>
            <a:lvl2pPr marL="620713" indent="-228600" algn="l" rtl="0" eaLnBrk="0" fontAlgn="base" hangingPunct="0">
              <a:spcBef>
                <a:spcPts val="325"/>
              </a:spcBef>
              <a:spcAft>
                <a:spcPts val="0"/>
              </a:spcAft>
              <a:buClr>
                <a:schemeClr val="accent1"/>
              </a:buClr>
              <a:buFont typeface="Verdana" pitchFamily="34" charset="0"/>
              <a:buChar char="◦"/>
              <a:defRPr sz="2300" kern="1200">
                <a:solidFill>
                  <a:schemeClr val="tx1">
                    <a:lumMod val="75000"/>
                    <a:lumOff val="25000"/>
                  </a:schemeClr>
                </a:solidFill>
                <a:latin typeface="Arial"/>
                <a:ea typeface="ＭＳ Ｐゴシック" charset="0"/>
                <a:cs typeface="Arial"/>
              </a:defRPr>
            </a:lvl2pPr>
            <a:lvl3pPr marL="858838" indent="-228600" algn="l" rtl="0" eaLnBrk="0" fontAlgn="base" hangingPunct="0">
              <a:spcBef>
                <a:spcPts val="350"/>
              </a:spcBef>
              <a:spcAft>
                <a:spcPts val="0"/>
              </a:spcAft>
              <a:buClr>
                <a:schemeClr val="accent2"/>
              </a:buClr>
              <a:buSzPct val="100000"/>
              <a:buFont typeface="Wingdings 2" pitchFamily="18" charset="2"/>
              <a:buChar char=""/>
              <a:defRPr sz="2100" kern="1200">
                <a:solidFill>
                  <a:schemeClr val="tx1">
                    <a:lumMod val="75000"/>
                    <a:lumOff val="25000"/>
                  </a:schemeClr>
                </a:solidFill>
                <a:latin typeface="Arial"/>
                <a:ea typeface="ＭＳ Ｐゴシック" charset="0"/>
                <a:cs typeface="Arial"/>
              </a:defRPr>
            </a:lvl3pPr>
            <a:lvl4pPr marL="1143000" indent="-228600" algn="l" rtl="0" eaLnBrk="0" fontAlgn="base" hangingPunct="0">
              <a:spcBef>
                <a:spcPts val="350"/>
              </a:spcBef>
              <a:spcAft>
                <a:spcPts val="0"/>
              </a:spcAft>
              <a:buClr>
                <a:schemeClr val="accent2"/>
              </a:buClr>
              <a:buFont typeface="Wingdings 2" pitchFamily="18" charset="2"/>
              <a:buChar char=""/>
              <a:defRPr sz="1900" kern="1200">
                <a:solidFill>
                  <a:schemeClr val="tx1">
                    <a:lumMod val="75000"/>
                    <a:lumOff val="25000"/>
                  </a:schemeClr>
                </a:solidFill>
                <a:latin typeface="Arial"/>
                <a:ea typeface="ＭＳ Ｐゴシック" charset="0"/>
                <a:cs typeface="Arial"/>
              </a:defRPr>
            </a:lvl4pPr>
            <a:lvl5pPr marL="1371600" indent="-228600" algn="l" rtl="0" eaLnBrk="0" fontAlgn="base" hangingPunct="0">
              <a:spcBef>
                <a:spcPts val="350"/>
              </a:spcBef>
              <a:spcAft>
                <a:spcPts val="0"/>
              </a:spcAft>
              <a:buClr>
                <a:schemeClr val="accent2"/>
              </a:buClr>
              <a:buFont typeface="Wingdings 2" pitchFamily="18" charset="2"/>
              <a:buChar char=""/>
              <a:defRPr kern="1200">
                <a:solidFill>
                  <a:schemeClr val="tx1">
                    <a:lumMod val="75000"/>
                    <a:lumOff val="25000"/>
                  </a:schemeClr>
                </a:solidFill>
                <a:latin typeface="Arial"/>
                <a:ea typeface="ＭＳ Ｐゴシック" charset="0"/>
                <a:cs typeface="Arial"/>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82245" indent="0">
              <a:buNone/>
            </a:pPr>
            <a:r>
              <a:rPr lang="en-US" sz="2800">
                <a:solidFill>
                  <a:schemeClr val="bg1"/>
                </a:solidFill>
                <a:latin typeface="Open Sans"/>
                <a:ea typeface="ＭＳ Ｐゴシック"/>
              </a:rPr>
              <a:t>Designed and implemented a full suite of Aruba Wireless and Security products.</a:t>
            </a:r>
            <a:endParaRPr lang="en-US" sz="2800">
              <a:solidFill>
                <a:schemeClr val="bg1"/>
              </a:solidFill>
              <a:latin typeface="Open Sans"/>
            </a:endParaRPr>
          </a:p>
        </p:txBody>
      </p:sp>
      <p:sp>
        <p:nvSpPr>
          <p:cNvPr id="4" name="TextBox 3"/>
          <p:cNvSpPr txBox="1"/>
          <p:nvPr/>
        </p:nvSpPr>
        <p:spPr>
          <a:xfrm>
            <a:off x="2992020" y="2243534"/>
            <a:ext cx="9893580" cy="3012748"/>
          </a:xfrm>
          <a:prstGeom prst="rect">
            <a:avLst/>
          </a:prstGeom>
          <a:noFill/>
        </p:spPr>
        <p:txBody>
          <a:bodyPr wrap="square" rtlCol="0" anchor="t">
            <a:spAutoFit/>
          </a:bodyPr>
          <a:lstStyle/>
          <a:p>
            <a:pPr marL="712470" lvl="1" indent="-285750">
              <a:lnSpc>
                <a:spcPct val="120000"/>
              </a:lnSpc>
              <a:buFont typeface="Arial"/>
              <a:buChar char="•"/>
              <a:defRPr/>
            </a:pPr>
            <a:r>
              <a:rPr lang="en-US" sz="2000">
                <a:solidFill>
                  <a:schemeClr val="bg1"/>
                </a:solidFill>
                <a:latin typeface="Open Sans"/>
              </a:rPr>
              <a:t>The Library had 72 branches with individual Aruba Instant Clusters for each site.</a:t>
            </a:r>
            <a:endParaRPr lang="en-US">
              <a:solidFill>
                <a:schemeClr val="bg1"/>
              </a:solidFill>
              <a:latin typeface="Arial" panose="020B0604020202020204"/>
              <a:cs typeface="Arial" panose="020B0604020202020204"/>
            </a:endParaRPr>
          </a:p>
          <a:p>
            <a:pPr marL="712470" lvl="1" indent="-285750">
              <a:lnSpc>
                <a:spcPct val="120000"/>
              </a:lnSpc>
              <a:buFont typeface="Arial"/>
              <a:buChar char="•"/>
              <a:defRPr/>
            </a:pPr>
            <a:r>
              <a:rPr lang="en-US" sz="2000">
                <a:solidFill>
                  <a:schemeClr val="bg1"/>
                </a:solidFill>
                <a:latin typeface="Open Sans"/>
              </a:rPr>
              <a:t>Although each branch had a 1Gbps WAN circuit, each branch used an inline captive portal appliance with a 10 Mbps interface.</a:t>
            </a:r>
          </a:p>
          <a:p>
            <a:pPr marL="712470" lvl="1" indent="-285750">
              <a:lnSpc>
                <a:spcPct val="120000"/>
              </a:lnSpc>
              <a:buFont typeface="Arial"/>
              <a:buChar char="•"/>
              <a:defRPr/>
            </a:pPr>
            <a:r>
              <a:rPr lang="en-US" sz="2000">
                <a:solidFill>
                  <a:schemeClr val="bg1"/>
                </a:solidFill>
                <a:latin typeface="Open Sans"/>
              </a:rPr>
              <a:t>There were 6 different SSID with static VLANs for access control, which is beyond the 2 to 3 recommended for performance.</a:t>
            </a:r>
          </a:p>
          <a:p>
            <a:pPr marL="712470" lvl="1" indent="-285750">
              <a:lnSpc>
                <a:spcPct val="120000"/>
              </a:lnSpc>
              <a:buFont typeface="Arial"/>
              <a:buChar char="•"/>
              <a:defRPr/>
            </a:pPr>
            <a:r>
              <a:rPr lang="en-US" sz="2000">
                <a:solidFill>
                  <a:schemeClr val="bg1"/>
                </a:solidFill>
                <a:latin typeface="Open Sans"/>
              </a:rPr>
              <a:t>No good application existed for the public.</a:t>
            </a:r>
          </a:p>
          <a:p>
            <a:pPr marL="712470" lvl="1" indent="-285750">
              <a:lnSpc>
                <a:spcPct val="120000"/>
              </a:lnSpc>
              <a:buFont typeface="Arial"/>
              <a:buChar char="•"/>
              <a:defRPr/>
            </a:pPr>
            <a:endParaRPr lang="en-US" sz="2000">
              <a:solidFill>
                <a:schemeClr val="bg1"/>
              </a:solidFill>
              <a:latin typeface="Open Sans"/>
            </a:endParaRPr>
          </a:p>
          <a:p>
            <a:pPr marL="712470" lvl="1" indent="-285750">
              <a:lnSpc>
                <a:spcPct val="120000"/>
              </a:lnSpc>
              <a:buFont typeface="Arial"/>
              <a:buChar char="•"/>
              <a:defRPr/>
            </a:pPr>
            <a:endParaRPr lang="en-US" sz="2000">
              <a:solidFill>
                <a:schemeClr val="bg1"/>
              </a:solidFill>
              <a:latin typeface="Open Sans"/>
            </a:endParaRPr>
          </a:p>
        </p:txBody>
      </p:sp>
      <p:pic>
        <p:nvPicPr>
          <p:cNvPr id="5" name="Picture 4" descr="icon-1.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71880" y="2402730"/>
            <a:ext cx="1189030" cy="106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857614" y="3313712"/>
            <a:ext cx="1011815" cy="400110"/>
          </a:xfrm>
          <a:prstGeom prst="rect">
            <a:avLst/>
          </a:prstGeom>
        </p:spPr>
        <p:txBody>
          <a:bodyPr wrap="none">
            <a:spAutoFit/>
          </a:bodyPr>
          <a:lstStyle/>
          <a:p>
            <a:pPr defTabSz="914418"/>
            <a:r>
              <a:rPr lang="en-US" sz="2000">
                <a:solidFill>
                  <a:prstClr val="white"/>
                </a:solidFill>
                <a:latin typeface="Arial" panose="020B0604020202020204" pitchFamily="34" charset="0"/>
                <a:cs typeface="Arial" panose="020B0604020202020204" pitchFamily="34" charset="0"/>
              </a:rPr>
              <a:t>Assess</a:t>
            </a:r>
            <a:endParaRPr lang="en-US" sz="2000">
              <a:solidFill>
                <a:prstClr val="black"/>
              </a:solidFill>
              <a:latin typeface="Arial" panose="020B0604020202020204" pitchFamily="34" charset="0"/>
              <a:cs typeface="Arial" panose="020B0604020202020204" pitchFamily="34" charset="0"/>
            </a:endParaRPr>
          </a:p>
        </p:txBody>
      </p:sp>
      <p:pic>
        <p:nvPicPr>
          <p:cNvPr id="7" name="Picture 3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0123" y="4861299"/>
            <a:ext cx="861898" cy="103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597665" y="5876608"/>
            <a:ext cx="1811714" cy="400110"/>
          </a:xfrm>
          <a:prstGeom prst="rect">
            <a:avLst/>
          </a:prstGeom>
        </p:spPr>
        <p:txBody>
          <a:bodyPr wrap="none">
            <a:spAutoFit/>
          </a:bodyPr>
          <a:lstStyle/>
          <a:p>
            <a:pPr defTabSz="914418"/>
            <a:r>
              <a:rPr lang="en-US" sz="2000">
                <a:solidFill>
                  <a:prstClr val="white"/>
                </a:solidFill>
                <a:latin typeface="Arial" panose="020B0604020202020204" pitchFamily="34" charset="0"/>
                <a:cs typeface="Arial" panose="020B0604020202020204" pitchFamily="34" charset="0"/>
              </a:rPr>
              <a:t>Plan &amp; Design</a:t>
            </a:r>
            <a:endParaRPr lang="en-US" sz="2000">
              <a:solidFill>
                <a:prstClr val="black"/>
              </a:solidFill>
              <a:latin typeface="Arial" panose="020B0604020202020204" pitchFamily="34" charset="0"/>
              <a:cs typeface="Arial" panose="020B0604020202020204" pitchFamily="34" charset="0"/>
            </a:endParaRPr>
          </a:p>
        </p:txBody>
      </p:sp>
      <p:pic>
        <p:nvPicPr>
          <p:cNvPr id="9" name="Picture 3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81097" y="7039859"/>
            <a:ext cx="957577" cy="71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06911" y="7048612"/>
            <a:ext cx="919362" cy="83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2"/>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8974" y="7137316"/>
            <a:ext cx="928462" cy="74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502555" y="7878848"/>
            <a:ext cx="1380506" cy="400110"/>
          </a:xfrm>
          <a:prstGeom prst="rect">
            <a:avLst/>
          </a:prstGeom>
        </p:spPr>
        <p:txBody>
          <a:bodyPr wrap="none">
            <a:spAutoFit/>
          </a:bodyPr>
          <a:lstStyle/>
          <a:p>
            <a:pPr defTabSz="914418"/>
            <a:r>
              <a:rPr lang="en-US" sz="2000">
                <a:solidFill>
                  <a:prstClr val="white"/>
                </a:solidFill>
                <a:latin typeface="Arial" panose="020B0604020202020204" pitchFamily="34" charset="0"/>
                <a:cs typeface="Arial" panose="020B0604020202020204" pitchFamily="34" charset="0"/>
              </a:rPr>
              <a:t>Implement</a:t>
            </a:r>
            <a:endParaRPr lang="en-US" sz="200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4201051" y="7886003"/>
            <a:ext cx="1196161" cy="400110"/>
          </a:xfrm>
          <a:prstGeom prst="rect">
            <a:avLst/>
          </a:prstGeom>
        </p:spPr>
        <p:txBody>
          <a:bodyPr wrap="none">
            <a:spAutoFit/>
          </a:bodyPr>
          <a:lstStyle/>
          <a:p>
            <a:pPr defTabSz="914418"/>
            <a:r>
              <a:rPr lang="en-US" sz="2000">
                <a:solidFill>
                  <a:prstClr val="white"/>
                </a:solidFill>
                <a:latin typeface="Arial" panose="020B0604020202020204" pitchFamily="34" charset="0"/>
                <a:cs typeface="Arial" panose="020B0604020202020204" pitchFamily="34" charset="0"/>
              </a:rPr>
              <a:t>Optimize</a:t>
            </a:r>
            <a:endParaRPr lang="en-US" sz="200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2529699" y="7878850"/>
            <a:ext cx="760273" cy="400110"/>
          </a:xfrm>
          <a:prstGeom prst="rect">
            <a:avLst/>
          </a:prstGeom>
        </p:spPr>
        <p:txBody>
          <a:bodyPr wrap="none">
            <a:spAutoFit/>
          </a:bodyPr>
          <a:lstStyle/>
          <a:p>
            <a:pPr defTabSz="914418"/>
            <a:r>
              <a:rPr lang="en-US" sz="2000">
                <a:solidFill>
                  <a:prstClr val="white"/>
                </a:solidFill>
                <a:latin typeface="Arial" panose="020B0604020202020204" pitchFamily="34" charset="0"/>
                <a:cs typeface="Arial" panose="020B0604020202020204" pitchFamily="34" charset="0"/>
              </a:rPr>
              <a:t>Train</a:t>
            </a:r>
          </a:p>
        </p:txBody>
      </p:sp>
      <p:sp>
        <p:nvSpPr>
          <p:cNvPr id="15" name="Right Arrow 14"/>
          <p:cNvSpPr/>
          <p:nvPr/>
        </p:nvSpPr>
        <p:spPr>
          <a:xfrm>
            <a:off x="3730785" y="7563538"/>
            <a:ext cx="435527" cy="303188"/>
          </a:xfrm>
          <a:prstGeom prst="rightArrow">
            <a:avLst/>
          </a:prstGeom>
          <a:ln>
            <a:noFill/>
          </a:ln>
        </p:spPr>
        <p:style>
          <a:lnRef idx="0">
            <a:scrgbClr r="0" g="0" b="0"/>
          </a:lnRef>
          <a:fillRef idx="1001">
            <a:schemeClr val="lt1"/>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18"/>
            <a:endParaRPr lang="en-US">
              <a:solidFill>
                <a:prstClr val="white"/>
              </a:solidFill>
              <a:latin typeface="Calibri"/>
            </a:endParaRPr>
          </a:p>
        </p:txBody>
      </p:sp>
      <p:sp>
        <p:nvSpPr>
          <p:cNvPr id="16" name="Right Arrow 15"/>
          <p:cNvSpPr/>
          <p:nvPr/>
        </p:nvSpPr>
        <p:spPr>
          <a:xfrm>
            <a:off x="2032902" y="7563536"/>
            <a:ext cx="435527" cy="303188"/>
          </a:xfrm>
          <a:prstGeom prst="rightArrow">
            <a:avLst/>
          </a:prstGeom>
          <a:ln>
            <a:noFill/>
          </a:ln>
        </p:spPr>
        <p:style>
          <a:lnRef idx="0">
            <a:scrgbClr r="0" g="0" b="0"/>
          </a:lnRef>
          <a:fillRef idx="1001">
            <a:schemeClr val="lt1"/>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18"/>
            <a:endParaRPr lang="en-US">
              <a:solidFill>
                <a:prstClr val="white"/>
              </a:solidFill>
              <a:latin typeface="Calibri"/>
            </a:endParaRPr>
          </a:p>
        </p:txBody>
      </p:sp>
      <p:sp>
        <p:nvSpPr>
          <p:cNvPr id="17" name="TextBox 16"/>
          <p:cNvSpPr txBox="1"/>
          <p:nvPr/>
        </p:nvSpPr>
        <p:spPr>
          <a:xfrm>
            <a:off x="2990935" y="4827331"/>
            <a:ext cx="9849139" cy="1888976"/>
          </a:xfrm>
          <a:prstGeom prst="rect">
            <a:avLst/>
          </a:prstGeom>
          <a:noFill/>
        </p:spPr>
        <p:txBody>
          <a:bodyPr wrap="square" rtlCol="0" anchor="t">
            <a:spAutoFit/>
          </a:bodyPr>
          <a:lstStyle/>
          <a:p>
            <a:pPr marL="712470" lvl="1" indent="-285750">
              <a:lnSpc>
                <a:spcPct val="120000"/>
              </a:lnSpc>
              <a:buFont typeface="Arial"/>
              <a:buChar char="•"/>
              <a:defRPr/>
            </a:pPr>
            <a:r>
              <a:rPr lang="en-US" sz="2000">
                <a:solidFill>
                  <a:schemeClr val="bg1"/>
                </a:solidFill>
                <a:latin typeface="Open Sans"/>
              </a:rPr>
              <a:t>Dasher designed a solution to increase security posture while maintaning minimal number of SSID's using RBAC.</a:t>
            </a:r>
            <a:endParaRPr lang="en-US">
              <a:solidFill>
                <a:schemeClr val="bg1"/>
              </a:solidFill>
              <a:latin typeface="Open Sans"/>
            </a:endParaRPr>
          </a:p>
          <a:p>
            <a:pPr marL="712470" lvl="1" indent="-285750">
              <a:lnSpc>
                <a:spcPct val="120000"/>
              </a:lnSpc>
              <a:buFont typeface="Arial"/>
              <a:buChar char="•"/>
              <a:defRPr/>
            </a:pPr>
            <a:r>
              <a:rPr lang="en-US" sz="2000">
                <a:solidFill>
                  <a:schemeClr val="bg1"/>
                </a:solidFill>
                <a:latin typeface="Open Sans"/>
              </a:rPr>
              <a:t>The solution included removal of the existing captive portal appliances to allow full usage of bandwidth and centralized management of the wireless infrastructure.</a:t>
            </a:r>
          </a:p>
        </p:txBody>
      </p:sp>
      <p:sp>
        <p:nvSpPr>
          <p:cNvPr id="18" name="TextBox 17"/>
          <p:cNvSpPr txBox="1"/>
          <p:nvPr/>
        </p:nvSpPr>
        <p:spPr>
          <a:xfrm>
            <a:off x="5173696" y="6702688"/>
            <a:ext cx="7791196" cy="2274084"/>
          </a:xfrm>
          <a:prstGeom prst="rect">
            <a:avLst/>
          </a:prstGeom>
          <a:noFill/>
        </p:spPr>
        <p:txBody>
          <a:bodyPr wrap="square" rtlCol="0" anchor="t">
            <a:spAutoFit/>
          </a:bodyPr>
          <a:lstStyle/>
          <a:p>
            <a:pPr marL="742950" lvl="2" indent="-285750">
              <a:lnSpc>
                <a:spcPct val="120000"/>
              </a:lnSpc>
              <a:buFont typeface="Arial"/>
              <a:buChar char="•"/>
              <a:defRPr/>
            </a:pPr>
            <a:r>
              <a:rPr lang="en-US" sz="2000">
                <a:solidFill>
                  <a:schemeClr val="bg1"/>
                </a:solidFill>
                <a:latin typeface="Open Sans"/>
              </a:rPr>
              <a:t>Successfully implemented ArubaOS 8 and converted all instant clusters to campus AP's with AP Groups for each branch with RBAC for each use case.</a:t>
            </a:r>
          </a:p>
          <a:p>
            <a:pPr marL="742950" lvl="2" indent="-285750">
              <a:lnSpc>
                <a:spcPct val="120000"/>
              </a:lnSpc>
              <a:buFont typeface="Arial"/>
              <a:buChar char="•"/>
              <a:defRPr/>
            </a:pPr>
            <a:r>
              <a:rPr lang="en-US" sz="2000">
                <a:solidFill>
                  <a:schemeClr val="bg1"/>
                </a:solidFill>
                <a:latin typeface="Open Sans"/>
              </a:rPr>
              <a:t>Meridian wayfinding infrastructure and mobile app launched.</a:t>
            </a:r>
          </a:p>
          <a:p>
            <a:pPr marL="742950" lvl="2" indent="-285750">
              <a:lnSpc>
                <a:spcPct val="120000"/>
              </a:lnSpc>
              <a:buFont typeface="Arial"/>
              <a:buChar char="•"/>
              <a:defRPr/>
            </a:pPr>
            <a:r>
              <a:rPr lang="en-US" sz="2000">
                <a:solidFill>
                  <a:schemeClr val="bg1"/>
                </a:solidFill>
                <a:latin typeface="Open Sans"/>
              </a:rPr>
              <a:t>ClearPass Guest Captive Portal replaced existing tool.</a:t>
            </a:r>
          </a:p>
          <a:p>
            <a:pPr marL="742950" lvl="2" indent="-285750">
              <a:lnSpc>
                <a:spcPct val="120000"/>
              </a:lnSpc>
              <a:buFont typeface="Arial"/>
              <a:buChar char="•"/>
              <a:defRPr/>
            </a:pPr>
            <a:endParaRPr lang="en-US" sz="2000">
              <a:solidFill>
                <a:schemeClr val="bg1"/>
              </a:solidFill>
              <a:latin typeface="Open Sans"/>
            </a:endParaRPr>
          </a:p>
        </p:txBody>
      </p:sp>
      <p:cxnSp>
        <p:nvCxnSpPr>
          <p:cNvPr id="19" name="Straight Connector 18"/>
          <p:cNvCxnSpPr/>
          <p:nvPr/>
        </p:nvCxnSpPr>
        <p:spPr>
          <a:xfrm flipH="1" flipV="1">
            <a:off x="2420013" y="8955361"/>
            <a:ext cx="16273808" cy="7200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1013" y="9565617"/>
            <a:ext cx="4318000" cy="630942"/>
          </a:xfrm>
          <a:prstGeom prst="rect">
            <a:avLst/>
          </a:prstGeom>
          <a:noFill/>
        </p:spPr>
        <p:txBody>
          <a:bodyPr wrap="square" rtlCol="0">
            <a:spAutoFit/>
          </a:bodyPr>
          <a:lstStyle/>
          <a:p>
            <a:pPr algn="r"/>
            <a:r>
              <a:rPr lang="en-US" sz="3500" b="1">
                <a:solidFill>
                  <a:schemeClr val="bg1"/>
                </a:solidFill>
                <a:latin typeface="DIN 2014"/>
                <a:cs typeface="Arial" panose="020B0604020202020204" pitchFamily="34" charset="0"/>
              </a:rPr>
              <a:t>Business</a:t>
            </a:r>
            <a:r>
              <a:rPr lang="en-US" sz="3000" b="1">
                <a:solidFill>
                  <a:schemeClr val="bg1"/>
                </a:solidFill>
                <a:latin typeface="DIN 2014"/>
              </a:rPr>
              <a:t> </a:t>
            </a:r>
            <a:r>
              <a:rPr lang="en-US" sz="3500" b="1">
                <a:solidFill>
                  <a:schemeClr val="bg1"/>
                </a:solidFill>
                <a:latin typeface="DIN 2014"/>
                <a:cs typeface="Arial" panose="020B0604020202020204" pitchFamily="34" charset="0"/>
              </a:rPr>
              <a:t>Result:</a:t>
            </a:r>
          </a:p>
        </p:txBody>
      </p:sp>
      <p:sp>
        <p:nvSpPr>
          <p:cNvPr id="21" name="TextBox 20"/>
          <p:cNvSpPr txBox="1"/>
          <p:nvPr/>
        </p:nvSpPr>
        <p:spPr>
          <a:xfrm>
            <a:off x="4621507" y="9295193"/>
            <a:ext cx="13531381" cy="1323439"/>
          </a:xfrm>
          <a:prstGeom prst="rect">
            <a:avLst/>
          </a:prstGeom>
          <a:noFill/>
        </p:spPr>
        <p:txBody>
          <a:bodyPr wrap="square" rtlCol="0" anchor="t">
            <a:spAutoFit/>
          </a:bodyPr>
          <a:lstStyle/>
          <a:p>
            <a:pPr marL="342900" indent="-342900">
              <a:buFont typeface="Arial" panose="020B0604020202020204" pitchFamily="34" charset="0"/>
              <a:buChar char="•"/>
            </a:pPr>
            <a:r>
              <a:rPr lang="en-US" sz="2000">
                <a:solidFill>
                  <a:schemeClr val="bg1"/>
                </a:solidFill>
                <a:latin typeface="Open Sans"/>
                <a:ea typeface="Open Sans" panose="020B0606030504020204" pitchFamily="34" charset="0"/>
                <a:cs typeface="Open Sans" panose="020B0606030504020204" pitchFamily="34" charset="0"/>
              </a:rPr>
              <a:t>Simplified management of the wireless enterprise and increased security with wireless 802.1x.</a:t>
            </a:r>
          </a:p>
          <a:p>
            <a:pPr marL="342900" indent="-342900">
              <a:buFont typeface="Arial" panose="020B0604020202020204" pitchFamily="34" charset="0"/>
              <a:buChar char="•"/>
            </a:pPr>
            <a:r>
              <a:rPr lang="en-US" sz="2000">
                <a:solidFill>
                  <a:schemeClr val="bg1"/>
                </a:solidFill>
                <a:latin typeface="Open Sans"/>
              </a:rPr>
              <a:t>Success in utilizing full bandwidth capabilities that each site had.</a:t>
            </a:r>
          </a:p>
          <a:p>
            <a:pPr marL="342900" indent="-342900">
              <a:buFont typeface="Arial" panose="020B0604020202020204" pitchFamily="34" charset="0"/>
              <a:buChar char="•"/>
            </a:pPr>
            <a:r>
              <a:rPr lang="en-US" sz="2000">
                <a:solidFill>
                  <a:schemeClr val="bg1"/>
                </a:solidFill>
                <a:latin typeface="Open Sans"/>
              </a:rPr>
              <a:t>Public application for the library now available.</a:t>
            </a:r>
          </a:p>
          <a:p>
            <a:pPr marL="342900" indent="-342900">
              <a:buFont typeface="Arial" panose="020B0604020202020204" pitchFamily="34" charset="0"/>
              <a:buChar char="•"/>
            </a:pPr>
            <a:r>
              <a:rPr lang="en-US" sz="2000">
                <a:solidFill>
                  <a:schemeClr val="bg1"/>
                </a:solidFill>
                <a:latin typeface="Open Sans"/>
              </a:rPr>
              <a:t>Dasher was awarded another proejct to implement wired 802.1x among other future projects.</a:t>
            </a:r>
          </a:p>
        </p:txBody>
      </p:sp>
      <p:pic>
        <p:nvPicPr>
          <p:cNvPr id="22" name="Picture 22">
            <a:extLst>
              <a:ext uri="{FF2B5EF4-FFF2-40B4-BE49-F238E27FC236}">
                <a16:creationId xmlns:a16="http://schemas.microsoft.com/office/drawing/2014/main" id="{B051F0D8-43FE-4DCA-BF26-F83F12520D42}"/>
              </a:ext>
            </a:extLst>
          </p:cNvPr>
          <p:cNvPicPr>
            <a:picLocks noChangeAspect="1"/>
          </p:cNvPicPr>
          <p:nvPr/>
        </p:nvPicPr>
        <p:blipFill>
          <a:blip r:embed="rId7"/>
          <a:stretch>
            <a:fillRect/>
          </a:stretch>
        </p:blipFill>
        <p:spPr>
          <a:xfrm>
            <a:off x="16370801" y="476257"/>
            <a:ext cx="3611619" cy="7838029"/>
          </a:xfrm>
          <a:prstGeom prst="rect">
            <a:avLst/>
          </a:prstGeom>
        </p:spPr>
      </p:pic>
      <p:pic>
        <p:nvPicPr>
          <p:cNvPr id="24" name="Picture 24">
            <a:extLst>
              <a:ext uri="{FF2B5EF4-FFF2-40B4-BE49-F238E27FC236}">
                <a16:creationId xmlns:a16="http://schemas.microsoft.com/office/drawing/2014/main" id="{2CF7096E-B0FD-41DA-9F97-B08B3E24DA38}"/>
              </a:ext>
            </a:extLst>
          </p:cNvPr>
          <p:cNvPicPr>
            <a:picLocks noChangeAspect="1"/>
          </p:cNvPicPr>
          <p:nvPr/>
        </p:nvPicPr>
        <p:blipFill>
          <a:blip r:embed="rId8"/>
          <a:stretch>
            <a:fillRect/>
          </a:stretch>
        </p:blipFill>
        <p:spPr>
          <a:xfrm>
            <a:off x="13691947" y="1395811"/>
            <a:ext cx="3643171" cy="7885358"/>
          </a:xfrm>
          <a:prstGeom prst="rect">
            <a:avLst/>
          </a:prstGeom>
        </p:spPr>
      </p:pic>
    </p:spTree>
    <p:extLst>
      <p:ext uri="{BB962C8B-B14F-4D97-AF65-F5344CB8AC3E}">
        <p14:creationId xmlns:p14="http://schemas.microsoft.com/office/powerpoint/2010/main" val="3962814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747D66-2865-42CC-9B64-44E795091231}"/>
              </a:ext>
            </a:extLst>
          </p:cNvPr>
          <p:cNvSpPr>
            <a:spLocks noGrp="1"/>
          </p:cNvSpPr>
          <p:nvPr>
            <p:ph type="body" idx="1"/>
          </p:nvPr>
        </p:nvSpPr>
        <p:spPr/>
        <p:txBody>
          <a:bodyPr/>
          <a:lstStyle/>
          <a:p>
            <a:r>
              <a:rPr lang="en-US"/>
              <a:t>Data Center and Cloud Solutions</a:t>
            </a:r>
          </a:p>
        </p:txBody>
      </p:sp>
    </p:spTree>
    <p:extLst>
      <p:ext uri="{BB962C8B-B14F-4D97-AF65-F5344CB8AC3E}">
        <p14:creationId xmlns:p14="http://schemas.microsoft.com/office/powerpoint/2010/main" val="2642844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17323" y="3683000"/>
            <a:ext cx="11555678" cy="3175000"/>
          </a:xfrm>
        </p:spPr>
        <p:txBody>
          <a:bodyPr/>
          <a:lstStyle/>
          <a:p>
            <a:r>
              <a:rPr lang="en-US" dirty="0"/>
              <a:t>Winning with</a:t>
            </a:r>
            <a:br>
              <a:rPr lang="en-US" dirty="0"/>
            </a:br>
            <a:endParaRPr lang="en-US" dirty="0"/>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1" y="4463315"/>
            <a:ext cx="6176035" cy="3470603"/>
          </a:xfrm>
          <a:prstGeom prst="rect">
            <a:avLst/>
          </a:prstGeom>
        </p:spPr>
      </p:pic>
    </p:spTree>
    <p:extLst>
      <p:ext uri="{BB962C8B-B14F-4D97-AF65-F5344CB8AC3E}">
        <p14:creationId xmlns:p14="http://schemas.microsoft.com/office/powerpoint/2010/main" val="71892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307502" y="5105670"/>
            <a:ext cx="4281692" cy="2271923"/>
          </a:xfrm>
          <a:prstGeom prst="rect">
            <a:avLst/>
          </a:prstGeom>
          <a:solidFill>
            <a:schemeClr val="bg1"/>
          </a:solidFill>
          <a:ln w="38100" cap="flat" cmpd="sng" algn="ctr">
            <a:solidFill>
              <a:schemeClr val="accent3"/>
            </a:solidFill>
            <a:prstDash val="solid"/>
          </a:ln>
          <a:effectLst/>
        </p:spPr>
        <p:txBody>
          <a:bodyPr lIns="0" tIns="0" rIns="0" bIns="0" rtlCol="0" anchor="ctr"/>
          <a:lstStyle/>
          <a:p>
            <a:pPr algn="ctr" defTabSz="2031076"/>
            <a:endParaRPr lang="en-US" sz="1667" kern="0" spc="-50" dirty="0">
              <a:solidFill>
                <a:prstClr val="black"/>
              </a:solidFill>
              <a:latin typeface="MetricHPE"/>
              <a:ea typeface="Klavika Basic Light" charset="0"/>
              <a:cs typeface="Klavika Basic Light" charset="0"/>
            </a:endParaRPr>
          </a:p>
        </p:txBody>
      </p:sp>
      <p:sp>
        <p:nvSpPr>
          <p:cNvPr id="33" name="Rectangle 32"/>
          <p:cNvSpPr/>
          <p:nvPr/>
        </p:nvSpPr>
        <p:spPr>
          <a:xfrm>
            <a:off x="5762917" y="5105670"/>
            <a:ext cx="4281692" cy="2271923"/>
          </a:xfrm>
          <a:prstGeom prst="rect">
            <a:avLst/>
          </a:prstGeom>
          <a:solidFill>
            <a:schemeClr val="bg1"/>
          </a:solidFill>
          <a:ln w="38100" cap="flat" cmpd="sng" algn="ctr">
            <a:solidFill>
              <a:schemeClr val="accent1">
                <a:lumMod val="75000"/>
              </a:schemeClr>
            </a:solidFill>
            <a:prstDash val="solid"/>
          </a:ln>
          <a:effectLst/>
        </p:spPr>
        <p:txBody>
          <a:bodyPr lIns="0" tIns="0" rIns="0" bIns="0" rtlCol="0" anchor="ctr"/>
          <a:lstStyle/>
          <a:p>
            <a:pPr algn="ctr" defTabSz="2031076"/>
            <a:endParaRPr lang="en-US" sz="1667" kern="0" spc="-50" dirty="0">
              <a:solidFill>
                <a:srgbClr val="2AD2C9">
                  <a:lumMod val="75000"/>
                </a:srgbClr>
              </a:solidFill>
              <a:latin typeface="MetricHPE"/>
              <a:ea typeface="Klavika Basic Light" charset="0"/>
              <a:cs typeface="Klavika Basic Light" charset="0"/>
            </a:endParaRPr>
          </a:p>
        </p:txBody>
      </p:sp>
      <p:sp>
        <p:nvSpPr>
          <p:cNvPr id="38" name="Rectangle 37"/>
          <p:cNvSpPr/>
          <p:nvPr/>
        </p:nvSpPr>
        <p:spPr>
          <a:xfrm>
            <a:off x="10218332" y="5105670"/>
            <a:ext cx="4281692" cy="2271923"/>
          </a:xfrm>
          <a:prstGeom prst="rect">
            <a:avLst/>
          </a:prstGeom>
          <a:solidFill>
            <a:schemeClr val="bg1"/>
          </a:solidFill>
          <a:ln w="38100" cap="flat" cmpd="sng" algn="ctr">
            <a:solidFill>
              <a:schemeClr val="accent6"/>
            </a:solidFill>
            <a:prstDash val="solid"/>
          </a:ln>
          <a:effectLst/>
        </p:spPr>
        <p:txBody>
          <a:bodyPr lIns="0" tIns="0" rIns="0" bIns="0" rtlCol="0" anchor="ctr"/>
          <a:lstStyle/>
          <a:p>
            <a:pPr algn="ctr" defTabSz="2031076"/>
            <a:endParaRPr lang="en-US" sz="1667" kern="0" spc="-50" dirty="0">
              <a:solidFill>
                <a:prstClr val="black"/>
              </a:solidFill>
              <a:latin typeface="MetricHPE"/>
              <a:ea typeface="Klavika Basic Light" charset="0"/>
              <a:cs typeface="Klavika Basic Light" charset="0"/>
            </a:endParaRPr>
          </a:p>
        </p:txBody>
      </p:sp>
      <p:sp>
        <p:nvSpPr>
          <p:cNvPr id="40" name="Rectangle 39"/>
          <p:cNvSpPr/>
          <p:nvPr/>
        </p:nvSpPr>
        <p:spPr>
          <a:xfrm>
            <a:off x="14673744" y="5105670"/>
            <a:ext cx="4281692" cy="2271923"/>
          </a:xfrm>
          <a:prstGeom prst="rect">
            <a:avLst/>
          </a:prstGeom>
          <a:solidFill>
            <a:schemeClr val="bg1"/>
          </a:solidFill>
          <a:ln w="38100" cap="flat" cmpd="sng" algn="ctr">
            <a:solidFill>
              <a:srgbClr val="01A982"/>
            </a:solidFill>
            <a:prstDash val="solid"/>
          </a:ln>
          <a:effectLst/>
        </p:spPr>
        <p:txBody>
          <a:bodyPr lIns="0" tIns="0" rIns="0" bIns="0" rtlCol="0" anchor="ctr"/>
          <a:lstStyle/>
          <a:p>
            <a:pPr algn="ctr" defTabSz="2031076"/>
            <a:endParaRPr lang="en-US" sz="1667" kern="0" spc="-50" dirty="0">
              <a:solidFill>
                <a:prstClr val="black"/>
              </a:solidFill>
              <a:latin typeface="MetricHPE"/>
              <a:ea typeface="Klavika Basic Light" charset="0"/>
              <a:cs typeface="Klavika Basic Light" charset="0"/>
            </a:endParaRPr>
          </a:p>
        </p:txBody>
      </p:sp>
      <p:sp>
        <p:nvSpPr>
          <p:cNvPr id="2" name="Title 1"/>
          <p:cNvSpPr>
            <a:spLocks noGrp="1"/>
          </p:cNvSpPr>
          <p:nvPr>
            <p:ph type="title"/>
          </p:nvPr>
        </p:nvSpPr>
        <p:spPr>
          <a:xfrm>
            <a:off x="1018118" y="837430"/>
            <a:ext cx="18278477" cy="666850"/>
          </a:xfrm>
        </p:spPr>
        <p:txBody>
          <a:bodyPr/>
          <a:lstStyle/>
          <a:p>
            <a:r>
              <a:rPr lang="en-US" dirty="0"/>
              <a:t>EPYC™ by the numbers</a:t>
            </a:r>
          </a:p>
        </p:txBody>
      </p:sp>
      <p:sp>
        <p:nvSpPr>
          <p:cNvPr id="43" name="Title 4"/>
          <p:cNvSpPr txBox="1">
            <a:spLocks/>
          </p:cNvSpPr>
          <p:nvPr/>
        </p:nvSpPr>
        <p:spPr>
          <a:xfrm>
            <a:off x="2495996" y="7563277"/>
            <a:ext cx="4288285" cy="1390127"/>
          </a:xfrm>
          <a:prstGeom prst="rect">
            <a:avLst/>
          </a:prstGeom>
        </p:spPr>
        <p:txBody>
          <a:bodyPr vert="horz" lIns="0" tIns="0" rIns="0" bIns="0" rtlCol="0" anchor="ctr" anchorCtr="0">
            <a:noAutofit/>
          </a:bodyPr>
          <a:lstStyle>
            <a:lvl1pPr algn="l" defTabSz="975420" rtl="0" eaLnBrk="1" latinLnBrk="0" hangingPunct="1">
              <a:spcBef>
                <a:spcPct val="0"/>
              </a:spcBef>
              <a:buNone/>
              <a:defRPr lang="en-US" sz="4800" b="0" i="0" strike="noStrike" kern="1200" cap="all" baseline="0" dirty="0">
                <a:solidFill>
                  <a:srgbClr val="FFFFFF"/>
                </a:solidFill>
                <a:latin typeface="Klavika Medium"/>
                <a:ea typeface="+mn-ea"/>
                <a:cs typeface="Klavika Medium"/>
              </a:defRPr>
            </a:lvl1pPr>
          </a:lstStyle>
          <a:p>
            <a:pPr defTabSz="1625733">
              <a:spcAft>
                <a:spcPts val="1000"/>
              </a:spcAft>
            </a:pPr>
            <a:r>
              <a:rPr lang="en-US" sz="2667" cap="none">
                <a:solidFill>
                  <a:prstClr val="black"/>
                </a:solidFill>
                <a:latin typeface="Arial" panose="020B0604020202020204"/>
                <a:ea typeface="Klavika Basic Light" charset="0"/>
                <a:cs typeface="Klavika Basic Light" charset="0"/>
              </a:rPr>
              <a:t>Wide range of cores </a:t>
            </a:r>
            <a:br>
              <a:rPr lang="en-US" sz="2667" cap="none">
                <a:solidFill>
                  <a:prstClr val="black"/>
                </a:solidFill>
                <a:latin typeface="Arial" panose="020B0604020202020204"/>
                <a:ea typeface="Klavika Basic Light" charset="0"/>
                <a:cs typeface="Klavika Basic Light" charset="0"/>
              </a:rPr>
            </a:br>
            <a:r>
              <a:rPr lang="en-US" sz="2667" cap="none">
                <a:solidFill>
                  <a:prstClr val="black"/>
                </a:solidFill>
                <a:latin typeface="Arial" panose="020B0604020202020204"/>
                <a:ea typeface="Klavika Basic Light" charset="0"/>
                <a:cs typeface="Klavika Basic Light" charset="0"/>
              </a:rPr>
              <a:t>without sacrificing features</a:t>
            </a:r>
          </a:p>
        </p:txBody>
      </p:sp>
      <p:sp>
        <p:nvSpPr>
          <p:cNvPr id="45" name="Rectangle 44"/>
          <p:cNvSpPr/>
          <p:nvPr/>
        </p:nvSpPr>
        <p:spPr>
          <a:xfrm>
            <a:off x="1504516" y="5505258"/>
            <a:ext cx="1263166" cy="1384546"/>
          </a:xfrm>
          <a:prstGeom prst="rect">
            <a:avLst/>
          </a:prstGeom>
        </p:spPr>
        <p:txBody>
          <a:bodyPr wrap="none" lIns="0" tIns="0" rIns="0" bIns="0" anchor="ctr">
            <a:spAutoFit/>
          </a:bodyPr>
          <a:lstStyle/>
          <a:p>
            <a:pPr algn="r" defTabSz="1524030"/>
            <a:r>
              <a:rPr lang="en-US" sz="8997" b="1" dirty="0">
                <a:solidFill>
                  <a:srgbClr val="FF8D6D"/>
                </a:solidFill>
                <a:latin typeface="MetricHPE"/>
                <a:ea typeface="Klavika Basic Light" charset="0"/>
                <a:cs typeface="Klavika Basic"/>
              </a:rPr>
              <a:t>32</a:t>
            </a:r>
            <a:endParaRPr lang="en-US" sz="8997" b="1" dirty="0">
              <a:solidFill>
                <a:srgbClr val="FF8D6D"/>
              </a:solidFill>
              <a:latin typeface="MetricHPE"/>
            </a:endParaRPr>
          </a:p>
        </p:txBody>
      </p:sp>
      <p:sp>
        <p:nvSpPr>
          <p:cNvPr id="46" name="Rectangle 45"/>
          <p:cNvSpPr/>
          <p:nvPr/>
        </p:nvSpPr>
        <p:spPr>
          <a:xfrm>
            <a:off x="2927140" y="5989986"/>
            <a:ext cx="2285400" cy="641201"/>
          </a:xfrm>
          <a:prstGeom prst="rect">
            <a:avLst/>
          </a:prstGeom>
        </p:spPr>
        <p:txBody>
          <a:bodyPr wrap="square" lIns="0" tIns="0" rIns="0" bIns="0" anchor="ctr">
            <a:spAutoFit/>
          </a:bodyPr>
          <a:lstStyle/>
          <a:p>
            <a:pPr defTabSz="1524030">
              <a:lnSpc>
                <a:spcPts val="2500"/>
              </a:lnSpc>
            </a:pPr>
            <a:r>
              <a:rPr lang="en-US" sz="2333" dirty="0">
                <a:solidFill>
                  <a:prstClr val="black"/>
                </a:solidFill>
                <a:latin typeface="MetricHPE"/>
                <a:ea typeface="Klavika Basic Medium" charset="0"/>
                <a:cs typeface="Klavika Basic Medium" charset="0"/>
              </a:rPr>
              <a:t>24, 16, 8 </a:t>
            </a:r>
            <a:br>
              <a:rPr lang="en-US" sz="2333" dirty="0">
                <a:solidFill>
                  <a:prstClr val="black"/>
                </a:solidFill>
                <a:latin typeface="MetricHPE"/>
                <a:ea typeface="Klavika Basic Medium" charset="0"/>
                <a:cs typeface="Klavika Basic Medium" charset="0"/>
              </a:rPr>
            </a:br>
            <a:r>
              <a:rPr lang="en-US" sz="2333" dirty="0">
                <a:solidFill>
                  <a:prstClr val="black"/>
                </a:solidFill>
                <a:latin typeface="MetricHPE"/>
                <a:ea typeface="Klavika Basic Medium" charset="0"/>
                <a:cs typeface="Klavika Basic Medium" charset="0"/>
              </a:rPr>
              <a:t>cores per CPU</a:t>
            </a:r>
          </a:p>
        </p:txBody>
      </p:sp>
      <p:sp>
        <p:nvSpPr>
          <p:cNvPr id="48" name="Title 4"/>
          <p:cNvSpPr txBox="1">
            <a:spLocks/>
          </p:cNvSpPr>
          <p:nvPr/>
        </p:nvSpPr>
        <p:spPr>
          <a:xfrm>
            <a:off x="7044597" y="7877439"/>
            <a:ext cx="2618117" cy="761802"/>
          </a:xfrm>
          <a:prstGeom prst="rect">
            <a:avLst/>
          </a:prstGeom>
        </p:spPr>
        <p:txBody>
          <a:bodyPr vert="horz" lIns="0" tIns="0" rIns="0" bIns="0" rtlCol="0" anchor="t" anchorCtr="0">
            <a:noAutofit/>
          </a:bodyPr>
          <a:lstStyle>
            <a:lvl1pPr algn="l" defTabSz="975420" rtl="0" eaLnBrk="1" latinLnBrk="0" hangingPunct="1">
              <a:spcBef>
                <a:spcPct val="0"/>
              </a:spcBef>
              <a:buNone/>
              <a:defRPr lang="en-US" sz="4800" b="0" i="0" strike="noStrike" kern="1200" cap="all" baseline="0" dirty="0">
                <a:solidFill>
                  <a:srgbClr val="FFFFFF"/>
                </a:solidFill>
                <a:latin typeface="Klavika Medium"/>
                <a:ea typeface="+mn-ea"/>
                <a:cs typeface="Klavika Medium"/>
              </a:defRPr>
            </a:lvl1pPr>
          </a:lstStyle>
          <a:p>
            <a:pPr defTabSz="1625733">
              <a:spcAft>
                <a:spcPts val="1000"/>
              </a:spcAft>
            </a:pPr>
            <a:r>
              <a:rPr lang="en-US" sz="2667" cap="none">
                <a:solidFill>
                  <a:prstClr val="black"/>
                </a:solidFill>
                <a:latin typeface="Arial" panose="020B0604020202020204"/>
                <a:ea typeface="Klavika Basic Light" charset="0"/>
                <a:cs typeface="Klavika Basic Light" charset="0"/>
              </a:rPr>
              <a:t>Largest I/O </a:t>
            </a:r>
            <a:br>
              <a:rPr lang="en-US" sz="2667" cap="none">
                <a:solidFill>
                  <a:prstClr val="black"/>
                </a:solidFill>
                <a:latin typeface="Arial" panose="020B0604020202020204"/>
                <a:ea typeface="Klavika Basic Light" charset="0"/>
                <a:cs typeface="Klavika Basic Light" charset="0"/>
              </a:rPr>
            </a:br>
            <a:r>
              <a:rPr lang="en-US" sz="2667" cap="none">
                <a:solidFill>
                  <a:prstClr val="black"/>
                </a:solidFill>
                <a:latin typeface="Arial" panose="020B0604020202020204"/>
                <a:ea typeface="Klavika Basic Light" charset="0"/>
                <a:cs typeface="Klavika Basic Light" charset="0"/>
              </a:rPr>
              <a:t>capacity</a:t>
            </a:r>
            <a:r>
              <a:rPr lang="en-US" sz="2667" cap="none" baseline="30000">
                <a:solidFill>
                  <a:prstClr val="black"/>
                </a:solidFill>
                <a:latin typeface="Arial" panose="020B0604020202020204"/>
                <a:ea typeface="Klavika Basic Light" charset="0"/>
                <a:cs typeface="Klavika Basic Light" charset="0"/>
              </a:rPr>
              <a:t>1</a:t>
            </a:r>
          </a:p>
        </p:txBody>
      </p:sp>
      <p:sp>
        <p:nvSpPr>
          <p:cNvPr id="56" name="Rectangle 55"/>
          <p:cNvSpPr/>
          <p:nvPr/>
        </p:nvSpPr>
        <p:spPr>
          <a:xfrm>
            <a:off x="5779130" y="5505258"/>
            <a:ext cx="1894749" cy="1384546"/>
          </a:xfrm>
          <a:prstGeom prst="rect">
            <a:avLst/>
          </a:prstGeom>
        </p:spPr>
        <p:txBody>
          <a:bodyPr wrap="none" lIns="0" tIns="0" rIns="0" bIns="0" anchor="ctr">
            <a:spAutoFit/>
          </a:bodyPr>
          <a:lstStyle/>
          <a:p>
            <a:pPr algn="r" defTabSz="1524030"/>
            <a:r>
              <a:rPr lang="en-US" sz="8997" b="1" dirty="0">
                <a:solidFill>
                  <a:srgbClr val="2AD2C9">
                    <a:lumMod val="75000"/>
                  </a:srgbClr>
                </a:solidFill>
                <a:latin typeface="MetricHPE"/>
                <a:ea typeface="Klavika Basic Light" charset="0"/>
                <a:cs typeface="Klavika Basic"/>
              </a:rPr>
              <a:t>128</a:t>
            </a:r>
            <a:endParaRPr lang="en-US" sz="8997" b="1" dirty="0">
              <a:solidFill>
                <a:srgbClr val="2AD2C9">
                  <a:lumMod val="75000"/>
                </a:srgbClr>
              </a:solidFill>
              <a:latin typeface="MetricHPE"/>
            </a:endParaRPr>
          </a:p>
        </p:txBody>
      </p:sp>
      <p:sp>
        <p:nvSpPr>
          <p:cNvPr id="59" name="Rectangle 58"/>
          <p:cNvSpPr/>
          <p:nvPr/>
        </p:nvSpPr>
        <p:spPr>
          <a:xfrm>
            <a:off x="7830008" y="5989990"/>
            <a:ext cx="2285405" cy="641201"/>
          </a:xfrm>
          <a:prstGeom prst="rect">
            <a:avLst/>
          </a:prstGeom>
        </p:spPr>
        <p:txBody>
          <a:bodyPr wrap="square" lIns="0" tIns="0" rIns="0" bIns="0" anchor="ctr">
            <a:spAutoFit/>
          </a:bodyPr>
          <a:lstStyle/>
          <a:p>
            <a:pPr defTabSz="1524030">
              <a:lnSpc>
                <a:spcPts val="2500"/>
              </a:lnSpc>
            </a:pPr>
            <a:r>
              <a:rPr lang="en-US" sz="2333" dirty="0">
                <a:solidFill>
                  <a:prstClr val="black"/>
                </a:solidFill>
                <a:latin typeface="MetricHPE"/>
                <a:ea typeface="Klavika Basic Medium" charset="0"/>
                <a:cs typeface="Klavika Basic Medium" charset="0"/>
              </a:rPr>
              <a:t>PCIe® Gen 3 lanes </a:t>
            </a:r>
            <a:br>
              <a:rPr lang="en-US" sz="2333" dirty="0">
                <a:solidFill>
                  <a:prstClr val="black"/>
                </a:solidFill>
                <a:latin typeface="MetricHPE"/>
                <a:ea typeface="Klavika Basic Medium" charset="0"/>
                <a:cs typeface="Klavika Basic Medium" charset="0"/>
              </a:rPr>
            </a:br>
            <a:r>
              <a:rPr lang="en-US" sz="2333" dirty="0">
                <a:solidFill>
                  <a:prstClr val="black"/>
                </a:solidFill>
                <a:latin typeface="MetricHPE"/>
                <a:ea typeface="Klavika Basic Medium" charset="0"/>
                <a:cs typeface="Klavika Basic Medium" charset="0"/>
              </a:rPr>
              <a:t>in a single CPU</a:t>
            </a:r>
          </a:p>
        </p:txBody>
      </p:sp>
      <p:sp>
        <p:nvSpPr>
          <p:cNvPr id="71" name="Title 4"/>
          <p:cNvSpPr txBox="1">
            <a:spLocks/>
          </p:cNvSpPr>
          <p:nvPr/>
        </p:nvSpPr>
        <p:spPr>
          <a:xfrm>
            <a:off x="11299417" y="7877439"/>
            <a:ext cx="3527087" cy="761802"/>
          </a:xfrm>
          <a:prstGeom prst="rect">
            <a:avLst/>
          </a:prstGeom>
        </p:spPr>
        <p:txBody>
          <a:bodyPr vert="horz" lIns="0" tIns="0" rIns="0" bIns="0" rtlCol="0" anchor="t" anchorCtr="0">
            <a:noAutofit/>
          </a:bodyPr>
          <a:lstStyle>
            <a:lvl1pPr algn="l" defTabSz="975420" rtl="0" eaLnBrk="1" latinLnBrk="0" hangingPunct="1">
              <a:spcBef>
                <a:spcPct val="0"/>
              </a:spcBef>
              <a:buNone/>
              <a:defRPr lang="en-US" sz="4800" b="0" i="0" strike="noStrike" kern="1200" cap="all" baseline="0" dirty="0">
                <a:solidFill>
                  <a:srgbClr val="FFFFFF"/>
                </a:solidFill>
                <a:latin typeface="Klavika Medium"/>
                <a:ea typeface="+mn-ea"/>
                <a:cs typeface="Klavika Medium"/>
              </a:defRPr>
            </a:lvl1pPr>
          </a:lstStyle>
          <a:p>
            <a:pPr defTabSz="1625733">
              <a:spcAft>
                <a:spcPts val="1000"/>
              </a:spcAft>
            </a:pPr>
            <a:r>
              <a:rPr lang="en-US" sz="2667" cap="none">
                <a:solidFill>
                  <a:prstClr val="black"/>
                </a:solidFill>
                <a:latin typeface="Arial" panose="020B0604020202020204"/>
                <a:ea typeface="Klavika Basic Light" charset="0"/>
                <a:cs typeface="Klavika Basic Light" charset="0"/>
              </a:rPr>
              <a:t>Industry leading memory bandwidth</a:t>
            </a:r>
            <a:r>
              <a:rPr lang="en-US" sz="2667" cap="none" baseline="30000">
                <a:solidFill>
                  <a:prstClr val="black"/>
                </a:solidFill>
                <a:latin typeface="Arial" panose="020B0604020202020204"/>
                <a:ea typeface="Klavika Basic Light" charset="0"/>
                <a:cs typeface="Klavika Basic Light" charset="0"/>
              </a:rPr>
              <a:t>2</a:t>
            </a:r>
          </a:p>
        </p:txBody>
      </p:sp>
      <p:sp>
        <p:nvSpPr>
          <p:cNvPr id="73" name="Rectangle 72"/>
          <p:cNvSpPr/>
          <p:nvPr/>
        </p:nvSpPr>
        <p:spPr>
          <a:xfrm>
            <a:off x="10667834" y="5505258"/>
            <a:ext cx="631583" cy="1384546"/>
          </a:xfrm>
          <a:prstGeom prst="rect">
            <a:avLst/>
          </a:prstGeom>
        </p:spPr>
        <p:txBody>
          <a:bodyPr wrap="none" lIns="0" tIns="0" rIns="0" bIns="0" anchor="ctr">
            <a:spAutoFit/>
          </a:bodyPr>
          <a:lstStyle/>
          <a:p>
            <a:pPr algn="r" defTabSz="1524030"/>
            <a:r>
              <a:rPr lang="en-US" sz="8997" b="1" dirty="0">
                <a:solidFill>
                  <a:srgbClr val="808285"/>
                </a:solidFill>
                <a:latin typeface="MetricHPE"/>
                <a:ea typeface="Klavika Basic Light" charset="0"/>
                <a:cs typeface="Klavika Basic"/>
              </a:rPr>
              <a:t>8</a:t>
            </a:r>
            <a:endParaRPr lang="en-US" sz="8997" b="1" dirty="0">
              <a:solidFill>
                <a:srgbClr val="808285"/>
              </a:solidFill>
              <a:latin typeface="MetricHPE"/>
            </a:endParaRPr>
          </a:p>
        </p:txBody>
      </p:sp>
      <p:sp>
        <p:nvSpPr>
          <p:cNvPr id="74" name="Rectangle 73"/>
          <p:cNvSpPr/>
          <p:nvPr/>
        </p:nvSpPr>
        <p:spPr>
          <a:xfrm>
            <a:off x="11499473" y="5989990"/>
            <a:ext cx="2285405" cy="641201"/>
          </a:xfrm>
          <a:prstGeom prst="rect">
            <a:avLst/>
          </a:prstGeom>
        </p:spPr>
        <p:txBody>
          <a:bodyPr wrap="square" lIns="0" tIns="0" rIns="0" bIns="0" anchor="ctr">
            <a:spAutoFit/>
          </a:bodyPr>
          <a:lstStyle/>
          <a:p>
            <a:pPr defTabSz="1524030">
              <a:lnSpc>
                <a:spcPts val="2500"/>
              </a:lnSpc>
            </a:pPr>
            <a:r>
              <a:rPr lang="en-US" sz="2333" dirty="0">
                <a:solidFill>
                  <a:prstClr val="black"/>
                </a:solidFill>
                <a:latin typeface="MetricHPE"/>
                <a:ea typeface="Klavika Basic Medium" charset="0"/>
                <a:cs typeface="Klavika Basic Medium" charset="0"/>
              </a:rPr>
              <a:t>Memory channels per CPU</a:t>
            </a:r>
          </a:p>
        </p:txBody>
      </p:sp>
      <p:sp>
        <p:nvSpPr>
          <p:cNvPr id="76" name="Title 4"/>
          <p:cNvSpPr txBox="1">
            <a:spLocks/>
          </p:cNvSpPr>
          <p:nvPr/>
        </p:nvSpPr>
        <p:spPr>
          <a:xfrm>
            <a:off x="15871642" y="7877439"/>
            <a:ext cx="2827817" cy="761802"/>
          </a:xfrm>
          <a:prstGeom prst="rect">
            <a:avLst/>
          </a:prstGeom>
        </p:spPr>
        <p:txBody>
          <a:bodyPr vert="horz" lIns="0" tIns="0" rIns="0" bIns="0" rtlCol="0" anchor="t" anchorCtr="0">
            <a:noAutofit/>
          </a:bodyPr>
          <a:lstStyle>
            <a:lvl1pPr algn="l" defTabSz="975420" rtl="0" eaLnBrk="1" latinLnBrk="0" hangingPunct="1">
              <a:spcBef>
                <a:spcPct val="0"/>
              </a:spcBef>
              <a:buNone/>
              <a:defRPr lang="en-US" sz="4800" b="0" i="0" strike="noStrike" kern="1200" cap="all" baseline="0" dirty="0">
                <a:solidFill>
                  <a:srgbClr val="FFFFFF"/>
                </a:solidFill>
                <a:latin typeface="Klavika Medium"/>
                <a:ea typeface="+mn-ea"/>
                <a:cs typeface="Klavika Medium"/>
              </a:defRPr>
            </a:lvl1pPr>
          </a:lstStyle>
          <a:p>
            <a:pPr defTabSz="1625733">
              <a:spcAft>
                <a:spcPts val="1000"/>
              </a:spcAft>
            </a:pPr>
            <a:r>
              <a:rPr lang="en-US" sz="2667" cap="none">
                <a:solidFill>
                  <a:prstClr val="black"/>
                </a:solidFill>
                <a:latin typeface="Arial" panose="020B0604020202020204"/>
                <a:ea typeface="Klavika Basic Light" charset="0"/>
                <a:cs typeface="Klavika Basic Light" charset="0"/>
              </a:rPr>
              <a:t>Richest </a:t>
            </a:r>
            <a:br>
              <a:rPr lang="en-US" sz="2667" cap="none">
                <a:solidFill>
                  <a:prstClr val="black"/>
                </a:solidFill>
                <a:latin typeface="Arial" panose="020B0604020202020204"/>
                <a:ea typeface="Klavika Basic Light" charset="0"/>
                <a:cs typeface="Klavika Basic Light" charset="0"/>
              </a:rPr>
            </a:br>
            <a:r>
              <a:rPr lang="en-US" sz="2667" cap="none">
                <a:solidFill>
                  <a:prstClr val="black"/>
                </a:solidFill>
                <a:latin typeface="Arial" panose="020B0604020202020204"/>
                <a:ea typeface="Klavika Basic Light" charset="0"/>
                <a:cs typeface="Klavika Basic Light" charset="0"/>
              </a:rPr>
              <a:t>memory density</a:t>
            </a:r>
            <a:r>
              <a:rPr lang="en-US" sz="2667" cap="none" baseline="30000">
                <a:solidFill>
                  <a:prstClr val="black"/>
                </a:solidFill>
                <a:latin typeface="Arial" panose="020B0604020202020204"/>
                <a:ea typeface="Klavika Basic Light" charset="0"/>
                <a:cs typeface="Klavika Basic Light" charset="0"/>
              </a:rPr>
              <a:t>3</a:t>
            </a:r>
          </a:p>
        </p:txBody>
      </p:sp>
      <p:sp>
        <p:nvSpPr>
          <p:cNvPr id="78" name="Rectangle 77"/>
          <p:cNvSpPr/>
          <p:nvPr/>
        </p:nvSpPr>
        <p:spPr>
          <a:xfrm>
            <a:off x="14908216" y="5505258"/>
            <a:ext cx="1423467" cy="1384546"/>
          </a:xfrm>
          <a:prstGeom prst="rect">
            <a:avLst/>
          </a:prstGeom>
        </p:spPr>
        <p:txBody>
          <a:bodyPr wrap="none" lIns="0" tIns="0" rIns="0" bIns="0" anchor="ctr">
            <a:spAutoFit/>
          </a:bodyPr>
          <a:lstStyle/>
          <a:p>
            <a:pPr algn="r" defTabSz="1524030"/>
            <a:r>
              <a:rPr lang="en-US" sz="8997" b="1" dirty="0">
                <a:solidFill>
                  <a:srgbClr val="01A982"/>
                </a:solidFill>
                <a:latin typeface="MetricHPE"/>
                <a:ea typeface="Klavika Basic Light" charset="0"/>
                <a:cs typeface="Klavika Basic"/>
              </a:rPr>
              <a:t>2</a:t>
            </a:r>
            <a:r>
              <a:rPr lang="en-US" sz="7998" b="1" baseline="30000" dirty="0">
                <a:solidFill>
                  <a:srgbClr val="01A982"/>
                </a:solidFill>
                <a:latin typeface="MetricHPE"/>
                <a:ea typeface="Klavika Basic Light" charset="0"/>
                <a:cs typeface="Klavika Basic"/>
              </a:rPr>
              <a:t>TB</a:t>
            </a:r>
            <a:endParaRPr lang="en-US" sz="7998" b="1" baseline="30000" dirty="0">
              <a:solidFill>
                <a:srgbClr val="01A982"/>
              </a:solidFill>
              <a:latin typeface="MetricHPE"/>
            </a:endParaRPr>
          </a:p>
        </p:txBody>
      </p:sp>
      <p:sp>
        <p:nvSpPr>
          <p:cNvPr id="79" name="Rectangle 78"/>
          <p:cNvSpPr/>
          <p:nvPr/>
        </p:nvSpPr>
        <p:spPr>
          <a:xfrm>
            <a:off x="16510571" y="5989987"/>
            <a:ext cx="2285405" cy="641201"/>
          </a:xfrm>
          <a:prstGeom prst="rect">
            <a:avLst/>
          </a:prstGeom>
        </p:spPr>
        <p:txBody>
          <a:bodyPr wrap="square" lIns="0" tIns="0" rIns="0" bIns="0" anchor="ctr">
            <a:spAutoFit/>
          </a:bodyPr>
          <a:lstStyle/>
          <a:p>
            <a:pPr defTabSz="1524030">
              <a:lnSpc>
                <a:spcPts val="2500"/>
              </a:lnSpc>
            </a:pPr>
            <a:r>
              <a:rPr lang="en-US" sz="2333" dirty="0">
                <a:solidFill>
                  <a:prstClr val="black"/>
                </a:solidFill>
                <a:latin typeface="MetricHPE"/>
                <a:ea typeface="Klavika Basic Medium" charset="0"/>
                <a:cs typeface="Klavika Basic Medium" charset="0"/>
              </a:rPr>
              <a:t>RAM per </a:t>
            </a:r>
            <a:br>
              <a:rPr lang="en-US" sz="2333" dirty="0">
                <a:solidFill>
                  <a:prstClr val="black"/>
                </a:solidFill>
                <a:latin typeface="MetricHPE"/>
                <a:ea typeface="Klavika Basic Medium" charset="0"/>
                <a:cs typeface="Klavika Basic Medium" charset="0"/>
              </a:rPr>
            </a:br>
            <a:r>
              <a:rPr lang="en-US" sz="2333" dirty="0">
                <a:solidFill>
                  <a:prstClr val="black"/>
                </a:solidFill>
                <a:latin typeface="MetricHPE"/>
                <a:ea typeface="Klavika Basic Medium" charset="0"/>
                <a:cs typeface="Klavika Basic Medium" charset="0"/>
              </a:rPr>
              <a:t>CPU</a:t>
            </a:r>
          </a:p>
        </p:txBody>
      </p:sp>
      <p:grpSp>
        <p:nvGrpSpPr>
          <p:cNvPr id="42" name="Group 41"/>
          <p:cNvGrpSpPr/>
          <p:nvPr/>
        </p:nvGrpSpPr>
        <p:grpSpPr>
          <a:xfrm rot="5400000">
            <a:off x="1403112" y="8107827"/>
            <a:ext cx="1761482" cy="301022"/>
            <a:chOff x="2312005" y="2633087"/>
            <a:chExt cx="1057164" cy="180660"/>
          </a:xfrm>
        </p:grpSpPr>
        <p:cxnSp>
          <p:nvCxnSpPr>
            <p:cNvPr id="44" name="Straight Connector 43"/>
            <p:cNvCxnSpPr/>
            <p:nvPr/>
          </p:nvCxnSpPr>
          <p:spPr>
            <a:xfrm rot="16200000">
              <a:off x="2840587" y="2194835"/>
              <a:ext cx="0" cy="105716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369169" y="2633087"/>
              <a:ext cx="0" cy="18066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rot="5400000">
            <a:off x="5988184" y="8107827"/>
            <a:ext cx="1761482" cy="301022"/>
            <a:chOff x="2312005" y="2633087"/>
            <a:chExt cx="1057164" cy="180660"/>
          </a:xfrm>
        </p:grpSpPr>
        <p:cxnSp>
          <p:nvCxnSpPr>
            <p:cNvPr id="50" name="Straight Connector 49"/>
            <p:cNvCxnSpPr/>
            <p:nvPr/>
          </p:nvCxnSpPr>
          <p:spPr>
            <a:xfrm rot="16200000">
              <a:off x="2840587" y="2194835"/>
              <a:ext cx="0" cy="105716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369169" y="2633087"/>
              <a:ext cx="0" cy="18066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rot="5400000">
            <a:off x="10242594" y="8107824"/>
            <a:ext cx="1761482" cy="301022"/>
            <a:chOff x="2312005" y="2633087"/>
            <a:chExt cx="1057164" cy="180660"/>
          </a:xfrm>
        </p:grpSpPr>
        <p:cxnSp>
          <p:nvCxnSpPr>
            <p:cNvPr id="53" name="Straight Connector 52"/>
            <p:cNvCxnSpPr/>
            <p:nvPr/>
          </p:nvCxnSpPr>
          <p:spPr>
            <a:xfrm rot="16200000">
              <a:off x="2840587" y="2194835"/>
              <a:ext cx="0" cy="105716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369169" y="2633087"/>
              <a:ext cx="0" cy="18066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rot="5400000">
            <a:off x="14796551" y="8107829"/>
            <a:ext cx="1761482" cy="301022"/>
            <a:chOff x="2312005" y="2633087"/>
            <a:chExt cx="1057164" cy="180660"/>
          </a:xfrm>
        </p:grpSpPr>
        <p:cxnSp>
          <p:nvCxnSpPr>
            <p:cNvPr id="57" name="Straight Connector 56"/>
            <p:cNvCxnSpPr/>
            <p:nvPr/>
          </p:nvCxnSpPr>
          <p:spPr>
            <a:xfrm rot="16200000">
              <a:off x="2840587" y="2194835"/>
              <a:ext cx="0" cy="1057163"/>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369169" y="2633087"/>
              <a:ext cx="0" cy="18066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60" name="Oval 81"/>
          <p:cNvSpPr>
            <a:spLocks noChangeArrowheads="1"/>
          </p:cNvSpPr>
          <p:nvPr/>
        </p:nvSpPr>
        <p:spPr bwMode="auto">
          <a:xfrm>
            <a:off x="1887886" y="9367863"/>
            <a:ext cx="791938" cy="792138"/>
          </a:xfrm>
          <a:prstGeom prst="ellipse">
            <a:avLst/>
          </a:prstGeom>
          <a:noFill/>
          <a:ln w="19050" cap="rnd">
            <a:solidFill>
              <a:schemeClr val="bg2"/>
            </a:solidFill>
            <a:prstDash val="solid"/>
            <a:round/>
            <a:headEnd/>
            <a:tailEnd/>
          </a:ln>
          <a:extLst/>
        </p:spPr>
        <p:txBody>
          <a:bodyPr vert="horz" wrap="square" lIns="152360" tIns="76180" rIns="152360" bIns="76180" numCol="1" anchor="t" anchorCtr="0" compatLnSpc="1">
            <a:prstTxWarp prst="textNoShape">
              <a:avLst/>
            </a:prstTxWarp>
          </a:bodyPr>
          <a:lstStyle/>
          <a:p>
            <a:pPr defTabSz="1524030"/>
            <a:endParaRPr lang="en-US" sz="3000" kern="0" dirty="0">
              <a:solidFill>
                <a:prstClr val="black"/>
              </a:solidFill>
              <a:latin typeface="MetricHPE"/>
            </a:endParaRPr>
          </a:p>
        </p:txBody>
      </p:sp>
      <p:sp>
        <p:nvSpPr>
          <p:cNvPr id="61" name="Oval 81"/>
          <p:cNvSpPr>
            <a:spLocks noChangeArrowheads="1"/>
          </p:cNvSpPr>
          <p:nvPr/>
        </p:nvSpPr>
        <p:spPr bwMode="auto">
          <a:xfrm>
            <a:off x="6472956" y="9367863"/>
            <a:ext cx="791938" cy="792138"/>
          </a:xfrm>
          <a:prstGeom prst="ellipse">
            <a:avLst/>
          </a:prstGeom>
          <a:noFill/>
          <a:ln w="19050" cap="rnd">
            <a:solidFill>
              <a:schemeClr val="bg2"/>
            </a:solidFill>
            <a:prstDash val="solid"/>
            <a:round/>
            <a:headEnd/>
            <a:tailEnd/>
          </a:ln>
          <a:extLst/>
        </p:spPr>
        <p:txBody>
          <a:bodyPr vert="horz" wrap="square" lIns="152360" tIns="76180" rIns="152360" bIns="76180" numCol="1" anchor="t" anchorCtr="0" compatLnSpc="1">
            <a:prstTxWarp prst="textNoShape">
              <a:avLst/>
            </a:prstTxWarp>
          </a:bodyPr>
          <a:lstStyle/>
          <a:p>
            <a:pPr defTabSz="1524030"/>
            <a:endParaRPr lang="en-US" sz="3000" kern="0" dirty="0">
              <a:solidFill>
                <a:prstClr val="black"/>
              </a:solidFill>
              <a:latin typeface="MetricHPE"/>
            </a:endParaRPr>
          </a:p>
        </p:txBody>
      </p:sp>
      <p:sp>
        <p:nvSpPr>
          <p:cNvPr id="62" name="Oval 81"/>
          <p:cNvSpPr>
            <a:spLocks noChangeArrowheads="1"/>
          </p:cNvSpPr>
          <p:nvPr/>
        </p:nvSpPr>
        <p:spPr bwMode="auto">
          <a:xfrm>
            <a:off x="10727368" y="9367863"/>
            <a:ext cx="791938" cy="792138"/>
          </a:xfrm>
          <a:prstGeom prst="ellipse">
            <a:avLst/>
          </a:prstGeom>
          <a:noFill/>
          <a:ln w="19050" cap="rnd">
            <a:solidFill>
              <a:schemeClr val="bg2"/>
            </a:solidFill>
            <a:prstDash val="solid"/>
            <a:round/>
            <a:headEnd/>
            <a:tailEnd/>
          </a:ln>
          <a:extLst/>
        </p:spPr>
        <p:txBody>
          <a:bodyPr vert="horz" wrap="square" lIns="152360" tIns="76180" rIns="152360" bIns="76180" numCol="1" anchor="t" anchorCtr="0" compatLnSpc="1">
            <a:prstTxWarp prst="textNoShape">
              <a:avLst/>
            </a:prstTxWarp>
          </a:bodyPr>
          <a:lstStyle/>
          <a:p>
            <a:pPr defTabSz="1524030"/>
            <a:endParaRPr lang="en-US" sz="3000" kern="0" dirty="0">
              <a:solidFill>
                <a:prstClr val="black"/>
              </a:solidFill>
              <a:latin typeface="MetricHPE"/>
            </a:endParaRPr>
          </a:p>
        </p:txBody>
      </p:sp>
      <p:sp>
        <p:nvSpPr>
          <p:cNvPr id="63" name="Oval 81"/>
          <p:cNvSpPr>
            <a:spLocks noChangeArrowheads="1"/>
          </p:cNvSpPr>
          <p:nvPr/>
        </p:nvSpPr>
        <p:spPr bwMode="auto">
          <a:xfrm>
            <a:off x="15281324" y="9367863"/>
            <a:ext cx="791938" cy="792138"/>
          </a:xfrm>
          <a:prstGeom prst="ellipse">
            <a:avLst/>
          </a:prstGeom>
          <a:noFill/>
          <a:ln w="19050" cap="rnd">
            <a:solidFill>
              <a:schemeClr val="bg2"/>
            </a:solidFill>
            <a:prstDash val="solid"/>
            <a:round/>
            <a:headEnd/>
            <a:tailEnd/>
          </a:ln>
          <a:extLst/>
        </p:spPr>
        <p:txBody>
          <a:bodyPr vert="horz" wrap="square" lIns="152360" tIns="76180" rIns="152360" bIns="76180" numCol="1" anchor="t" anchorCtr="0" compatLnSpc="1">
            <a:prstTxWarp prst="textNoShape">
              <a:avLst/>
            </a:prstTxWarp>
          </a:bodyPr>
          <a:lstStyle/>
          <a:p>
            <a:pPr defTabSz="1524030">
              <a:defRPr/>
            </a:pPr>
            <a:endParaRPr lang="en-US" sz="3000" kern="0" dirty="0">
              <a:solidFill>
                <a:prstClr val="black"/>
              </a:solidFill>
              <a:latin typeface="MetricHPE"/>
            </a:endParaRPr>
          </a:p>
        </p:txBody>
      </p:sp>
      <p:sp>
        <p:nvSpPr>
          <p:cNvPr id="64" name="Freeform 6"/>
          <p:cNvSpPr>
            <a:spLocks/>
          </p:cNvSpPr>
          <p:nvPr/>
        </p:nvSpPr>
        <p:spPr bwMode="auto">
          <a:xfrm>
            <a:off x="2060124" y="9567772"/>
            <a:ext cx="429585" cy="404392"/>
          </a:xfrm>
          <a:custGeom>
            <a:avLst/>
            <a:gdLst>
              <a:gd name="T0" fmla="*/ 3139 w 3323"/>
              <a:gd name="T1" fmla="*/ 665 h 3128"/>
              <a:gd name="T2" fmla="*/ 2807 w 3323"/>
              <a:gd name="T3" fmla="*/ 1156 h 3128"/>
              <a:gd name="T4" fmla="*/ 2521 w 3323"/>
              <a:gd name="T5" fmla="*/ 1577 h 3128"/>
              <a:gd name="T6" fmla="*/ 2279 w 3323"/>
              <a:gd name="T7" fmla="*/ 1933 h 3128"/>
              <a:gd name="T8" fmla="*/ 2078 w 3323"/>
              <a:gd name="T9" fmla="*/ 2230 h 3128"/>
              <a:gd name="T10" fmla="*/ 1913 w 3323"/>
              <a:gd name="T11" fmla="*/ 2474 h 3128"/>
              <a:gd name="T12" fmla="*/ 1782 w 3323"/>
              <a:gd name="T13" fmla="*/ 2668 h 3128"/>
              <a:gd name="T14" fmla="*/ 1679 w 3323"/>
              <a:gd name="T15" fmla="*/ 2821 h 3128"/>
              <a:gd name="T16" fmla="*/ 1601 w 3323"/>
              <a:gd name="T17" fmla="*/ 2935 h 3128"/>
              <a:gd name="T18" fmla="*/ 1547 w 3323"/>
              <a:gd name="T19" fmla="*/ 3016 h 3128"/>
              <a:gd name="T20" fmla="*/ 1510 w 3323"/>
              <a:gd name="T21" fmla="*/ 3071 h 3128"/>
              <a:gd name="T22" fmla="*/ 1487 w 3323"/>
              <a:gd name="T23" fmla="*/ 3104 h 3128"/>
              <a:gd name="T24" fmla="*/ 1476 w 3323"/>
              <a:gd name="T25" fmla="*/ 3121 h 3128"/>
              <a:gd name="T26" fmla="*/ 1470 w 3323"/>
              <a:gd name="T27" fmla="*/ 3127 h 3128"/>
              <a:gd name="T28" fmla="*/ 1470 w 3323"/>
              <a:gd name="T29" fmla="*/ 3128 h 3128"/>
              <a:gd name="T30" fmla="*/ 1112 w 3323"/>
              <a:gd name="T31" fmla="*/ 2827 h 3128"/>
              <a:gd name="T32" fmla="*/ 817 w 3323"/>
              <a:gd name="T33" fmla="*/ 2579 h 3128"/>
              <a:gd name="T34" fmla="*/ 580 w 3323"/>
              <a:gd name="T35" fmla="*/ 2378 h 3128"/>
              <a:gd name="T36" fmla="*/ 393 w 3323"/>
              <a:gd name="T37" fmla="*/ 2221 h 3128"/>
              <a:gd name="T38" fmla="*/ 252 w 3323"/>
              <a:gd name="T39" fmla="*/ 2102 h 3128"/>
              <a:gd name="T40" fmla="*/ 150 w 3323"/>
              <a:gd name="T41" fmla="*/ 2015 h 3128"/>
              <a:gd name="T42" fmla="*/ 79 w 3323"/>
              <a:gd name="T43" fmla="*/ 1957 h 3128"/>
              <a:gd name="T44" fmla="*/ 35 w 3323"/>
              <a:gd name="T45" fmla="*/ 1920 h 3128"/>
              <a:gd name="T46" fmla="*/ 11 w 3323"/>
              <a:gd name="T47" fmla="*/ 1900 h 3128"/>
              <a:gd name="T48" fmla="*/ 2 w 3323"/>
              <a:gd name="T49" fmla="*/ 1892 h 3128"/>
              <a:gd name="T50" fmla="*/ 0 w 3323"/>
              <a:gd name="T51" fmla="*/ 1890 h 3128"/>
              <a:gd name="T52" fmla="*/ 133 w 3323"/>
              <a:gd name="T53" fmla="*/ 1735 h 3128"/>
              <a:gd name="T54" fmla="*/ 265 w 3323"/>
              <a:gd name="T55" fmla="*/ 1581 h 3128"/>
              <a:gd name="T56" fmla="*/ 354 w 3323"/>
              <a:gd name="T57" fmla="*/ 1477 h 3128"/>
              <a:gd name="T58" fmla="*/ 409 w 3323"/>
              <a:gd name="T59" fmla="*/ 1414 h 3128"/>
              <a:gd name="T60" fmla="*/ 435 w 3323"/>
              <a:gd name="T61" fmla="*/ 1382 h 3128"/>
              <a:gd name="T62" fmla="*/ 446 w 3323"/>
              <a:gd name="T63" fmla="*/ 1371 h 3128"/>
              <a:gd name="T64" fmla="*/ 448 w 3323"/>
              <a:gd name="T65" fmla="*/ 1369 h 3128"/>
              <a:gd name="T66" fmla="*/ 720 w 3323"/>
              <a:gd name="T67" fmla="*/ 1607 h 3128"/>
              <a:gd name="T68" fmla="*/ 932 w 3323"/>
              <a:gd name="T69" fmla="*/ 1791 h 3128"/>
              <a:gd name="T70" fmla="*/ 1089 w 3323"/>
              <a:gd name="T71" fmla="*/ 1929 h 3128"/>
              <a:gd name="T72" fmla="*/ 1199 w 3323"/>
              <a:gd name="T73" fmla="*/ 2026 h 3128"/>
              <a:gd name="T74" fmla="*/ 1272 w 3323"/>
              <a:gd name="T75" fmla="*/ 2089 h 3128"/>
              <a:gd name="T76" fmla="*/ 1315 w 3323"/>
              <a:gd name="T77" fmla="*/ 2126 h 3128"/>
              <a:gd name="T78" fmla="*/ 1335 w 3323"/>
              <a:gd name="T79" fmla="*/ 2144 h 3128"/>
              <a:gd name="T80" fmla="*/ 1341 w 3323"/>
              <a:gd name="T81" fmla="*/ 2150 h 3128"/>
              <a:gd name="T82" fmla="*/ 1424 w 3323"/>
              <a:gd name="T83" fmla="*/ 2027 h 3128"/>
              <a:gd name="T84" fmla="*/ 1717 w 3323"/>
              <a:gd name="T85" fmla="*/ 1578 h 3128"/>
              <a:gd name="T86" fmla="*/ 1964 w 3323"/>
              <a:gd name="T87" fmla="*/ 1202 h 3128"/>
              <a:gd name="T88" fmla="*/ 2167 w 3323"/>
              <a:gd name="T89" fmla="*/ 890 h 3128"/>
              <a:gd name="T90" fmla="*/ 2332 w 3323"/>
              <a:gd name="T91" fmla="*/ 637 h 3128"/>
              <a:gd name="T92" fmla="*/ 2462 w 3323"/>
              <a:gd name="T93" fmla="*/ 438 h 3128"/>
              <a:gd name="T94" fmla="*/ 2562 w 3323"/>
              <a:gd name="T95" fmla="*/ 286 h 3128"/>
              <a:gd name="T96" fmla="*/ 2635 w 3323"/>
              <a:gd name="T97" fmla="*/ 173 h 3128"/>
              <a:gd name="T98" fmla="*/ 2687 w 3323"/>
              <a:gd name="T99" fmla="*/ 95 h 3128"/>
              <a:gd name="T100" fmla="*/ 2720 w 3323"/>
              <a:gd name="T101" fmla="*/ 45 h 3128"/>
              <a:gd name="T102" fmla="*/ 2738 w 3323"/>
              <a:gd name="T103" fmla="*/ 16 h 3128"/>
              <a:gd name="T104" fmla="*/ 2747 w 3323"/>
              <a:gd name="T105" fmla="*/ 3 h 3128"/>
              <a:gd name="T106" fmla="*/ 2749 w 3323"/>
              <a:gd name="T107" fmla="*/ 0 h 3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3" h="3128">
                <a:moveTo>
                  <a:pt x="2749" y="0"/>
                </a:moveTo>
                <a:lnTo>
                  <a:pt x="3323" y="391"/>
                </a:lnTo>
                <a:lnTo>
                  <a:pt x="3230" y="531"/>
                </a:lnTo>
                <a:lnTo>
                  <a:pt x="3139" y="665"/>
                </a:lnTo>
                <a:lnTo>
                  <a:pt x="3051" y="795"/>
                </a:lnTo>
                <a:lnTo>
                  <a:pt x="2966" y="920"/>
                </a:lnTo>
                <a:lnTo>
                  <a:pt x="2885" y="1040"/>
                </a:lnTo>
                <a:lnTo>
                  <a:pt x="2807" y="1156"/>
                </a:lnTo>
                <a:lnTo>
                  <a:pt x="2730" y="1267"/>
                </a:lnTo>
                <a:lnTo>
                  <a:pt x="2658" y="1375"/>
                </a:lnTo>
                <a:lnTo>
                  <a:pt x="2588" y="1477"/>
                </a:lnTo>
                <a:lnTo>
                  <a:pt x="2521" y="1577"/>
                </a:lnTo>
                <a:lnTo>
                  <a:pt x="2457" y="1672"/>
                </a:lnTo>
                <a:lnTo>
                  <a:pt x="2395" y="1763"/>
                </a:lnTo>
                <a:lnTo>
                  <a:pt x="2336" y="1849"/>
                </a:lnTo>
                <a:lnTo>
                  <a:pt x="2279" y="1933"/>
                </a:lnTo>
                <a:lnTo>
                  <a:pt x="2226" y="2013"/>
                </a:lnTo>
                <a:lnTo>
                  <a:pt x="2174" y="2089"/>
                </a:lnTo>
                <a:lnTo>
                  <a:pt x="2125" y="2161"/>
                </a:lnTo>
                <a:lnTo>
                  <a:pt x="2078" y="2230"/>
                </a:lnTo>
                <a:lnTo>
                  <a:pt x="2034" y="2296"/>
                </a:lnTo>
                <a:lnTo>
                  <a:pt x="1991" y="2359"/>
                </a:lnTo>
                <a:lnTo>
                  <a:pt x="1951" y="2418"/>
                </a:lnTo>
                <a:lnTo>
                  <a:pt x="1913" y="2474"/>
                </a:lnTo>
                <a:lnTo>
                  <a:pt x="1878" y="2527"/>
                </a:lnTo>
                <a:lnTo>
                  <a:pt x="1844" y="2576"/>
                </a:lnTo>
                <a:lnTo>
                  <a:pt x="1812" y="2624"/>
                </a:lnTo>
                <a:lnTo>
                  <a:pt x="1782" y="2668"/>
                </a:lnTo>
                <a:lnTo>
                  <a:pt x="1753" y="2711"/>
                </a:lnTo>
                <a:lnTo>
                  <a:pt x="1726" y="2750"/>
                </a:lnTo>
                <a:lnTo>
                  <a:pt x="1701" y="2786"/>
                </a:lnTo>
                <a:lnTo>
                  <a:pt x="1679" y="2821"/>
                </a:lnTo>
                <a:lnTo>
                  <a:pt x="1657" y="2852"/>
                </a:lnTo>
                <a:lnTo>
                  <a:pt x="1637" y="2882"/>
                </a:lnTo>
                <a:lnTo>
                  <a:pt x="1619" y="2909"/>
                </a:lnTo>
                <a:lnTo>
                  <a:pt x="1601" y="2935"/>
                </a:lnTo>
                <a:lnTo>
                  <a:pt x="1586" y="2958"/>
                </a:lnTo>
                <a:lnTo>
                  <a:pt x="1571" y="2979"/>
                </a:lnTo>
                <a:lnTo>
                  <a:pt x="1558" y="2998"/>
                </a:lnTo>
                <a:lnTo>
                  <a:pt x="1547" y="3016"/>
                </a:lnTo>
                <a:lnTo>
                  <a:pt x="1535" y="3032"/>
                </a:lnTo>
                <a:lnTo>
                  <a:pt x="1526" y="3047"/>
                </a:lnTo>
                <a:lnTo>
                  <a:pt x="1517" y="3059"/>
                </a:lnTo>
                <a:lnTo>
                  <a:pt x="1510" y="3071"/>
                </a:lnTo>
                <a:lnTo>
                  <a:pt x="1502" y="3080"/>
                </a:lnTo>
                <a:lnTo>
                  <a:pt x="1496" y="3090"/>
                </a:lnTo>
                <a:lnTo>
                  <a:pt x="1491" y="3097"/>
                </a:lnTo>
                <a:lnTo>
                  <a:pt x="1487" y="3104"/>
                </a:lnTo>
                <a:lnTo>
                  <a:pt x="1483" y="3109"/>
                </a:lnTo>
                <a:lnTo>
                  <a:pt x="1480" y="3114"/>
                </a:lnTo>
                <a:lnTo>
                  <a:pt x="1478" y="3117"/>
                </a:lnTo>
                <a:lnTo>
                  <a:pt x="1476" y="3121"/>
                </a:lnTo>
                <a:lnTo>
                  <a:pt x="1473" y="3123"/>
                </a:lnTo>
                <a:lnTo>
                  <a:pt x="1472" y="3125"/>
                </a:lnTo>
                <a:lnTo>
                  <a:pt x="1471" y="3126"/>
                </a:lnTo>
                <a:lnTo>
                  <a:pt x="1470" y="3127"/>
                </a:lnTo>
                <a:lnTo>
                  <a:pt x="1470" y="3128"/>
                </a:lnTo>
                <a:lnTo>
                  <a:pt x="1470" y="3128"/>
                </a:lnTo>
                <a:lnTo>
                  <a:pt x="1470" y="3128"/>
                </a:lnTo>
                <a:lnTo>
                  <a:pt x="1470" y="3128"/>
                </a:lnTo>
                <a:lnTo>
                  <a:pt x="1374" y="3048"/>
                </a:lnTo>
                <a:lnTo>
                  <a:pt x="1283" y="2971"/>
                </a:lnTo>
                <a:lnTo>
                  <a:pt x="1195" y="2897"/>
                </a:lnTo>
                <a:lnTo>
                  <a:pt x="1112" y="2827"/>
                </a:lnTo>
                <a:lnTo>
                  <a:pt x="1033" y="2759"/>
                </a:lnTo>
                <a:lnTo>
                  <a:pt x="958" y="2696"/>
                </a:lnTo>
                <a:lnTo>
                  <a:pt x="885" y="2636"/>
                </a:lnTo>
                <a:lnTo>
                  <a:pt x="817" y="2579"/>
                </a:lnTo>
                <a:lnTo>
                  <a:pt x="753" y="2524"/>
                </a:lnTo>
                <a:lnTo>
                  <a:pt x="691" y="2473"/>
                </a:lnTo>
                <a:lnTo>
                  <a:pt x="635" y="2424"/>
                </a:lnTo>
                <a:lnTo>
                  <a:pt x="580" y="2378"/>
                </a:lnTo>
                <a:lnTo>
                  <a:pt x="528" y="2336"/>
                </a:lnTo>
                <a:lnTo>
                  <a:pt x="481" y="2294"/>
                </a:lnTo>
                <a:lnTo>
                  <a:pt x="435" y="2257"/>
                </a:lnTo>
                <a:lnTo>
                  <a:pt x="393" y="2221"/>
                </a:lnTo>
                <a:lnTo>
                  <a:pt x="354" y="2189"/>
                </a:lnTo>
                <a:lnTo>
                  <a:pt x="318" y="2157"/>
                </a:lnTo>
                <a:lnTo>
                  <a:pt x="284" y="2128"/>
                </a:lnTo>
                <a:lnTo>
                  <a:pt x="252" y="2102"/>
                </a:lnTo>
                <a:lnTo>
                  <a:pt x="223" y="2078"/>
                </a:lnTo>
                <a:lnTo>
                  <a:pt x="196" y="2055"/>
                </a:lnTo>
                <a:lnTo>
                  <a:pt x="171" y="2034"/>
                </a:lnTo>
                <a:lnTo>
                  <a:pt x="150" y="2015"/>
                </a:lnTo>
                <a:lnTo>
                  <a:pt x="129" y="1998"/>
                </a:lnTo>
                <a:lnTo>
                  <a:pt x="110" y="1984"/>
                </a:lnTo>
                <a:lnTo>
                  <a:pt x="94" y="1969"/>
                </a:lnTo>
                <a:lnTo>
                  <a:pt x="79" y="1957"/>
                </a:lnTo>
                <a:lnTo>
                  <a:pt x="66" y="1946"/>
                </a:lnTo>
                <a:lnTo>
                  <a:pt x="55" y="1936"/>
                </a:lnTo>
                <a:lnTo>
                  <a:pt x="44" y="1928"/>
                </a:lnTo>
                <a:lnTo>
                  <a:pt x="35" y="1920"/>
                </a:lnTo>
                <a:lnTo>
                  <a:pt x="28" y="1914"/>
                </a:lnTo>
                <a:lnTo>
                  <a:pt x="22" y="1909"/>
                </a:lnTo>
                <a:lnTo>
                  <a:pt x="17" y="1903"/>
                </a:lnTo>
                <a:lnTo>
                  <a:pt x="11" y="1900"/>
                </a:lnTo>
                <a:lnTo>
                  <a:pt x="8" y="1897"/>
                </a:lnTo>
                <a:lnTo>
                  <a:pt x="5" y="1895"/>
                </a:lnTo>
                <a:lnTo>
                  <a:pt x="3" y="1893"/>
                </a:lnTo>
                <a:lnTo>
                  <a:pt x="2" y="1892"/>
                </a:lnTo>
                <a:lnTo>
                  <a:pt x="1" y="1891"/>
                </a:lnTo>
                <a:lnTo>
                  <a:pt x="0" y="1891"/>
                </a:lnTo>
                <a:lnTo>
                  <a:pt x="0" y="1891"/>
                </a:lnTo>
                <a:lnTo>
                  <a:pt x="0" y="1890"/>
                </a:lnTo>
                <a:lnTo>
                  <a:pt x="0" y="1890"/>
                </a:lnTo>
                <a:lnTo>
                  <a:pt x="47" y="1835"/>
                </a:lnTo>
                <a:lnTo>
                  <a:pt x="92" y="1783"/>
                </a:lnTo>
                <a:lnTo>
                  <a:pt x="133" y="1735"/>
                </a:lnTo>
                <a:lnTo>
                  <a:pt x="171" y="1691"/>
                </a:lnTo>
                <a:lnTo>
                  <a:pt x="205" y="1651"/>
                </a:lnTo>
                <a:lnTo>
                  <a:pt x="237" y="1614"/>
                </a:lnTo>
                <a:lnTo>
                  <a:pt x="265" y="1581"/>
                </a:lnTo>
                <a:lnTo>
                  <a:pt x="291" y="1550"/>
                </a:lnTo>
                <a:lnTo>
                  <a:pt x="315" y="1523"/>
                </a:lnTo>
                <a:lnTo>
                  <a:pt x="335" y="1499"/>
                </a:lnTo>
                <a:lnTo>
                  <a:pt x="354" y="1477"/>
                </a:lnTo>
                <a:lnTo>
                  <a:pt x="370" y="1458"/>
                </a:lnTo>
                <a:lnTo>
                  <a:pt x="385" y="1442"/>
                </a:lnTo>
                <a:lnTo>
                  <a:pt x="397" y="1427"/>
                </a:lnTo>
                <a:lnTo>
                  <a:pt x="409" y="1414"/>
                </a:lnTo>
                <a:lnTo>
                  <a:pt x="417" y="1404"/>
                </a:lnTo>
                <a:lnTo>
                  <a:pt x="425" y="1395"/>
                </a:lnTo>
                <a:lnTo>
                  <a:pt x="431" y="1388"/>
                </a:lnTo>
                <a:lnTo>
                  <a:pt x="435" y="1382"/>
                </a:lnTo>
                <a:lnTo>
                  <a:pt x="440" y="1378"/>
                </a:lnTo>
                <a:lnTo>
                  <a:pt x="443" y="1374"/>
                </a:lnTo>
                <a:lnTo>
                  <a:pt x="445" y="1372"/>
                </a:lnTo>
                <a:lnTo>
                  <a:pt x="446" y="1371"/>
                </a:lnTo>
                <a:lnTo>
                  <a:pt x="447" y="1370"/>
                </a:lnTo>
                <a:lnTo>
                  <a:pt x="447" y="1369"/>
                </a:lnTo>
                <a:lnTo>
                  <a:pt x="448" y="1369"/>
                </a:lnTo>
                <a:lnTo>
                  <a:pt x="448" y="1369"/>
                </a:lnTo>
                <a:lnTo>
                  <a:pt x="522" y="1434"/>
                </a:lnTo>
                <a:lnTo>
                  <a:pt x="592" y="1495"/>
                </a:lnTo>
                <a:lnTo>
                  <a:pt x="658" y="1553"/>
                </a:lnTo>
                <a:lnTo>
                  <a:pt x="720" y="1607"/>
                </a:lnTo>
                <a:lnTo>
                  <a:pt x="779" y="1658"/>
                </a:lnTo>
                <a:lnTo>
                  <a:pt x="834" y="1706"/>
                </a:lnTo>
                <a:lnTo>
                  <a:pt x="884" y="1750"/>
                </a:lnTo>
                <a:lnTo>
                  <a:pt x="932" y="1791"/>
                </a:lnTo>
                <a:lnTo>
                  <a:pt x="975" y="1830"/>
                </a:lnTo>
                <a:lnTo>
                  <a:pt x="1016" y="1865"/>
                </a:lnTo>
                <a:lnTo>
                  <a:pt x="1053" y="1898"/>
                </a:lnTo>
                <a:lnTo>
                  <a:pt x="1089" y="1929"/>
                </a:lnTo>
                <a:lnTo>
                  <a:pt x="1121" y="1956"/>
                </a:lnTo>
                <a:lnTo>
                  <a:pt x="1149" y="1982"/>
                </a:lnTo>
                <a:lnTo>
                  <a:pt x="1175" y="2005"/>
                </a:lnTo>
                <a:lnTo>
                  <a:pt x="1199" y="2026"/>
                </a:lnTo>
                <a:lnTo>
                  <a:pt x="1221" y="2044"/>
                </a:lnTo>
                <a:lnTo>
                  <a:pt x="1240" y="2061"/>
                </a:lnTo>
                <a:lnTo>
                  <a:pt x="1257" y="2076"/>
                </a:lnTo>
                <a:lnTo>
                  <a:pt x="1272" y="2089"/>
                </a:lnTo>
                <a:lnTo>
                  <a:pt x="1285" y="2101"/>
                </a:lnTo>
                <a:lnTo>
                  <a:pt x="1296" y="2110"/>
                </a:lnTo>
                <a:lnTo>
                  <a:pt x="1306" y="2119"/>
                </a:lnTo>
                <a:lnTo>
                  <a:pt x="1315" y="2126"/>
                </a:lnTo>
                <a:lnTo>
                  <a:pt x="1322" y="2133"/>
                </a:lnTo>
                <a:lnTo>
                  <a:pt x="1327" y="2137"/>
                </a:lnTo>
                <a:lnTo>
                  <a:pt x="1332" y="2141"/>
                </a:lnTo>
                <a:lnTo>
                  <a:pt x="1335" y="2144"/>
                </a:lnTo>
                <a:lnTo>
                  <a:pt x="1338" y="2146"/>
                </a:lnTo>
                <a:lnTo>
                  <a:pt x="1339" y="2148"/>
                </a:lnTo>
                <a:lnTo>
                  <a:pt x="1341" y="2150"/>
                </a:lnTo>
                <a:lnTo>
                  <a:pt x="1341" y="2150"/>
                </a:lnTo>
                <a:lnTo>
                  <a:pt x="1342" y="2151"/>
                </a:lnTo>
                <a:lnTo>
                  <a:pt x="1342" y="2151"/>
                </a:lnTo>
                <a:lnTo>
                  <a:pt x="1342" y="2151"/>
                </a:lnTo>
                <a:lnTo>
                  <a:pt x="1424" y="2027"/>
                </a:lnTo>
                <a:lnTo>
                  <a:pt x="1501" y="1908"/>
                </a:lnTo>
                <a:lnTo>
                  <a:pt x="1577" y="1793"/>
                </a:lnTo>
                <a:lnTo>
                  <a:pt x="1648" y="1684"/>
                </a:lnTo>
                <a:lnTo>
                  <a:pt x="1717" y="1578"/>
                </a:lnTo>
                <a:lnTo>
                  <a:pt x="1783" y="1477"/>
                </a:lnTo>
                <a:lnTo>
                  <a:pt x="1846" y="1381"/>
                </a:lnTo>
                <a:lnTo>
                  <a:pt x="1906" y="1289"/>
                </a:lnTo>
                <a:lnTo>
                  <a:pt x="1964" y="1202"/>
                </a:lnTo>
                <a:lnTo>
                  <a:pt x="2018" y="1117"/>
                </a:lnTo>
                <a:lnTo>
                  <a:pt x="2070" y="1038"/>
                </a:lnTo>
                <a:lnTo>
                  <a:pt x="2119" y="962"/>
                </a:lnTo>
                <a:lnTo>
                  <a:pt x="2167" y="890"/>
                </a:lnTo>
                <a:lnTo>
                  <a:pt x="2211" y="821"/>
                </a:lnTo>
                <a:lnTo>
                  <a:pt x="2253" y="757"/>
                </a:lnTo>
                <a:lnTo>
                  <a:pt x="2294" y="696"/>
                </a:lnTo>
                <a:lnTo>
                  <a:pt x="2332" y="637"/>
                </a:lnTo>
                <a:lnTo>
                  <a:pt x="2368" y="582"/>
                </a:lnTo>
                <a:lnTo>
                  <a:pt x="2401" y="532"/>
                </a:lnTo>
                <a:lnTo>
                  <a:pt x="2433" y="483"/>
                </a:lnTo>
                <a:lnTo>
                  <a:pt x="2462" y="438"/>
                </a:lnTo>
                <a:lnTo>
                  <a:pt x="2490" y="395"/>
                </a:lnTo>
                <a:lnTo>
                  <a:pt x="2516" y="356"/>
                </a:lnTo>
                <a:lnTo>
                  <a:pt x="2540" y="319"/>
                </a:lnTo>
                <a:lnTo>
                  <a:pt x="2562" y="286"/>
                </a:lnTo>
                <a:lnTo>
                  <a:pt x="2583" y="254"/>
                </a:lnTo>
                <a:lnTo>
                  <a:pt x="2602" y="224"/>
                </a:lnTo>
                <a:lnTo>
                  <a:pt x="2620" y="198"/>
                </a:lnTo>
                <a:lnTo>
                  <a:pt x="2635" y="173"/>
                </a:lnTo>
                <a:lnTo>
                  <a:pt x="2651" y="150"/>
                </a:lnTo>
                <a:lnTo>
                  <a:pt x="2664" y="130"/>
                </a:lnTo>
                <a:lnTo>
                  <a:pt x="2676" y="111"/>
                </a:lnTo>
                <a:lnTo>
                  <a:pt x="2687" y="95"/>
                </a:lnTo>
                <a:lnTo>
                  <a:pt x="2696" y="81"/>
                </a:lnTo>
                <a:lnTo>
                  <a:pt x="2705" y="67"/>
                </a:lnTo>
                <a:lnTo>
                  <a:pt x="2713" y="55"/>
                </a:lnTo>
                <a:lnTo>
                  <a:pt x="2720" y="45"/>
                </a:lnTo>
                <a:lnTo>
                  <a:pt x="2725" y="36"/>
                </a:lnTo>
                <a:lnTo>
                  <a:pt x="2730" y="29"/>
                </a:lnTo>
                <a:lnTo>
                  <a:pt x="2734" y="22"/>
                </a:lnTo>
                <a:lnTo>
                  <a:pt x="2738" y="16"/>
                </a:lnTo>
                <a:lnTo>
                  <a:pt x="2741" y="12"/>
                </a:lnTo>
                <a:lnTo>
                  <a:pt x="2744" y="9"/>
                </a:lnTo>
                <a:lnTo>
                  <a:pt x="2745" y="6"/>
                </a:lnTo>
                <a:lnTo>
                  <a:pt x="2747" y="3"/>
                </a:lnTo>
                <a:lnTo>
                  <a:pt x="2748" y="2"/>
                </a:lnTo>
                <a:lnTo>
                  <a:pt x="2748" y="1"/>
                </a:lnTo>
                <a:lnTo>
                  <a:pt x="2749" y="1"/>
                </a:lnTo>
                <a:lnTo>
                  <a:pt x="2749" y="0"/>
                </a:lnTo>
                <a:lnTo>
                  <a:pt x="2749" y="0"/>
                </a:lnTo>
                <a:lnTo>
                  <a:pt x="2749" y="0"/>
                </a:lnTo>
                <a:close/>
              </a:path>
            </a:pathLst>
          </a:custGeom>
          <a:solidFill>
            <a:schemeClr val="accent3">
              <a:alpha val="95000"/>
            </a:schemeClr>
          </a:solidFill>
          <a:ln w="0">
            <a:solidFill>
              <a:schemeClr val="accent3"/>
            </a:solidFill>
            <a:prstDash val="solid"/>
            <a:round/>
            <a:headEnd/>
            <a:tailEnd/>
          </a:ln>
        </p:spPr>
        <p:txBody>
          <a:bodyPr vert="horz" wrap="square" lIns="152360" tIns="76180" rIns="152360" bIns="76180" numCol="1" anchor="t" anchorCtr="0" compatLnSpc="1">
            <a:prstTxWarp prst="textNoShape">
              <a:avLst/>
            </a:prstTxWarp>
          </a:bodyPr>
          <a:lstStyle/>
          <a:p>
            <a:pPr defTabSz="1524030"/>
            <a:endParaRPr lang="en-US" sz="3000" dirty="0">
              <a:solidFill>
                <a:prstClr val="black"/>
              </a:solidFill>
              <a:latin typeface="MetricHPE"/>
            </a:endParaRPr>
          </a:p>
        </p:txBody>
      </p:sp>
      <p:sp>
        <p:nvSpPr>
          <p:cNvPr id="65" name="Freeform 6"/>
          <p:cNvSpPr>
            <a:spLocks/>
          </p:cNvSpPr>
          <p:nvPr/>
        </p:nvSpPr>
        <p:spPr bwMode="auto">
          <a:xfrm>
            <a:off x="6654131" y="9567772"/>
            <a:ext cx="429585" cy="404392"/>
          </a:xfrm>
          <a:custGeom>
            <a:avLst/>
            <a:gdLst>
              <a:gd name="T0" fmla="*/ 3139 w 3323"/>
              <a:gd name="T1" fmla="*/ 665 h 3128"/>
              <a:gd name="T2" fmla="*/ 2807 w 3323"/>
              <a:gd name="T3" fmla="*/ 1156 h 3128"/>
              <a:gd name="T4" fmla="*/ 2521 w 3323"/>
              <a:gd name="T5" fmla="*/ 1577 h 3128"/>
              <a:gd name="T6" fmla="*/ 2279 w 3323"/>
              <a:gd name="T7" fmla="*/ 1933 h 3128"/>
              <a:gd name="T8" fmla="*/ 2078 w 3323"/>
              <a:gd name="T9" fmla="*/ 2230 h 3128"/>
              <a:gd name="T10" fmla="*/ 1913 w 3323"/>
              <a:gd name="T11" fmla="*/ 2474 h 3128"/>
              <a:gd name="T12" fmla="*/ 1782 w 3323"/>
              <a:gd name="T13" fmla="*/ 2668 h 3128"/>
              <a:gd name="T14" fmla="*/ 1679 w 3323"/>
              <a:gd name="T15" fmla="*/ 2821 h 3128"/>
              <a:gd name="T16" fmla="*/ 1601 w 3323"/>
              <a:gd name="T17" fmla="*/ 2935 h 3128"/>
              <a:gd name="T18" fmla="*/ 1547 w 3323"/>
              <a:gd name="T19" fmla="*/ 3016 h 3128"/>
              <a:gd name="T20" fmla="*/ 1510 w 3323"/>
              <a:gd name="T21" fmla="*/ 3071 h 3128"/>
              <a:gd name="T22" fmla="*/ 1487 w 3323"/>
              <a:gd name="T23" fmla="*/ 3104 h 3128"/>
              <a:gd name="T24" fmla="*/ 1476 w 3323"/>
              <a:gd name="T25" fmla="*/ 3121 h 3128"/>
              <a:gd name="T26" fmla="*/ 1470 w 3323"/>
              <a:gd name="T27" fmla="*/ 3127 h 3128"/>
              <a:gd name="T28" fmla="*/ 1470 w 3323"/>
              <a:gd name="T29" fmla="*/ 3128 h 3128"/>
              <a:gd name="T30" fmla="*/ 1112 w 3323"/>
              <a:gd name="T31" fmla="*/ 2827 h 3128"/>
              <a:gd name="T32" fmla="*/ 817 w 3323"/>
              <a:gd name="T33" fmla="*/ 2579 h 3128"/>
              <a:gd name="T34" fmla="*/ 580 w 3323"/>
              <a:gd name="T35" fmla="*/ 2378 h 3128"/>
              <a:gd name="T36" fmla="*/ 393 w 3323"/>
              <a:gd name="T37" fmla="*/ 2221 h 3128"/>
              <a:gd name="T38" fmla="*/ 252 w 3323"/>
              <a:gd name="T39" fmla="*/ 2102 h 3128"/>
              <a:gd name="T40" fmla="*/ 150 w 3323"/>
              <a:gd name="T41" fmla="*/ 2015 h 3128"/>
              <a:gd name="T42" fmla="*/ 79 w 3323"/>
              <a:gd name="T43" fmla="*/ 1957 h 3128"/>
              <a:gd name="T44" fmla="*/ 35 w 3323"/>
              <a:gd name="T45" fmla="*/ 1920 h 3128"/>
              <a:gd name="T46" fmla="*/ 11 w 3323"/>
              <a:gd name="T47" fmla="*/ 1900 h 3128"/>
              <a:gd name="T48" fmla="*/ 2 w 3323"/>
              <a:gd name="T49" fmla="*/ 1892 h 3128"/>
              <a:gd name="T50" fmla="*/ 0 w 3323"/>
              <a:gd name="T51" fmla="*/ 1890 h 3128"/>
              <a:gd name="T52" fmla="*/ 133 w 3323"/>
              <a:gd name="T53" fmla="*/ 1735 h 3128"/>
              <a:gd name="T54" fmla="*/ 265 w 3323"/>
              <a:gd name="T55" fmla="*/ 1581 h 3128"/>
              <a:gd name="T56" fmla="*/ 354 w 3323"/>
              <a:gd name="T57" fmla="*/ 1477 h 3128"/>
              <a:gd name="T58" fmla="*/ 409 w 3323"/>
              <a:gd name="T59" fmla="*/ 1414 h 3128"/>
              <a:gd name="T60" fmla="*/ 435 w 3323"/>
              <a:gd name="T61" fmla="*/ 1382 h 3128"/>
              <a:gd name="T62" fmla="*/ 446 w 3323"/>
              <a:gd name="T63" fmla="*/ 1371 h 3128"/>
              <a:gd name="T64" fmla="*/ 448 w 3323"/>
              <a:gd name="T65" fmla="*/ 1369 h 3128"/>
              <a:gd name="T66" fmla="*/ 720 w 3323"/>
              <a:gd name="T67" fmla="*/ 1607 h 3128"/>
              <a:gd name="T68" fmla="*/ 932 w 3323"/>
              <a:gd name="T69" fmla="*/ 1791 h 3128"/>
              <a:gd name="T70" fmla="*/ 1089 w 3323"/>
              <a:gd name="T71" fmla="*/ 1929 h 3128"/>
              <a:gd name="T72" fmla="*/ 1199 w 3323"/>
              <a:gd name="T73" fmla="*/ 2026 h 3128"/>
              <a:gd name="T74" fmla="*/ 1272 w 3323"/>
              <a:gd name="T75" fmla="*/ 2089 h 3128"/>
              <a:gd name="T76" fmla="*/ 1315 w 3323"/>
              <a:gd name="T77" fmla="*/ 2126 h 3128"/>
              <a:gd name="T78" fmla="*/ 1335 w 3323"/>
              <a:gd name="T79" fmla="*/ 2144 h 3128"/>
              <a:gd name="T80" fmla="*/ 1341 w 3323"/>
              <a:gd name="T81" fmla="*/ 2150 h 3128"/>
              <a:gd name="T82" fmla="*/ 1424 w 3323"/>
              <a:gd name="T83" fmla="*/ 2027 h 3128"/>
              <a:gd name="T84" fmla="*/ 1717 w 3323"/>
              <a:gd name="T85" fmla="*/ 1578 h 3128"/>
              <a:gd name="T86" fmla="*/ 1964 w 3323"/>
              <a:gd name="T87" fmla="*/ 1202 h 3128"/>
              <a:gd name="T88" fmla="*/ 2167 w 3323"/>
              <a:gd name="T89" fmla="*/ 890 h 3128"/>
              <a:gd name="T90" fmla="*/ 2332 w 3323"/>
              <a:gd name="T91" fmla="*/ 637 h 3128"/>
              <a:gd name="T92" fmla="*/ 2462 w 3323"/>
              <a:gd name="T93" fmla="*/ 438 h 3128"/>
              <a:gd name="T94" fmla="*/ 2562 w 3323"/>
              <a:gd name="T95" fmla="*/ 286 h 3128"/>
              <a:gd name="T96" fmla="*/ 2635 w 3323"/>
              <a:gd name="T97" fmla="*/ 173 h 3128"/>
              <a:gd name="T98" fmla="*/ 2687 w 3323"/>
              <a:gd name="T99" fmla="*/ 95 h 3128"/>
              <a:gd name="T100" fmla="*/ 2720 w 3323"/>
              <a:gd name="T101" fmla="*/ 45 h 3128"/>
              <a:gd name="T102" fmla="*/ 2738 w 3323"/>
              <a:gd name="T103" fmla="*/ 16 h 3128"/>
              <a:gd name="T104" fmla="*/ 2747 w 3323"/>
              <a:gd name="T105" fmla="*/ 3 h 3128"/>
              <a:gd name="T106" fmla="*/ 2749 w 3323"/>
              <a:gd name="T107" fmla="*/ 0 h 3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3" h="3128">
                <a:moveTo>
                  <a:pt x="2749" y="0"/>
                </a:moveTo>
                <a:lnTo>
                  <a:pt x="3323" y="391"/>
                </a:lnTo>
                <a:lnTo>
                  <a:pt x="3230" y="531"/>
                </a:lnTo>
                <a:lnTo>
                  <a:pt x="3139" y="665"/>
                </a:lnTo>
                <a:lnTo>
                  <a:pt x="3051" y="795"/>
                </a:lnTo>
                <a:lnTo>
                  <a:pt x="2966" y="920"/>
                </a:lnTo>
                <a:lnTo>
                  <a:pt x="2885" y="1040"/>
                </a:lnTo>
                <a:lnTo>
                  <a:pt x="2807" y="1156"/>
                </a:lnTo>
                <a:lnTo>
                  <a:pt x="2730" y="1267"/>
                </a:lnTo>
                <a:lnTo>
                  <a:pt x="2658" y="1375"/>
                </a:lnTo>
                <a:lnTo>
                  <a:pt x="2588" y="1477"/>
                </a:lnTo>
                <a:lnTo>
                  <a:pt x="2521" y="1577"/>
                </a:lnTo>
                <a:lnTo>
                  <a:pt x="2457" y="1672"/>
                </a:lnTo>
                <a:lnTo>
                  <a:pt x="2395" y="1763"/>
                </a:lnTo>
                <a:lnTo>
                  <a:pt x="2336" y="1849"/>
                </a:lnTo>
                <a:lnTo>
                  <a:pt x="2279" y="1933"/>
                </a:lnTo>
                <a:lnTo>
                  <a:pt x="2226" y="2013"/>
                </a:lnTo>
                <a:lnTo>
                  <a:pt x="2174" y="2089"/>
                </a:lnTo>
                <a:lnTo>
                  <a:pt x="2125" y="2161"/>
                </a:lnTo>
                <a:lnTo>
                  <a:pt x="2078" y="2230"/>
                </a:lnTo>
                <a:lnTo>
                  <a:pt x="2034" y="2296"/>
                </a:lnTo>
                <a:lnTo>
                  <a:pt x="1991" y="2359"/>
                </a:lnTo>
                <a:lnTo>
                  <a:pt x="1951" y="2418"/>
                </a:lnTo>
                <a:lnTo>
                  <a:pt x="1913" y="2474"/>
                </a:lnTo>
                <a:lnTo>
                  <a:pt x="1878" y="2527"/>
                </a:lnTo>
                <a:lnTo>
                  <a:pt x="1844" y="2576"/>
                </a:lnTo>
                <a:lnTo>
                  <a:pt x="1812" y="2624"/>
                </a:lnTo>
                <a:lnTo>
                  <a:pt x="1782" y="2668"/>
                </a:lnTo>
                <a:lnTo>
                  <a:pt x="1753" y="2711"/>
                </a:lnTo>
                <a:lnTo>
                  <a:pt x="1726" y="2750"/>
                </a:lnTo>
                <a:lnTo>
                  <a:pt x="1701" y="2786"/>
                </a:lnTo>
                <a:lnTo>
                  <a:pt x="1679" y="2821"/>
                </a:lnTo>
                <a:lnTo>
                  <a:pt x="1657" y="2852"/>
                </a:lnTo>
                <a:lnTo>
                  <a:pt x="1637" y="2882"/>
                </a:lnTo>
                <a:lnTo>
                  <a:pt x="1619" y="2909"/>
                </a:lnTo>
                <a:lnTo>
                  <a:pt x="1601" y="2935"/>
                </a:lnTo>
                <a:lnTo>
                  <a:pt x="1586" y="2958"/>
                </a:lnTo>
                <a:lnTo>
                  <a:pt x="1571" y="2979"/>
                </a:lnTo>
                <a:lnTo>
                  <a:pt x="1558" y="2998"/>
                </a:lnTo>
                <a:lnTo>
                  <a:pt x="1547" y="3016"/>
                </a:lnTo>
                <a:lnTo>
                  <a:pt x="1535" y="3032"/>
                </a:lnTo>
                <a:lnTo>
                  <a:pt x="1526" y="3047"/>
                </a:lnTo>
                <a:lnTo>
                  <a:pt x="1517" y="3059"/>
                </a:lnTo>
                <a:lnTo>
                  <a:pt x="1510" y="3071"/>
                </a:lnTo>
                <a:lnTo>
                  <a:pt x="1502" y="3080"/>
                </a:lnTo>
                <a:lnTo>
                  <a:pt x="1496" y="3090"/>
                </a:lnTo>
                <a:lnTo>
                  <a:pt x="1491" y="3097"/>
                </a:lnTo>
                <a:lnTo>
                  <a:pt x="1487" y="3104"/>
                </a:lnTo>
                <a:lnTo>
                  <a:pt x="1483" y="3109"/>
                </a:lnTo>
                <a:lnTo>
                  <a:pt x="1480" y="3114"/>
                </a:lnTo>
                <a:lnTo>
                  <a:pt x="1478" y="3117"/>
                </a:lnTo>
                <a:lnTo>
                  <a:pt x="1476" y="3121"/>
                </a:lnTo>
                <a:lnTo>
                  <a:pt x="1473" y="3123"/>
                </a:lnTo>
                <a:lnTo>
                  <a:pt x="1472" y="3125"/>
                </a:lnTo>
                <a:lnTo>
                  <a:pt x="1471" y="3126"/>
                </a:lnTo>
                <a:lnTo>
                  <a:pt x="1470" y="3127"/>
                </a:lnTo>
                <a:lnTo>
                  <a:pt x="1470" y="3128"/>
                </a:lnTo>
                <a:lnTo>
                  <a:pt x="1470" y="3128"/>
                </a:lnTo>
                <a:lnTo>
                  <a:pt x="1470" y="3128"/>
                </a:lnTo>
                <a:lnTo>
                  <a:pt x="1470" y="3128"/>
                </a:lnTo>
                <a:lnTo>
                  <a:pt x="1374" y="3048"/>
                </a:lnTo>
                <a:lnTo>
                  <a:pt x="1283" y="2971"/>
                </a:lnTo>
                <a:lnTo>
                  <a:pt x="1195" y="2897"/>
                </a:lnTo>
                <a:lnTo>
                  <a:pt x="1112" y="2827"/>
                </a:lnTo>
                <a:lnTo>
                  <a:pt x="1033" y="2759"/>
                </a:lnTo>
                <a:lnTo>
                  <a:pt x="958" y="2696"/>
                </a:lnTo>
                <a:lnTo>
                  <a:pt x="885" y="2636"/>
                </a:lnTo>
                <a:lnTo>
                  <a:pt x="817" y="2579"/>
                </a:lnTo>
                <a:lnTo>
                  <a:pt x="753" y="2524"/>
                </a:lnTo>
                <a:lnTo>
                  <a:pt x="691" y="2473"/>
                </a:lnTo>
                <a:lnTo>
                  <a:pt x="635" y="2424"/>
                </a:lnTo>
                <a:lnTo>
                  <a:pt x="580" y="2378"/>
                </a:lnTo>
                <a:lnTo>
                  <a:pt x="528" y="2336"/>
                </a:lnTo>
                <a:lnTo>
                  <a:pt x="481" y="2294"/>
                </a:lnTo>
                <a:lnTo>
                  <a:pt x="435" y="2257"/>
                </a:lnTo>
                <a:lnTo>
                  <a:pt x="393" y="2221"/>
                </a:lnTo>
                <a:lnTo>
                  <a:pt x="354" y="2189"/>
                </a:lnTo>
                <a:lnTo>
                  <a:pt x="318" y="2157"/>
                </a:lnTo>
                <a:lnTo>
                  <a:pt x="284" y="2128"/>
                </a:lnTo>
                <a:lnTo>
                  <a:pt x="252" y="2102"/>
                </a:lnTo>
                <a:lnTo>
                  <a:pt x="223" y="2078"/>
                </a:lnTo>
                <a:lnTo>
                  <a:pt x="196" y="2055"/>
                </a:lnTo>
                <a:lnTo>
                  <a:pt x="171" y="2034"/>
                </a:lnTo>
                <a:lnTo>
                  <a:pt x="150" y="2015"/>
                </a:lnTo>
                <a:lnTo>
                  <a:pt x="129" y="1998"/>
                </a:lnTo>
                <a:lnTo>
                  <a:pt x="110" y="1984"/>
                </a:lnTo>
                <a:lnTo>
                  <a:pt x="94" y="1969"/>
                </a:lnTo>
                <a:lnTo>
                  <a:pt x="79" y="1957"/>
                </a:lnTo>
                <a:lnTo>
                  <a:pt x="66" y="1946"/>
                </a:lnTo>
                <a:lnTo>
                  <a:pt x="55" y="1936"/>
                </a:lnTo>
                <a:lnTo>
                  <a:pt x="44" y="1928"/>
                </a:lnTo>
                <a:lnTo>
                  <a:pt x="35" y="1920"/>
                </a:lnTo>
                <a:lnTo>
                  <a:pt x="28" y="1914"/>
                </a:lnTo>
                <a:lnTo>
                  <a:pt x="22" y="1909"/>
                </a:lnTo>
                <a:lnTo>
                  <a:pt x="17" y="1903"/>
                </a:lnTo>
                <a:lnTo>
                  <a:pt x="11" y="1900"/>
                </a:lnTo>
                <a:lnTo>
                  <a:pt x="8" y="1897"/>
                </a:lnTo>
                <a:lnTo>
                  <a:pt x="5" y="1895"/>
                </a:lnTo>
                <a:lnTo>
                  <a:pt x="3" y="1893"/>
                </a:lnTo>
                <a:lnTo>
                  <a:pt x="2" y="1892"/>
                </a:lnTo>
                <a:lnTo>
                  <a:pt x="1" y="1891"/>
                </a:lnTo>
                <a:lnTo>
                  <a:pt x="0" y="1891"/>
                </a:lnTo>
                <a:lnTo>
                  <a:pt x="0" y="1891"/>
                </a:lnTo>
                <a:lnTo>
                  <a:pt x="0" y="1890"/>
                </a:lnTo>
                <a:lnTo>
                  <a:pt x="0" y="1890"/>
                </a:lnTo>
                <a:lnTo>
                  <a:pt x="47" y="1835"/>
                </a:lnTo>
                <a:lnTo>
                  <a:pt x="92" y="1783"/>
                </a:lnTo>
                <a:lnTo>
                  <a:pt x="133" y="1735"/>
                </a:lnTo>
                <a:lnTo>
                  <a:pt x="171" y="1691"/>
                </a:lnTo>
                <a:lnTo>
                  <a:pt x="205" y="1651"/>
                </a:lnTo>
                <a:lnTo>
                  <a:pt x="237" y="1614"/>
                </a:lnTo>
                <a:lnTo>
                  <a:pt x="265" y="1581"/>
                </a:lnTo>
                <a:lnTo>
                  <a:pt x="291" y="1550"/>
                </a:lnTo>
                <a:lnTo>
                  <a:pt x="315" y="1523"/>
                </a:lnTo>
                <a:lnTo>
                  <a:pt x="335" y="1499"/>
                </a:lnTo>
                <a:lnTo>
                  <a:pt x="354" y="1477"/>
                </a:lnTo>
                <a:lnTo>
                  <a:pt x="370" y="1458"/>
                </a:lnTo>
                <a:lnTo>
                  <a:pt x="385" y="1442"/>
                </a:lnTo>
                <a:lnTo>
                  <a:pt x="397" y="1427"/>
                </a:lnTo>
                <a:lnTo>
                  <a:pt x="409" y="1414"/>
                </a:lnTo>
                <a:lnTo>
                  <a:pt x="417" y="1404"/>
                </a:lnTo>
                <a:lnTo>
                  <a:pt x="425" y="1395"/>
                </a:lnTo>
                <a:lnTo>
                  <a:pt x="431" y="1388"/>
                </a:lnTo>
                <a:lnTo>
                  <a:pt x="435" y="1382"/>
                </a:lnTo>
                <a:lnTo>
                  <a:pt x="440" y="1378"/>
                </a:lnTo>
                <a:lnTo>
                  <a:pt x="443" y="1374"/>
                </a:lnTo>
                <a:lnTo>
                  <a:pt x="445" y="1372"/>
                </a:lnTo>
                <a:lnTo>
                  <a:pt x="446" y="1371"/>
                </a:lnTo>
                <a:lnTo>
                  <a:pt x="447" y="1370"/>
                </a:lnTo>
                <a:lnTo>
                  <a:pt x="447" y="1369"/>
                </a:lnTo>
                <a:lnTo>
                  <a:pt x="448" y="1369"/>
                </a:lnTo>
                <a:lnTo>
                  <a:pt x="448" y="1369"/>
                </a:lnTo>
                <a:lnTo>
                  <a:pt x="522" y="1434"/>
                </a:lnTo>
                <a:lnTo>
                  <a:pt x="592" y="1495"/>
                </a:lnTo>
                <a:lnTo>
                  <a:pt x="658" y="1553"/>
                </a:lnTo>
                <a:lnTo>
                  <a:pt x="720" y="1607"/>
                </a:lnTo>
                <a:lnTo>
                  <a:pt x="779" y="1658"/>
                </a:lnTo>
                <a:lnTo>
                  <a:pt x="834" y="1706"/>
                </a:lnTo>
                <a:lnTo>
                  <a:pt x="884" y="1750"/>
                </a:lnTo>
                <a:lnTo>
                  <a:pt x="932" y="1791"/>
                </a:lnTo>
                <a:lnTo>
                  <a:pt x="975" y="1830"/>
                </a:lnTo>
                <a:lnTo>
                  <a:pt x="1016" y="1865"/>
                </a:lnTo>
                <a:lnTo>
                  <a:pt x="1053" y="1898"/>
                </a:lnTo>
                <a:lnTo>
                  <a:pt x="1089" y="1929"/>
                </a:lnTo>
                <a:lnTo>
                  <a:pt x="1121" y="1956"/>
                </a:lnTo>
                <a:lnTo>
                  <a:pt x="1149" y="1982"/>
                </a:lnTo>
                <a:lnTo>
                  <a:pt x="1175" y="2005"/>
                </a:lnTo>
                <a:lnTo>
                  <a:pt x="1199" y="2026"/>
                </a:lnTo>
                <a:lnTo>
                  <a:pt x="1221" y="2044"/>
                </a:lnTo>
                <a:lnTo>
                  <a:pt x="1240" y="2061"/>
                </a:lnTo>
                <a:lnTo>
                  <a:pt x="1257" y="2076"/>
                </a:lnTo>
                <a:lnTo>
                  <a:pt x="1272" y="2089"/>
                </a:lnTo>
                <a:lnTo>
                  <a:pt x="1285" y="2101"/>
                </a:lnTo>
                <a:lnTo>
                  <a:pt x="1296" y="2110"/>
                </a:lnTo>
                <a:lnTo>
                  <a:pt x="1306" y="2119"/>
                </a:lnTo>
                <a:lnTo>
                  <a:pt x="1315" y="2126"/>
                </a:lnTo>
                <a:lnTo>
                  <a:pt x="1322" y="2133"/>
                </a:lnTo>
                <a:lnTo>
                  <a:pt x="1327" y="2137"/>
                </a:lnTo>
                <a:lnTo>
                  <a:pt x="1332" y="2141"/>
                </a:lnTo>
                <a:lnTo>
                  <a:pt x="1335" y="2144"/>
                </a:lnTo>
                <a:lnTo>
                  <a:pt x="1338" y="2146"/>
                </a:lnTo>
                <a:lnTo>
                  <a:pt x="1339" y="2148"/>
                </a:lnTo>
                <a:lnTo>
                  <a:pt x="1341" y="2150"/>
                </a:lnTo>
                <a:lnTo>
                  <a:pt x="1341" y="2150"/>
                </a:lnTo>
                <a:lnTo>
                  <a:pt x="1342" y="2151"/>
                </a:lnTo>
                <a:lnTo>
                  <a:pt x="1342" y="2151"/>
                </a:lnTo>
                <a:lnTo>
                  <a:pt x="1342" y="2151"/>
                </a:lnTo>
                <a:lnTo>
                  <a:pt x="1424" y="2027"/>
                </a:lnTo>
                <a:lnTo>
                  <a:pt x="1501" y="1908"/>
                </a:lnTo>
                <a:lnTo>
                  <a:pt x="1577" y="1793"/>
                </a:lnTo>
                <a:lnTo>
                  <a:pt x="1648" y="1684"/>
                </a:lnTo>
                <a:lnTo>
                  <a:pt x="1717" y="1578"/>
                </a:lnTo>
                <a:lnTo>
                  <a:pt x="1783" y="1477"/>
                </a:lnTo>
                <a:lnTo>
                  <a:pt x="1846" y="1381"/>
                </a:lnTo>
                <a:lnTo>
                  <a:pt x="1906" y="1289"/>
                </a:lnTo>
                <a:lnTo>
                  <a:pt x="1964" y="1202"/>
                </a:lnTo>
                <a:lnTo>
                  <a:pt x="2018" y="1117"/>
                </a:lnTo>
                <a:lnTo>
                  <a:pt x="2070" y="1038"/>
                </a:lnTo>
                <a:lnTo>
                  <a:pt x="2119" y="962"/>
                </a:lnTo>
                <a:lnTo>
                  <a:pt x="2167" y="890"/>
                </a:lnTo>
                <a:lnTo>
                  <a:pt x="2211" y="821"/>
                </a:lnTo>
                <a:lnTo>
                  <a:pt x="2253" y="757"/>
                </a:lnTo>
                <a:lnTo>
                  <a:pt x="2294" y="696"/>
                </a:lnTo>
                <a:lnTo>
                  <a:pt x="2332" y="637"/>
                </a:lnTo>
                <a:lnTo>
                  <a:pt x="2368" y="582"/>
                </a:lnTo>
                <a:lnTo>
                  <a:pt x="2401" y="532"/>
                </a:lnTo>
                <a:lnTo>
                  <a:pt x="2433" y="483"/>
                </a:lnTo>
                <a:lnTo>
                  <a:pt x="2462" y="438"/>
                </a:lnTo>
                <a:lnTo>
                  <a:pt x="2490" y="395"/>
                </a:lnTo>
                <a:lnTo>
                  <a:pt x="2516" y="356"/>
                </a:lnTo>
                <a:lnTo>
                  <a:pt x="2540" y="319"/>
                </a:lnTo>
                <a:lnTo>
                  <a:pt x="2562" y="286"/>
                </a:lnTo>
                <a:lnTo>
                  <a:pt x="2583" y="254"/>
                </a:lnTo>
                <a:lnTo>
                  <a:pt x="2602" y="224"/>
                </a:lnTo>
                <a:lnTo>
                  <a:pt x="2620" y="198"/>
                </a:lnTo>
                <a:lnTo>
                  <a:pt x="2635" y="173"/>
                </a:lnTo>
                <a:lnTo>
                  <a:pt x="2651" y="150"/>
                </a:lnTo>
                <a:lnTo>
                  <a:pt x="2664" y="130"/>
                </a:lnTo>
                <a:lnTo>
                  <a:pt x="2676" y="111"/>
                </a:lnTo>
                <a:lnTo>
                  <a:pt x="2687" y="95"/>
                </a:lnTo>
                <a:lnTo>
                  <a:pt x="2696" y="81"/>
                </a:lnTo>
                <a:lnTo>
                  <a:pt x="2705" y="67"/>
                </a:lnTo>
                <a:lnTo>
                  <a:pt x="2713" y="55"/>
                </a:lnTo>
                <a:lnTo>
                  <a:pt x="2720" y="45"/>
                </a:lnTo>
                <a:lnTo>
                  <a:pt x="2725" y="36"/>
                </a:lnTo>
                <a:lnTo>
                  <a:pt x="2730" y="29"/>
                </a:lnTo>
                <a:lnTo>
                  <a:pt x="2734" y="22"/>
                </a:lnTo>
                <a:lnTo>
                  <a:pt x="2738" y="16"/>
                </a:lnTo>
                <a:lnTo>
                  <a:pt x="2741" y="12"/>
                </a:lnTo>
                <a:lnTo>
                  <a:pt x="2744" y="9"/>
                </a:lnTo>
                <a:lnTo>
                  <a:pt x="2745" y="6"/>
                </a:lnTo>
                <a:lnTo>
                  <a:pt x="2747" y="3"/>
                </a:lnTo>
                <a:lnTo>
                  <a:pt x="2748" y="2"/>
                </a:lnTo>
                <a:lnTo>
                  <a:pt x="2748" y="1"/>
                </a:lnTo>
                <a:lnTo>
                  <a:pt x="2749" y="1"/>
                </a:lnTo>
                <a:lnTo>
                  <a:pt x="2749" y="0"/>
                </a:lnTo>
                <a:lnTo>
                  <a:pt x="2749" y="0"/>
                </a:lnTo>
                <a:lnTo>
                  <a:pt x="2749" y="0"/>
                </a:lnTo>
                <a:close/>
              </a:path>
            </a:pathLst>
          </a:custGeom>
          <a:solidFill>
            <a:schemeClr val="accent1">
              <a:lumMod val="75000"/>
              <a:alpha val="95000"/>
            </a:schemeClr>
          </a:solidFill>
          <a:ln w="0">
            <a:noFill/>
            <a:prstDash val="solid"/>
            <a:round/>
            <a:headEnd/>
            <a:tailEnd/>
          </a:ln>
        </p:spPr>
        <p:txBody>
          <a:bodyPr vert="horz" wrap="square" lIns="152360" tIns="76180" rIns="152360" bIns="76180" numCol="1" anchor="t" anchorCtr="0" compatLnSpc="1">
            <a:prstTxWarp prst="textNoShape">
              <a:avLst/>
            </a:prstTxWarp>
          </a:bodyPr>
          <a:lstStyle/>
          <a:p>
            <a:pPr defTabSz="1524030"/>
            <a:endParaRPr lang="en-US" sz="3000" dirty="0">
              <a:solidFill>
                <a:srgbClr val="2AD2C9">
                  <a:lumMod val="75000"/>
                </a:srgbClr>
              </a:solidFill>
              <a:latin typeface="MetricHPE"/>
            </a:endParaRPr>
          </a:p>
        </p:txBody>
      </p:sp>
      <p:sp>
        <p:nvSpPr>
          <p:cNvPr id="66" name="Freeform 6"/>
          <p:cNvSpPr>
            <a:spLocks/>
          </p:cNvSpPr>
          <p:nvPr/>
        </p:nvSpPr>
        <p:spPr bwMode="auto">
          <a:xfrm>
            <a:off x="10908544" y="9567772"/>
            <a:ext cx="429585" cy="404392"/>
          </a:xfrm>
          <a:custGeom>
            <a:avLst/>
            <a:gdLst>
              <a:gd name="T0" fmla="*/ 3139 w 3323"/>
              <a:gd name="T1" fmla="*/ 665 h 3128"/>
              <a:gd name="T2" fmla="*/ 2807 w 3323"/>
              <a:gd name="T3" fmla="*/ 1156 h 3128"/>
              <a:gd name="T4" fmla="*/ 2521 w 3323"/>
              <a:gd name="T5" fmla="*/ 1577 h 3128"/>
              <a:gd name="T6" fmla="*/ 2279 w 3323"/>
              <a:gd name="T7" fmla="*/ 1933 h 3128"/>
              <a:gd name="T8" fmla="*/ 2078 w 3323"/>
              <a:gd name="T9" fmla="*/ 2230 h 3128"/>
              <a:gd name="T10" fmla="*/ 1913 w 3323"/>
              <a:gd name="T11" fmla="*/ 2474 h 3128"/>
              <a:gd name="T12" fmla="*/ 1782 w 3323"/>
              <a:gd name="T13" fmla="*/ 2668 h 3128"/>
              <a:gd name="T14" fmla="*/ 1679 w 3323"/>
              <a:gd name="T15" fmla="*/ 2821 h 3128"/>
              <a:gd name="T16" fmla="*/ 1601 w 3323"/>
              <a:gd name="T17" fmla="*/ 2935 h 3128"/>
              <a:gd name="T18" fmla="*/ 1547 w 3323"/>
              <a:gd name="T19" fmla="*/ 3016 h 3128"/>
              <a:gd name="T20" fmla="*/ 1510 w 3323"/>
              <a:gd name="T21" fmla="*/ 3071 h 3128"/>
              <a:gd name="T22" fmla="*/ 1487 w 3323"/>
              <a:gd name="T23" fmla="*/ 3104 h 3128"/>
              <a:gd name="T24" fmla="*/ 1476 w 3323"/>
              <a:gd name="T25" fmla="*/ 3121 h 3128"/>
              <a:gd name="T26" fmla="*/ 1470 w 3323"/>
              <a:gd name="T27" fmla="*/ 3127 h 3128"/>
              <a:gd name="T28" fmla="*/ 1470 w 3323"/>
              <a:gd name="T29" fmla="*/ 3128 h 3128"/>
              <a:gd name="T30" fmla="*/ 1112 w 3323"/>
              <a:gd name="T31" fmla="*/ 2827 h 3128"/>
              <a:gd name="T32" fmla="*/ 817 w 3323"/>
              <a:gd name="T33" fmla="*/ 2579 h 3128"/>
              <a:gd name="T34" fmla="*/ 580 w 3323"/>
              <a:gd name="T35" fmla="*/ 2378 h 3128"/>
              <a:gd name="T36" fmla="*/ 393 w 3323"/>
              <a:gd name="T37" fmla="*/ 2221 h 3128"/>
              <a:gd name="T38" fmla="*/ 252 w 3323"/>
              <a:gd name="T39" fmla="*/ 2102 h 3128"/>
              <a:gd name="T40" fmla="*/ 150 w 3323"/>
              <a:gd name="T41" fmla="*/ 2015 h 3128"/>
              <a:gd name="T42" fmla="*/ 79 w 3323"/>
              <a:gd name="T43" fmla="*/ 1957 h 3128"/>
              <a:gd name="T44" fmla="*/ 35 w 3323"/>
              <a:gd name="T45" fmla="*/ 1920 h 3128"/>
              <a:gd name="T46" fmla="*/ 11 w 3323"/>
              <a:gd name="T47" fmla="*/ 1900 h 3128"/>
              <a:gd name="T48" fmla="*/ 2 w 3323"/>
              <a:gd name="T49" fmla="*/ 1892 h 3128"/>
              <a:gd name="T50" fmla="*/ 0 w 3323"/>
              <a:gd name="T51" fmla="*/ 1890 h 3128"/>
              <a:gd name="T52" fmla="*/ 133 w 3323"/>
              <a:gd name="T53" fmla="*/ 1735 h 3128"/>
              <a:gd name="T54" fmla="*/ 265 w 3323"/>
              <a:gd name="T55" fmla="*/ 1581 h 3128"/>
              <a:gd name="T56" fmla="*/ 354 w 3323"/>
              <a:gd name="T57" fmla="*/ 1477 h 3128"/>
              <a:gd name="T58" fmla="*/ 409 w 3323"/>
              <a:gd name="T59" fmla="*/ 1414 h 3128"/>
              <a:gd name="T60" fmla="*/ 435 w 3323"/>
              <a:gd name="T61" fmla="*/ 1382 h 3128"/>
              <a:gd name="T62" fmla="*/ 446 w 3323"/>
              <a:gd name="T63" fmla="*/ 1371 h 3128"/>
              <a:gd name="T64" fmla="*/ 448 w 3323"/>
              <a:gd name="T65" fmla="*/ 1369 h 3128"/>
              <a:gd name="T66" fmla="*/ 720 w 3323"/>
              <a:gd name="T67" fmla="*/ 1607 h 3128"/>
              <a:gd name="T68" fmla="*/ 932 w 3323"/>
              <a:gd name="T69" fmla="*/ 1791 h 3128"/>
              <a:gd name="T70" fmla="*/ 1089 w 3323"/>
              <a:gd name="T71" fmla="*/ 1929 h 3128"/>
              <a:gd name="T72" fmla="*/ 1199 w 3323"/>
              <a:gd name="T73" fmla="*/ 2026 h 3128"/>
              <a:gd name="T74" fmla="*/ 1272 w 3323"/>
              <a:gd name="T75" fmla="*/ 2089 h 3128"/>
              <a:gd name="T76" fmla="*/ 1315 w 3323"/>
              <a:gd name="T77" fmla="*/ 2126 h 3128"/>
              <a:gd name="T78" fmla="*/ 1335 w 3323"/>
              <a:gd name="T79" fmla="*/ 2144 h 3128"/>
              <a:gd name="T80" fmla="*/ 1341 w 3323"/>
              <a:gd name="T81" fmla="*/ 2150 h 3128"/>
              <a:gd name="T82" fmla="*/ 1424 w 3323"/>
              <a:gd name="T83" fmla="*/ 2027 h 3128"/>
              <a:gd name="T84" fmla="*/ 1717 w 3323"/>
              <a:gd name="T85" fmla="*/ 1578 h 3128"/>
              <a:gd name="T86" fmla="*/ 1964 w 3323"/>
              <a:gd name="T87" fmla="*/ 1202 h 3128"/>
              <a:gd name="T88" fmla="*/ 2167 w 3323"/>
              <a:gd name="T89" fmla="*/ 890 h 3128"/>
              <a:gd name="T90" fmla="*/ 2332 w 3323"/>
              <a:gd name="T91" fmla="*/ 637 h 3128"/>
              <a:gd name="T92" fmla="*/ 2462 w 3323"/>
              <a:gd name="T93" fmla="*/ 438 h 3128"/>
              <a:gd name="T94" fmla="*/ 2562 w 3323"/>
              <a:gd name="T95" fmla="*/ 286 h 3128"/>
              <a:gd name="T96" fmla="*/ 2635 w 3323"/>
              <a:gd name="T97" fmla="*/ 173 h 3128"/>
              <a:gd name="T98" fmla="*/ 2687 w 3323"/>
              <a:gd name="T99" fmla="*/ 95 h 3128"/>
              <a:gd name="T100" fmla="*/ 2720 w 3323"/>
              <a:gd name="T101" fmla="*/ 45 h 3128"/>
              <a:gd name="T102" fmla="*/ 2738 w 3323"/>
              <a:gd name="T103" fmla="*/ 16 h 3128"/>
              <a:gd name="T104" fmla="*/ 2747 w 3323"/>
              <a:gd name="T105" fmla="*/ 3 h 3128"/>
              <a:gd name="T106" fmla="*/ 2749 w 3323"/>
              <a:gd name="T107" fmla="*/ 0 h 3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3" h="3128">
                <a:moveTo>
                  <a:pt x="2749" y="0"/>
                </a:moveTo>
                <a:lnTo>
                  <a:pt x="3323" y="391"/>
                </a:lnTo>
                <a:lnTo>
                  <a:pt x="3230" y="531"/>
                </a:lnTo>
                <a:lnTo>
                  <a:pt x="3139" y="665"/>
                </a:lnTo>
                <a:lnTo>
                  <a:pt x="3051" y="795"/>
                </a:lnTo>
                <a:lnTo>
                  <a:pt x="2966" y="920"/>
                </a:lnTo>
                <a:lnTo>
                  <a:pt x="2885" y="1040"/>
                </a:lnTo>
                <a:lnTo>
                  <a:pt x="2807" y="1156"/>
                </a:lnTo>
                <a:lnTo>
                  <a:pt x="2730" y="1267"/>
                </a:lnTo>
                <a:lnTo>
                  <a:pt x="2658" y="1375"/>
                </a:lnTo>
                <a:lnTo>
                  <a:pt x="2588" y="1477"/>
                </a:lnTo>
                <a:lnTo>
                  <a:pt x="2521" y="1577"/>
                </a:lnTo>
                <a:lnTo>
                  <a:pt x="2457" y="1672"/>
                </a:lnTo>
                <a:lnTo>
                  <a:pt x="2395" y="1763"/>
                </a:lnTo>
                <a:lnTo>
                  <a:pt x="2336" y="1849"/>
                </a:lnTo>
                <a:lnTo>
                  <a:pt x="2279" y="1933"/>
                </a:lnTo>
                <a:lnTo>
                  <a:pt x="2226" y="2013"/>
                </a:lnTo>
                <a:lnTo>
                  <a:pt x="2174" y="2089"/>
                </a:lnTo>
                <a:lnTo>
                  <a:pt x="2125" y="2161"/>
                </a:lnTo>
                <a:lnTo>
                  <a:pt x="2078" y="2230"/>
                </a:lnTo>
                <a:lnTo>
                  <a:pt x="2034" y="2296"/>
                </a:lnTo>
                <a:lnTo>
                  <a:pt x="1991" y="2359"/>
                </a:lnTo>
                <a:lnTo>
                  <a:pt x="1951" y="2418"/>
                </a:lnTo>
                <a:lnTo>
                  <a:pt x="1913" y="2474"/>
                </a:lnTo>
                <a:lnTo>
                  <a:pt x="1878" y="2527"/>
                </a:lnTo>
                <a:lnTo>
                  <a:pt x="1844" y="2576"/>
                </a:lnTo>
                <a:lnTo>
                  <a:pt x="1812" y="2624"/>
                </a:lnTo>
                <a:lnTo>
                  <a:pt x="1782" y="2668"/>
                </a:lnTo>
                <a:lnTo>
                  <a:pt x="1753" y="2711"/>
                </a:lnTo>
                <a:lnTo>
                  <a:pt x="1726" y="2750"/>
                </a:lnTo>
                <a:lnTo>
                  <a:pt x="1701" y="2786"/>
                </a:lnTo>
                <a:lnTo>
                  <a:pt x="1679" y="2821"/>
                </a:lnTo>
                <a:lnTo>
                  <a:pt x="1657" y="2852"/>
                </a:lnTo>
                <a:lnTo>
                  <a:pt x="1637" y="2882"/>
                </a:lnTo>
                <a:lnTo>
                  <a:pt x="1619" y="2909"/>
                </a:lnTo>
                <a:lnTo>
                  <a:pt x="1601" y="2935"/>
                </a:lnTo>
                <a:lnTo>
                  <a:pt x="1586" y="2958"/>
                </a:lnTo>
                <a:lnTo>
                  <a:pt x="1571" y="2979"/>
                </a:lnTo>
                <a:lnTo>
                  <a:pt x="1558" y="2998"/>
                </a:lnTo>
                <a:lnTo>
                  <a:pt x="1547" y="3016"/>
                </a:lnTo>
                <a:lnTo>
                  <a:pt x="1535" y="3032"/>
                </a:lnTo>
                <a:lnTo>
                  <a:pt x="1526" y="3047"/>
                </a:lnTo>
                <a:lnTo>
                  <a:pt x="1517" y="3059"/>
                </a:lnTo>
                <a:lnTo>
                  <a:pt x="1510" y="3071"/>
                </a:lnTo>
                <a:lnTo>
                  <a:pt x="1502" y="3080"/>
                </a:lnTo>
                <a:lnTo>
                  <a:pt x="1496" y="3090"/>
                </a:lnTo>
                <a:lnTo>
                  <a:pt x="1491" y="3097"/>
                </a:lnTo>
                <a:lnTo>
                  <a:pt x="1487" y="3104"/>
                </a:lnTo>
                <a:lnTo>
                  <a:pt x="1483" y="3109"/>
                </a:lnTo>
                <a:lnTo>
                  <a:pt x="1480" y="3114"/>
                </a:lnTo>
                <a:lnTo>
                  <a:pt x="1478" y="3117"/>
                </a:lnTo>
                <a:lnTo>
                  <a:pt x="1476" y="3121"/>
                </a:lnTo>
                <a:lnTo>
                  <a:pt x="1473" y="3123"/>
                </a:lnTo>
                <a:lnTo>
                  <a:pt x="1472" y="3125"/>
                </a:lnTo>
                <a:lnTo>
                  <a:pt x="1471" y="3126"/>
                </a:lnTo>
                <a:lnTo>
                  <a:pt x="1470" y="3127"/>
                </a:lnTo>
                <a:lnTo>
                  <a:pt x="1470" y="3128"/>
                </a:lnTo>
                <a:lnTo>
                  <a:pt x="1470" y="3128"/>
                </a:lnTo>
                <a:lnTo>
                  <a:pt x="1470" y="3128"/>
                </a:lnTo>
                <a:lnTo>
                  <a:pt x="1470" y="3128"/>
                </a:lnTo>
                <a:lnTo>
                  <a:pt x="1374" y="3048"/>
                </a:lnTo>
                <a:lnTo>
                  <a:pt x="1283" y="2971"/>
                </a:lnTo>
                <a:lnTo>
                  <a:pt x="1195" y="2897"/>
                </a:lnTo>
                <a:lnTo>
                  <a:pt x="1112" y="2827"/>
                </a:lnTo>
                <a:lnTo>
                  <a:pt x="1033" y="2759"/>
                </a:lnTo>
                <a:lnTo>
                  <a:pt x="958" y="2696"/>
                </a:lnTo>
                <a:lnTo>
                  <a:pt x="885" y="2636"/>
                </a:lnTo>
                <a:lnTo>
                  <a:pt x="817" y="2579"/>
                </a:lnTo>
                <a:lnTo>
                  <a:pt x="753" y="2524"/>
                </a:lnTo>
                <a:lnTo>
                  <a:pt x="691" y="2473"/>
                </a:lnTo>
                <a:lnTo>
                  <a:pt x="635" y="2424"/>
                </a:lnTo>
                <a:lnTo>
                  <a:pt x="580" y="2378"/>
                </a:lnTo>
                <a:lnTo>
                  <a:pt x="528" y="2336"/>
                </a:lnTo>
                <a:lnTo>
                  <a:pt x="481" y="2294"/>
                </a:lnTo>
                <a:lnTo>
                  <a:pt x="435" y="2257"/>
                </a:lnTo>
                <a:lnTo>
                  <a:pt x="393" y="2221"/>
                </a:lnTo>
                <a:lnTo>
                  <a:pt x="354" y="2189"/>
                </a:lnTo>
                <a:lnTo>
                  <a:pt x="318" y="2157"/>
                </a:lnTo>
                <a:lnTo>
                  <a:pt x="284" y="2128"/>
                </a:lnTo>
                <a:lnTo>
                  <a:pt x="252" y="2102"/>
                </a:lnTo>
                <a:lnTo>
                  <a:pt x="223" y="2078"/>
                </a:lnTo>
                <a:lnTo>
                  <a:pt x="196" y="2055"/>
                </a:lnTo>
                <a:lnTo>
                  <a:pt x="171" y="2034"/>
                </a:lnTo>
                <a:lnTo>
                  <a:pt x="150" y="2015"/>
                </a:lnTo>
                <a:lnTo>
                  <a:pt x="129" y="1998"/>
                </a:lnTo>
                <a:lnTo>
                  <a:pt x="110" y="1984"/>
                </a:lnTo>
                <a:lnTo>
                  <a:pt x="94" y="1969"/>
                </a:lnTo>
                <a:lnTo>
                  <a:pt x="79" y="1957"/>
                </a:lnTo>
                <a:lnTo>
                  <a:pt x="66" y="1946"/>
                </a:lnTo>
                <a:lnTo>
                  <a:pt x="55" y="1936"/>
                </a:lnTo>
                <a:lnTo>
                  <a:pt x="44" y="1928"/>
                </a:lnTo>
                <a:lnTo>
                  <a:pt x="35" y="1920"/>
                </a:lnTo>
                <a:lnTo>
                  <a:pt x="28" y="1914"/>
                </a:lnTo>
                <a:lnTo>
                  <a:pt x="22" y="1909"/>
                </a:lnTo>
                <a:lnTo>
                  <a:pt x="17" y="1903"/>
                </a:lnTo>
                <a:lnTo>
                  <a:pt x="11" y="1900"/>
                </a:lnTo>
                <a:lnTo>
                  <a:pt x="8" y="1897"/>
                </a:lnTo>
                <a:lnTo>
                  <a:pt x="5" y="1895"/>
                </a:lnTo>
                <a:lnTo>
                  <a:pt x="3" y="1893"/>
                </a:lnTo>
                <a:lnTo>
                  <a:pt x="2" y="1892"/>
                </a:lnTo>
                <a:lnTo>
                  <a:pt x="1" y="1891"/>
                </a:lnTo>
                <a:lnTo>
                  <a:pt x="0" y="1891"/>
                </a:lnTo>
                <a:lnTo>
                  <a:pt x="0" y="1891"/>
                </a:lnTo>
                <a:lnTo>
                  <a:pt x="0" y="1890"/>
                </a:lnTo>
                <a:lnTo>
                  <a:pt x="0" y="1890"/>
                </a:lnTo>
                <a:lnTo>
                  <a:pt x="47" y="1835"/>
                </a:lnTo>
                <a:lnTo>
                  <a:pt x="92" y="1783"/>
                </a:lnTo>
                <a:lnTo>
                  <a:pt x="133" y="1735"/>
                </a:lnTo>
                <a:lnTo>
                  <a:pt x="171" y="1691"/>
                </a:lnTo>
                <a:lnTo>
                  <a:pt x="205" y="1651"/>
                </a:lnTo>
                <a:lnTo>
                  <a:pt x="237" y="1614"/>
                </a:lnTo>
                <a:lnTo>
                  <a:pt x="265" y="1581"/>
                </a:lnTo>
                <a:lnTo>
                  <a:pt x="291" y="1550"/>
                </a:lnTo>
                <a:lnTo>
                  <a:pt x="315" y="1523"/>
                </a:lnTo>
                <a:lnTo>
                  <a:pt x="335" y="1499"/>
                </a:lnTo>
                <a:lnTo>
                  <a:pt x="354" y="1477"/>
                </a:lnTo>
                <a:lnTo>
                  <a:pt x="370" y="1458"/>
                </a:lnTo>
                <a:lnTo>
                  <a:pt x="385" y="1442"/>
                </a:lnTo>
                <a:lnTo>
                  <a:pt x="397" y="1427"/>
                </a:lnTo>
                <a:lnTo>
                  <a:pt x="409" y="1414"/>
                </a:lnTo>
                <a:lnTo>
                  <a:pt x="417" y="1404"/>
                </a:lnTo>
                <a:lnTo>
                  <a:pt x="425" y="1395"/>
                </a:lnTo>
                <a:lnTo>
                  <a:pt x="431" y="1388"/>
                </a:lnTo>
                <a:lnTo>
                  <a:pt x="435" y="1382"/>
                </a:lnTo>
                <a:lnTo>
                  <a:pt x="440" y="1378"/>
                </a:lnTo>
                <a:lnTo>
                  <a:pt x="443" y="1374"/>
                </a:lnTo>
                <a:lnTo>
                  <a:pt x="445" y="1372"/>
                </a:lnTo>
                <a:lnTo>
                  <a:pt x="446" y="1371"/>
                </a:lnTo>
                <a:lnTo>
                  <a:pt x="447" y="1370"/>
                </a:lnTo>
                <a:lnTo>
                  <a:pt x="447" y="1369"/>
                </a:lnTo>
                <a:lnTo>
                  <a:pt x="448" y="1369"/>
                </a:lnTo>
                <a:lnTo>
                  <a:pt x="448" y="1369"/>
                </a:lnTo>
                <a:lnTo>
                  <a:pt x="522" y="1434"/>
                </a:lnTo>
                <a:lnTo>
                  <a:pt x="592" y="1495"/>
                </a:lnTo>
                <a:lnTo>
                  <a:pt x="658" y="1553"/>
                </a:lnTo>
                <a:lnTo>
                  <a:pt x="720" y="1607"/>
                </a:lnTo>
                <a:lnTo>
                  <a:pt x="779" y="1658"/>
                </a:lnTo>
                <a:lnTo>
                  <a:pt x="834" y="1706"/>
                </a:lnTo>
                <a:lnTo>
                  <a:pt x="884" y="1750"/>
                </a:lnTo>
                <a:lnTo>
                  <a:pt x="932" y="1791"/>
                </a:lnTo>
                <a:lnTo>
                  <a:pt x="975" y="1830"/>
                </a:lnTo>
                <a:lnTo>
                  <a:pt x="1016" y="1865"/>
                </a:lnTo>
                <a:lnTo>
                  <a:pt x="1053" y="1898"/>
                </a:lnTo>
                <a:lnTo>
                  <a:pt x="1089" y="1929"/>
                </a:lnTo>
                <a:lnTo>
                  <a:pt x="1121" y="1956"/>
                </a:lnTo>
                <a:lnTo>
                  <a:pt x="1149" y="1982"/>
                </a:lnTo>
                <a:lnTo>
                  <a:pt x="1175" y="2005"/>
                </a:lnTo>
                <a:lnTo>
                  <a:pt x="1199" y="2026"/>
                </a:lnTo>
                <a:lnTo>
                  <a:pt x="1221" y="2044"/>
                </a:lnTo>
                <a:lnTo>
                  <a:pt x="1240" y="2061"/>
                </a:lnTo>
                <a:lnTo>
                  <a:pt x="1257" y="2076"/>
                </a:lnTo>
                <a:lnTo>
                  <a:pt x="1272" y="2089"/>
                </a:lnTo>
                <a:lnTo>
                  <a:pt x="1285" y="2101"/>
                </a:lnTo>
                <a:lnTo>
                  <a:pt x="1296" y="2110"/>
                </a:lnTo>
                <a:lnTo>
                  <a:pt x="1306" y="2119"/>
                </a:lnTo>
                <a:lnTo>
                  <a:pt x="1315" y="2126"/>
                </a:lnTo>
                <a:lnTo>
                  <a:pt x="1322" y="2133"/>
                </a:lnTo>
                <a:lnTo>
                  <a:pt x="1327" y="2137"/>
                </a:lnTo>
                <a:lnTo>
                  <a:pt x="1332" y="2141"/>
                </a:lnTo>
                <a:lnTo>
                  <a:pt x="1335" y="2144"/>
                </a:lnTo>
                <a:lnTo>
                  <a:pt x="1338" y="2146"/>
                </a:lnTo>
                <a:lnTo>
                  <a:pt x="1339" y="2148"/>
                </a:lnTo>
                <a:lnTo>
                  <a:pt x="1341" y="2150"/>
                </a:lnTo>
                <a:lnTo>
                  <a:pt x="1341" y="2150"/>
                </a:lnTo>
                <a:lnTo>
                  <a:pt x="1342" y="2151"/>
                </a:lnTo>
                <a:lnTo>
                  <a:pt x="1342" y="2151"/>
                </a:lnTo>
                <a:lnTo>
                  <a:pt x="1342" y="2151"/>
                </a:lnTo>
                <a:lnTo>
                  <a:pt x="1424" y="2027"/>
                </a:lnTo>
                <a:lnTo>
                  <a:pt x="1501" y="1908"/>
                </a:lnTo>
                <a:lnTo>
                  <a:pt x="1577" y="1793"/>
                </a:lnTo>
                <a:lnTo>
                  <a:pt x="1648" y="1684"/>
                </a:lnTo>
                <a:lnTo>
                  <a:pt x="1717" y="1578"/>
                </a:lnTo>
                <a:lnTo>
                  <a:pt x="1783" y="1477"/>
                </a:lnTo>
                <a:lnTo>
                  <a:pt x="1846" y="1381"/>
                </a:lnTo>
                <a:lnTo>
                  <a:pt x="1906" y="1289"/>
                </a:lnTo>
                <a:lnTo>
                  <a:pt x="1964" y="1202"/>
                </a:lnTo>
                <a:lnTo>
                  <a:pt x="2018" y="1117"/>
                </a:lnTo>
                <a:lnTo>
                  <a:pt x="2070" y="1038"/>
                </a:lnTo>
                <a:lnTo>
                  <a:pt x="2119" y="962"/>
                </a:lnTo>
                <a:lnTo>
                  <a:pt x="2167" y="890"/>
                </a:lnTo>
                <a:lnTo>
                  <a:pt x="2211" y="821"/>
                </a:lnTo>
                <a:lnTo>
                  <a:pt x="2253" y="757"/>
                </a:lnTo>
                <a:lnTo>
                  <a:pt x="2294" y="696"/>
                </a:lnTo>
                <a:lnTo>
                  <a:pt x="2332" y="637"/>
                </a:lnTo>
                <a:lnTo>
                  <a:pt x="2368" y="582"/>
                </a:lnTo>
                <a:lnTo>
                  <a:pt x="2401" y="532"/>
                </a:lnTo>
                <a:lnTo>
                  <a:pt x="2433" y="483"/>
                </a:lnTo>
                <a:lnTo>
                  <a:pt x="2462" y="438"/>
                </a:lnTo>
                <a:lnTo>
                  <a:pt x="2490" y="395"/>
                </a:lnTo>
                <a:lnTo>
                  <a:pt x="2516" y="356"/>
                </a:lnTo>
                <a:lnTo>
                  <a:pt x="2540" y="319"/>
                </a:lnTo>
                <a:lnTo>
                  <a:pt x="2562" y="286"/>
                </a:lnTo>
                <a:lnTo>
                  <a:pt x="2583" y="254"/>
                </a:lnTo>
                <a:lnTo>
                  <a:pt x="2602" y="224"/>
                </a:lnTo>
                <a:lnTo>
                  <a:pt x="2620" y="198"/>
                </a:lnTo>
                <a:lnTo>
                  <a:pt x="2635" y="173"/>
                </a:lnTo>
                <a:lnTo>
                  <a:pt x="2651" y="150"/>
                </a:lnTo>
                <a:lnTo>
                  <a:pt x="2664" y="130"/>
                </a:lnTo>
                <a:lnTo>
                  <a:pt x="2676" y="111"/>
                </a:lnTo>
                <a:lnTo>
                  <a:pt x="2687" y="95"/>
                </a:lnTo>
                <a:lnTo>
                  <a:pt x="2696" y="81"/>
                </a:lnTo>
                <a:lnTo>
                  <a:pt x="2705" y="67"/>
                </a:lnTo>
                <a:lnTo>
                  <a:pt x="2713" y="55"/>
                </a:lnTo>
                <a:lnTo>
                  <a:pt x="2720" y="45"/>
                </a:lnTo>
                <a:lnTo>
                  <a:pt x="2725" y="36"/>
                </a:lnTo>
                <a:lnTo>
                  <a:pt x="2730" y="29"/>
                </a:lnTo>
                <a:lnTo>
                  <a:pt x="2734" y="22"/>
                </a:lnTo>
                <a:lnTo>
                  <a:pt x="2738" y="16"/>
                </a:lnTo>
                <a:lnTo>
                  <a:pt x="2741" y="12"/>
                </a:lnTo>
                <a:lnTo>
                  <a:pt x="2744" y="9"/>
                </a:lnTo>
                <a:lnTo>
                  <a:pt x="2745" y="6"/>
                </a:lnTo>
                <a:lnTo>
                  <a:pt x="2747" y="3"/>
                </a:lnTo>
                <a:lnTo>
                  <a:pt x="2748" y="2"/>
                </a:lnTo>
                <a:lnTo>
                  <a:pt x="2748" y="1"/>
                </a:lnTo>
                <a:lnTo>
                  <a:pt x="2749" y="1"/>
                </a:lnTo>
                <a:lnTo>
                  <a:pt x="2749" y="0"/>
                </a:lnTo>
                <a:lnTo>
                  <a:pt x="2749" y="0"/>
                </a:lnTo>
                <a:lnTo>
                  <a:pt x="2749" y="0"/>
                </a:lnTo>
                <a:close/>
              </a:path>
            </a:pathLst>
          </a:custGeom>
          <a:solidFill>
            <a:schemeClr val="accent6">
              <a:alpha val="95000"/>
            </a:schemeClr>
          </a:solidFill>
          <a:ln w="0">
            <a:noFill/>
            <a:prstDash val="solid"/>
            <a:round/>
            <a:headEnd/>
            <a:tailEnd/>
          </a:ln>
        </p:spPr>
        <p:txBody>
          <a:bodyPr vert="horz" wrap="square" lIns="152360" tIns="76180" rIns="152360" bIns="76180" numCol="1" anchor="t" anchorCtr="0" compatLnSpc="1">
            <a:prstTxWarp prst="textNoShape">
              <a:avLst/>
            </a:prstTxWarp>
          </a:bodyPr>
          <a:lstStyle/>
          <a:p>
            <a:pPr defTabSz="1524030"/>
            <a:endParaRPr lang="en-US" sz="3000" dirty="0">
              <a:solidFill>
                <a:prstClr val="black"/>
              </a:solidFill>
              <a:latin typeface="MetricHPE"/>
            </a:endParaRPr>
          </a:p>
        </p:txBody>
      </p:sp>
      <p:sp>
        <p:nvSpPr>
          <p:cNvPr id="67" name="Freeform 6"/>
          <p:cNvSpPr>
            <a:spLocks/>
          </p:cNvSpPr>
          <p:nvPr/>
        </p:nvSpPr>
        <p:spPr bwMode="auto">
          <a:xfrm>
            <a:off x="15462499" y="9561734"/>
            <a:ext cx="429585" cy="404392"/>
          </a:xfrm>
          <a:custGeom>
            <a:avLst/>
            <a:gdLst>
              <a:gd name="T0" fmla="*/ 3139 w 3323"/>
              <a:gd name="T1" fmla="*/ 665 h 3128"/>
              <a:gd name="T2" fmla="*/ 2807 w 3323"/>
              <a:gd name="T3" fmla="*/ 1156 h 3128"/>
              <a:gd name="T4" fmla="*/ 2521 w 3323"/>
              <a:gd name="T5" fmla="*/ 1577 h 3128"/>
              <a:gd name="T6" fmla="*/ 2279 w 3323"/>
              <a:gd name="T7" fmla="*/ 1933 h 3128"/>
              <a:gd name="T8" fmla="*/ 2078 w 3323"/>
              <a:gd name="T9" fmla="*/ 2230 h 3128"/>
              <a:gd name="T10" fmla="*/ 1913 w 3323"/>
              <a:gd name="T11" fmla="*/ 2474 h 3128"/>
              <a:gd name="T12" fmla="*/ 1782 w 3323"/>
              <a:gd name="T13" fmla="*/ 2668 h 3128"/>
              <a:gd name="T14" fmla="*/ 1679 w 3323"/>
              <a:gd name="T15" fmla="*/ 2821 h 3128"/>
              <a:gd name="T16" fmla="*/ 1601 w 3323"/>
              <a:gd name="T17" fmla="*/ 2935 h 3128"/>
              <a:gd name="T18" fmla="*/ 1547 w 3323"/>
              <a:gd name="T19" fmla="*/ 3016 h 3128"/>
              <a:gd name="T20" fmla="*/ 1510 w 3323"/>
              <a:gd name="T21" fmla="*/ 3071 h 3128"/>
              <a:gd name="T22" fmla="*/ 1487 w 3323"/>
              <a:gd name="T23" fmla="*/ 3104 h 3128"/>
              <a:gd name="T24" fmla="*/ 1476 w 3323"/>
              <a:gd name="T25" fmla="*/ 3121 h 3128"/>
              <a:gd name="T26" fmla="*/ 1470 w 3323"/>
              <a:gd name="T27" fmla="*/ 3127 h 3128"/>
              <a:gd name="T28" fmla="*/ 1470 w 3323"/>
              <a:gd name="T29" fmla="*/ 3128 h 3128"/>
              <a:gd name="T30" fmla="*/ 1112 w 3323"/>
              <a:gd name="T31" fmla="*/ 2827 h 3128"/>
              <a:gd name="T32" fmla="*/ 817 w 3323"/>
              <a:gd name="T33" fmla="*/ 2579 h 3128"/>
              <a:gd name="T34" fmla="*/ 580 w 3323"/>
              <a:gd name="T35" fmla="*/ 2378 h 3128"/>
              <a:gd name="T36" fmla="*/ 393 w 3323"/>
              <a:gd name="T37" fmla="*/ 2221 h 3128"/>
              <a:gd name="T38" fmla="*/ 252 w 3323"/>
              <a:gd name="T39" fmla="*/ 2102 h 3128"/>
              <a:gd name="T40" fmla="*/ 150 w 3323"/>
              <a:gd name="T41" fmla="*/ 2015 h 3128"/>
              <a:gd name="T42" fmla="*/ 79 w 3323"/>
              <a:gd name="T43" fmla="*/ 1957 h 3128"/>
              <a:gd name="T44" fmla="*/ 35 w 3323"/>
              <a:gd name="T45" fmla="*/ 1920 h 3128"/>
              <a:gd name="T46" fmla="*/ 11 w 3323"/>
              <a:gd name="T47" fmla="*/ 1900 h 3128"/>
              <a:gd name="T48" fmla="*/ 2 w 3323"/>
              <a:gd name="T49" fmla="*/ 1892 h 3128"/>
              <a:gd name="T50" fmla="*/ 0 w 3323"/>
              <a:gd name="T51" fmla="*/ 1890 h 3128"/>
              <a:gd name="T52" fmla="*/ 133 w 3323"/>
              <a:gd name="T53" fmla="*/ 1735 h 3128"/>
              <a:gd name="T54" fmla="*/ 265 w 3323"/>
              <a:gd name="T55" fmla="*/ 1581 h 3128"/>
              <a:gd name="T56" fmla="*/ 354 w 3323"/>
              <a:gd name="T57" fmla="*/ 1477 h 3128"/>
              <a:gd name="T58" fmla="*/ 409 w 3323"/>
              <a:gd name="T59" fmla="*/ 1414 h 3128"/>
              <a:gd name="T60" fmla="*/ 435 w 3323"/>
              <a:gd name="T61" fmla="*/ 1382 h 3128"/>
              <a:gd name="T62" fmla="*/ 446 w 3323"/>
              <a:gd name="T63" fmla="*/ 1371 h 3128"/>
              <a:gd name="T64" fmla="*/ 448 w 3323"/>
              <a:gd name="T65" fmla="*/ 1369 h 3128"/>
              <a:gd name="T66" fmla="*/ 720 w 3323"/>
              <a:gd name="T67" fmla="*/ 1607 h 3128"/>
              <a:gd name="T68" fmla="*/ 932 w 3323"/>
              <a:gd name="T69" fmla="*/ 1791 h 3128"/>
              <a:gd name="T70" fmla="*/ 1089 w 3323"/>
              <a:gd name="T71" fmla="*/ 1929 h 3128"/>
              <a:gd name="T72" fmla="*/ 1199 w 3323"/>
              <a:gd name="T73" fmla="*/ 2026 h 3128"/>
              <a:gd name="T74" fmla="*/ 1272 w 3323"/>
              <a:gd name="T75" fmla="*/ 2089 h 3128"/>
              <a:gd name="T76" fmla="*/ 1315 w 3323"/>
              <a:gd name="T77" fmla="*/ 2126 h 3128"/>
              <a:gd name="T78" fmla="*/ 1335 w 3323"/>
              <a:gd name="T79" fmla="*/ 2144 h 3128"/>
              <a:gd name="T80" fmla="*/ 1341 w 3323"/>
              <a:gd name="T81" fmla="*/ 2150 h 3128"/>
              <a:gd name="T82" fmla="*/ 1424 w 3323"/>
              <a:gd name="T83" fmla="*/ 2027 h 3128"/>
              <a:gd name="T84" fmla="*/ 1717 w 3323"/>
              <a:gd name="T85" fmla="*/ 1578 h 3128"/>
              <a:gd name="T86" fmla="*/ 1964 w 3323"/>
              <a:gd name="T87" fmla="*/ 1202 h 3128"/>
              <a:gd name="T88" fmla="*/ 2167 w 3323"/>
              <a:gd name="T89" fmla="*/ 890 h 3128"/>
              <a:gd name="T90" fmla="*/ 2332 w 3323"/>
              <a:gd name="T91" fmla="*/ 637 h 3128"/>
              <a:gd name="T92" fmla="*/ 2462 w 3323"/>
              <a:gd name="T93" fmla="*/ 438 h 3128"/>
              <a:gd name="T94" fmla="*/ 2562 w 3323"/>
              <a:gd name="T95" fmla="*/ 286 h 3128"/>
              <a:gd name="T96" fmla="*/ 2635 w 3323"/>
              <a:gd name="T97" fmla="*/ 173 h 3128"/>
              <a:gd name="T98" fmla="*/ 2687 w 3323"/>
              <a:gd name="T99" fmla="*/ 95 h 3128"/>
              <a:gd name="T100" fmla="*/ 2720 w 3323"/>
              <a:gd name="T101" fmla="*/ 45 h 3128"/>
              <a:gd name="T102" fmla="*/ 2738 w 3323"/>
              <a:gd name="T103" fmla="*/ 16 h 3128"/>
              <a:gd name="T104" fmla="*/ 2747 w 3323"/>
              <a:gd name="T105" fmla="*/ 3 h 3128"/>
              <a:gd name="T106" fmla="*/ 2749 w 3323"/>
              <a:gd name="T107" fmla="*/ 0 h 3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3" h="3128">
                <a:moveTo>
                  <a:pt x="2749" y="0"/>
                </a:moveTo>
                <a:lnTo>
                  <a:pt x="3323" y="391"/>
                </a:lnTo>
                <a:lnTo>
                  <a:pt x="3230" y="531"/>
                </a:lnTo>
                <a:lnTo>
                  <a:pt x="3139" y="665"/>
                </a:lnTo>
                <a:lnTo>
                  <a:pt x="3051" y="795"/>
                </a:lnTo>
                <a:lnTo>
                  <a:pt x="2966" y="920"/>
                </a:lnTo>
                <a:lnTo>
                  <a:pt x="2885" y="1040"/>
                </a:lnTo>
                <a:lnTo>
                  <a:pt x="2807" y="1156"/>
                </a:lnTo>
                <a:lnTo>
                  <a:pt x="2730" y="1267"/>
                </a:lnTo>
                <a:lnTo>
                  <a:pt x="2658" y="1375"/>
                </a:lnTo>
                <a:lnTo>
                  <a:pt x="2588" y="1477"/>
                </a:lnTo>
                <a:lnTo>
                  <a:pt x="2521" y="1577"/>
                </a:lnTo>
                <a:lnTo>
                  <a:pt x="2457" y="1672"/>
                </a:lnTo>
                <a:lnTo>
                  <a:pt x="2395" y="1763"/>
                </a:lnTo>
                <a:lnTo>
                  <a:pt x="2336" y="1849"/>
                </a:lnTo>
                <a:lnTo>
                  <a:pt x="2279" y="1933"/>
                </a:lnTo>
                <a:lnTo>
                  <a:pt x="2226" y="2013"/>
                </a:lnTo>
                <a:lnTo>
                  <a:pt x="2174" y="2089"/>
                </a:lnTo>
                <a:lnTo>
                  <a:pt x="2125" y="2161"/>
                </a:lnTo>
                <a:lnTo>
                  <a:pt x="2078" y="2230"/>
                </a:lnTo>
                <a:lnTo>
                  <a:pt x="2034" y="2296"/>
                </a:lnTo>
                <a:lnTo>
                  <a:pt x="1991" y="2359"/>
                </a:lnTo>
                <a:lnTo>
                  <a:pt x="1951" y="2418"/>
                </a:lnTo>
                <a:lnTo>
                  <a:pt x="1913" y="2474"/>
                </a:lnTo>
                <a:lnTo>
                  <a:pt x="1878" y="2527"/>
                </a:lnTo>
                <a:lnTo>
                  <a:pt x="1844" y="2576"/>
                </a:lnTo>
                <a:lnTo>
                  <a:pt x="1812" y="2624"/>
                </a:lnTo>
                <a:lnTo>
                  <a:pt x="1782" y="2668"/>
                </a:lnTo>
                <a:lnTo>
                  <a:pt x="1753" y="2711"/>
                </a:lnTo>
                <a:lnTo>
                  <a:pt x="1726" y="2750"/>
                </a:lnTo>
                <a:lnTo>
                  <a:pt x="1701" y="2786"/>
                </a:lnTo>
                <a:lnTo>
                  <a:pt x="1679" y="2821"/>
                </a:lnTo>
                <a:lnTo>
                  <a:pt x="1657" y="2852"/>
                </a:lnTo>
                <a:lnTo>
                  <a:pt x="1637" y="2882"/>
                </a:lnTo>
                <a:lnTo>
                  <a:pt x="1619" y="2909"/>
                </a:lnTo>
                <a:lnTo>
                  <a:pt x="1601" y="2935"/>
                </a:lnTo>
                <a:lnTo>
                  <a:pt x="1586" y="2958"/>
                </a:lnTo>
                <a:lnTo>
                  <a:pt x="1571" y="2979"/>
                </a:lnTo>
                <a:lnTo>
                  <a:pt x="1558" y="2998"/>
                </a:lnTo>
                <a:lnTo>
                  <a:pt x="1547" y="3016"/>
                </a:lnTo>
                <a:lnTo>
                  <a:pt x="1535" y="3032"/>
                </a:lnTo>
                <a:lnTo>
                  <a:pt x="1526" y="3047"/>
                </a:lnTo>
                <a:lnTo>
                  <a:pt x="1517" y="3059"/>
                </a:lnTo>
                <a:lnTo>
                  <a:pt x="1510" y="3071"/>
                </a:lnTo>
                <a:lnTo>
                  <a:pt x="1502" y="3080"/>
                </a:lnTo>
                <a:lnTo>
                  <a:pt x="1496" y="3090"/>
                </a:lnTo>
                <a:lnTo>
                  <a:pt x="1491" y="3097"/>
                </a:lnTo>
                <a:lnTo>
                  <a:pt x="1487" y="3104"/>
                </a:lnTo>
                <a:lnTo>
                  <a:pt x="1483" y="3109"/>
                </a:lnTo>
                <a:lnTo>
                  <a:pt x="1480" y="3114"/>
                </a:lnTo>
                <a:lnTo>
                  <a:pt x="1478" y="3117"/>
                </a:lnTo>
                <a:lnTo>
                  <a:pt x="1476" y="3121"/>
                </a:lnTo>
                <a:lnTo>
                  <a:pt x="1473" y="3123"/>
                </a:lnTo>
                <a:lnTo>
                  <a:pt x="1472" y="3125"/>
                </a:lnTo>
                <a:lnTo>
                  <a:pt x="1471" y="3126"/>
                </a:lnTo>
                <a:lnTo>
                  <a:pt x="1470" y="3127"/>
                </a:lnTo>
                <a:lnTo>
                  <a:pt x="1470" y="3128"/>
                </a:lnTo>
                <a:lnTo>
                  <a:pt x="1470" y="3128"/>
                </a:lnTo>
                <a:lnTo>
                  <a:pt x="1470" y="3128"/>
                </a:lnTo>
                <a:lnTo>
                  <a:pt x="1470" y="3128"/>
                </a:lnTo>
                <a:lnTo>
                  <a:pt x="1374" y="3048"/>
                </a:lnTo>
                <a:lnTo>
                  <a:pt x="1283" y="2971"/>
                </a:lnTo>
                <a:lnTo>
                  <a:pt x="1195" y="2897"/>
                </a:lnTo>
                <a:lnTo>
                  <a:pt x="1112" y="2827"/>
                </a:lnTo>
                <a:lnTo>
                  <a:pt x="1033" y="2759"/>
                </a:lnTo>
                <a:lnTo>
                  <a:pt x="958" y="2696"/>
                </a:lnTo>
                <a:lnTo>
                  <a:pt x="885" y="2636"/>
                </a:lnTo>
                <a:lnTo>
                  <a:pt x="817" y="2579"/>
                </a:lnTo>
                <a:lnTo>
                  <a:pt x="753" y="2524"/>
                </a:lnTo>
                <a:lnTo>
                  <a:pt x="691" y="2473"/>
                </a:lnTo>
                <a:lnTo>
                  <a:pt x="635" y="2424"/>
                </a:lnTo>
                <a:lnTo>
                  <a:pt x="580" y="2378"/>
                </a:lnTo>
                <a:lnTo>
                  <a:pt x="528" y="2336"/>
                </a:lnTo>
                <a:lnTo>
                  <a:pt x="481" y="2294"/>
                </a:lnTo>
                <a:lnTo>
                  <a:pt x="435" y="2257"/>
                </a:lnTo>
                <a:lnTo>
                  <a:pt x="393" y="2221"/>
                </a:lnTo>
                <a:lnTo>
                  <a:pt x="354" y="2189"/>
                </a:lnTo>
                <a:lnTo>
                  <a:pt x="318" y="2157"/>
                </a:lnTo>
                <a:lnTo>
                  <a:pt x="284" y="2128"/>
                </a:lnTo>
                <a:lnTo>
                  <a:pt x="252" y="2102"/>
                </a:lnTo>
                <a:lnTo>
                  <a:pt x="223" y="2078"/>
                </a:lnTo>
                <a:lnTo>
                  <a:pt x="196" y="2055"/>
                </a:lnTo>
                <a:lnTo>
                  <a:pt x="171" y="2034"/>
                </a:lnTo>
                <a:lnTo>
                  <a:pt x="150" y="2015"/>
                </a:lnTo>
                <a:lnTo>
                  <a:pt x="129" y="1998"/>
                </a:lnTo>
                <a:lnTo>
                  <a:pt x="110" y="1984"/>
                </a:lnTo>
                <a:lnTo>
                  <a:pt x="94" y="1969"/>
                </a:lnTo>
                <a:lnTo>
                  <a:pt x="79" y="1957"/>
                </a:lnTo>
                <a:lnTo>
                  <a:pt x="66" y="1946"/>
                </a:lnTo>
                <a:lnTo>
                  <a:pt x="55" y="1936"/>
                </a:lnTo>
                <a:lnTo>
                  <a:pt x="44" y="1928"/>
                </a:lnTo>
                <a:lnTo>
                  <a:pt x="35" y="1920"/>
                </a:lnTo>
                <a:lnTo>
                  <a:pt x="28" y="1914"/>
                </a:lnTo>
                <a:lnTo>
                  <a:pt x="22" y="1909"/>
                </a:lnTo>
                <a:lnTo>
                  <a:pt x="17" y="1903"/>
                </a:lnTo>
                <a:lnTo>
                  <a:pt x="11" y="1900"/>
                </a:lnTo>
                <a:lnTo>
                  <a:pt x="8" y="1897"/>
                </a:lnTo>
                <a:lnTo>
                  <a:pt x="5" y="1895"/>
                </a:lnTo>
                <a:lnTo>
                  <a:pt x="3" y="1893"/>
                </a:lnTo>
                <a:lnTo>
                  <a:pt x="2" y="1892"/>
                </a:lnTo>
                <a:lnTo>
                  <a:pt x="1" y="1891"/>
                </a:lnTo>
                <a:lnTo>
                  <a:pt x="0" y="1891"/>
                </a:lnTo>
                <a:lnTo>
                  <a:pt x="0" y="1891"/>
                </a:lnTo>
                <a:lnTo>
                  <a:pt x="0" y="1890"/>
                </a:lnTo>
                <a:lnTo>
                  <a:pt x="0" y="1890"/>
                </a:lnTo>
                <a:lnTo>
                  <a:pt x="47" y="1835"/>
                </a:lnTo>
                <a:lnTo>
                  <a:pt x="92" y="1783"/>
                </a:lnTo>
                <a:lnTo>
                  <a:pt x="133" y="1735"/>
                </a:lnTo>
                <a:lnTo>
                  <a:pt x="171" y="1691"/>
                </a:lnTo>
                <a:lnTo>
                  <a:pt x="205" y="1651"/>
                </a:lnTo>
                <a:lnTo>
                  <a:pt x="237" y="1614"/>
                </a:lnTo>
                <a:lnTo>
                  <a:pt x="265" y="1581"/>
                </a:lnTo>
                <a:lnTo>
                  <a:pt x="291" y="1550"/>
                </a:lnTo>
                <a:lnTo>
                  <a:pt x="315" y="1523"/>
                </a:lnTo>
                <a:lnTo>
                  <a:pt x="335" y="1499"/>
                </a:lnTo>
                <a:lnTo>
                  <a:pt x="354" y="1477"/>
                </a:lnTo>
                <a:lnTo>
                  <a:pt x="370" y="1458"/>
                </a:lnTo>
                <a:lnTo>
                  <a:pt x="385" y="1442"/>
                </a:lnTo>
                <a:lnTo>
                  <a:pt x="397" y="1427"/>
                </a:lnTo>
                <a:lnTo>
                  <a:pt x="409" y="1414"/>
                </a:lnTo>
                <a:lnTo>
                  <a:pt x="417" y="1404"/>
                </a:lnTo>
                <a:lnTo>
                  <a:pt x="425" y="1395"/>
                </a:lnTo>
                <a:lnTo>
                  <a:pt x="431" y="1388"/>
                </a:lnTo>
                <a:lnTo>
                  <a:pt x="435" y="1382"/>
                </a:lnTo>
                <a:lnTo>
                  <a:pt x="440" y="1378"/>
                </a:lnTo>
                <a:lnTo>
                  <a:pt x="443" y="1374"/>
                </a:lnTo>
                <a:lnTo>
                  <a:pt x="445" y="1372"/>
                </a:lnTo>
                <a:lnTo>
                  <a:pt x="446" y="1371"/>
                </a:lnTo>
                <a:lnTo>
                  <a:pt x="447" y="1370"/>
                </a:lnTo>
                <a:lnTo>
                  <a:pt x="447" y="1369"/>
                </a:lnTo>
                <a:lnTo>
                  <a:pt x="448" y="1369"/>
                </a:lnTo>
                <a:lnTo>
                  <a:pt x="448" y="1369"/>
                </a:lnTo>
                <a:lnTo>
                  <a:pt x="522" y="1434"/>
                </a:lnTo>
                <a:lnTo>
                  <a:pt x="592" y="1495"/>
                </a:lnTo>
                <a:lnTo>
                  <a:pt x="658" y="1553"/>
                </a:lnTo>
                <a:lnTo>
                  <a:pt x="720" y="1607"/>
                </a:lnTo>
                <a:lnTo>
                  <a:pt x="779" y="1658"/>
                </a:lnTo>
                <a:lnTo>
                  <a:pt x="834" y="1706"/>
                </a:lnTo>
                <a:lnTo>
                  <a:pt x="884" y="1750"/>
                </a:lnTo>
                <a:lnTo>
                  <a:pt x="932" y="1791"/>
                </a:lnTo>
                <a:lnTo>
                  <a:pt x="975" y="1830"/>
                </a:lnTo>
                <a:lnTo>
                  <a:pt x="1016" y="1865"/>
                </a:lnTo>
                <a:lnTo>
                  <a:pt x="1053" y="1898"/>
                </a:lnTo>
                <a:lnTo>
                  <a:pt x="1089" y="1929"/>
                </a:lnTo>
                <a:lnTo>
                  <a:pt x="1121" y="1956"/>
                </a:lnTo>
                <a:lnTo>
                  <a:pt x="1149" y="1982"/>
                </a:lnTo>
                <a:lnTo>
                  <a:pt x="1175" y="2005"/>
                </a:lnTo>
                <a:lnTo>
                  <a:pt x="1199" y="2026"/>
                </a:lnTo>
                <a:lnTo>
                  <a:pt x="1221" y="2044"/>
                </a:lnTo>
                <a:lnTo>
                  <a:pt x="1240" y="2061"/>
                </a:lnTo>
                <a:lnTo>
                  <a:pt x="1257" y="2076"/>
                </a:lnTo>
                <a:lnTo>
                  <a:pt x="1272" y="2089"/>
                </a:lnTo>
                <a:lnTo>
                  <a:pt x="1285" y="2101"/>
                </a:lnTo>
                <a:lnTo>
                  <a:pt x="1296" y="2110"/>
                </a:lnTo>
                <a:lnTo>
                  <a:pt x="1306" y="2119"/>
                </a:lnTo>
                <a:lnTo>
                  <a:pt x="1315" y="2126"/>
                </a:lnTo>
                <a:lnTo>
                  <a:pt x="1322" y="2133"/>
                </a:lnTo>
                <a:lnTo>
                  <a:pt x="1327" y="2137"/>
                </a:lnTo>
                <a:lnTo>
                  <a:pt x="1332" y="2141"/>
                </a:lnTo>
                <a:lnTo>
                  <a:pt x="1335" y="2144"/>
                </a:lnTo>
                <a:lnTo>
                  <a:pt x="1338" y="2146"/>
                </a:lnTo>
                <a:lnTo>
                  <a:pt x="1339" y="2148"/>
                </a:lnTo>
                <a:lnTo>
                  <a:pt x="1341" y="2150"/>
                </a:lnTo>
                <a:lnTo>
                  <a:pt x="1341" y="2150"/>
                </a:lnTo>
                <a:lnTo>
                  <a:pt x="1342" y="2151"/>
                </a:lnTo>
                <a:lnTo>
                  <a:pt x="1342" y="2151"/>
                </a:lnTo>
                <a:lnTo>
                  <a:pt x="1342" y="2151"/>
                </a:lnTo>
                <a:lnTo>
                  <a:pt x="1424" y="2027"/>
                </a:lnTo>
                <a:lnTo>
                  <a:pt x="1501" y="1908"/>
                </a:lnTo>
                <a:lnTo>
                  <a:pt x="1577" y="1793"/>
                </a:lnTo>
                <a:lnTo>
                  <a:pt x="1648" y="1684"/>
                </a:lnTo>
                <a:lnTo>
                  <a:pt x="1717" y="1578"/>
                </a:lnTo>
                <a:lnTo>
                  <a:pt x="1783" y="1477"/>
                </a:lnTo>
                <a:lnTo>
                  <a:pt x="1846" y="1381"/>
                </a:lnTo>
                <a:lnTo>
                  <a:pt x="1906" y="1289"/>
                </a:lnTo>
                <a:lnTo>
                  <a:pt x="1964" y="1202"/>
                </a:lnTo>
                <a:lnTo>
                  <a:pt x="2018" y="1117"/>
                </a:lnTo>
                <a:lnTo>
                  <a:pt x="2070" y="1038"/>
                </a:lnTo>
                <a:lnTo>
                  <a:pt x="2119" y="962"/>
                </a:lnTo>
                <a:lnTo>
                  <a:pt x="2167" y="890"/>
                </a:lnTo>
                <a:lnTo>
                  <a:pt x="2211" y="821"/>
                </a:lnTo>
                <a:lnTo>
                  <a:pt x="2253" y="757"/>
                </a:lnTo>
                <a:lnTo>
                  <a:pt x="2294" y="696"/>
                </a:lnTo>
                <a:lnTo>
                  <a:pt x="2332" y="637"/>
                </a:lnTo>
                <a:lnTo>
                  <a:pt x="2368" y="582"/>
                </a:lnTo>
                <a:lnTo>
                  <a:pt x="2401" y="532"/>
                </a:lnTo>
                <a:lnTo>
                  <a:pt x="2433" y="483"/>
                </a:lnTo>
                <a:lnTo>
                  <a:pt x="2462" y="438"/>
                </a:lnTo>
                <a:lnTo>
                  <a:pt x="2490" y="395"/>
                </a:lnTo>
                <a:lnTo>
                  <a:pt x="2516" y="356"/>
                </a:lnTo>
                <a:lnTo>
                  <a:pt x="2540" y="319"/>
                </a:lnTo>
                <a:lnTo>
                  <a:pt x="2562" y="286"/>
                </a:lnTo>
                <a:lnTo>
                  <a:pt x="2583" y="254"/>
                </a:lnTo>
                <a:lnTo>
                  <a:pt x="2602" y="224"/>
                </a:lnTo>
                <a:lnTo>
                  <a:pt x="2620" y="198"/>
                </a:lnTo>
                <a:lnTo>
                  <a:pt x="2635" y="173"/>
                </a:lnTo>
                <a:lnTo>
                  <a:pt x="2651" y="150"/>
                </a:lnTo>
                <a:lnTo>
                  <a:pt x="2664" y="130"/>
                </a:lnTo>
                <a:lnTo>
                  <a:pt x="2676" y="111"/>
                </a:lnTo>
                <a:lnTo>
                  <a:pt x="2687" y="95"/>
                </a:lnTo>
                <a:lnTo>
                  <a:pt x="2696" y="81"/>
                </a:lnTo>
                <a:lnTo>
                  <a:pt x="2705" y="67"/>
                </a:lnTo>
                <a:lnTo>
                  <a:pt x="2713" y="55"/>
                </a:lnTo>
                <a:lnTo>
                  <a:pt x="2720" y="45"/>
                </a:lnTo>
                <a:lnTo>
                  <a:pt x="2725" y="36"/>
                </a:lnTo>
                <a:lnTo>
                  <a:pt x="2730" y="29"/>
                </a:lnTo>
                <a:lnTo>
                  <a:pt x="2734" y="22"/>
                </a:lnTo>
                <a:lnTo>
                  <a:pt x="2738" y="16"/>
                </a:lnTo>
                <a:lnTo>
                  <a:pt x="2741" y="12"/>
                </a:lnTo>
                <a:lnTo>
                  <a:pt x="2744" y="9"/>
                </a:lnTo>
                <a:lnTo>
                  <a:pt x="2745" y="6"/>
                </a:lnTo>
                <a:lnTo>
                  <a:pt x="2747" y="3"/>
                </a:lnTo>
                <a:lnTo>
                  <a:pt x="2748" y="2"/>
                </a:lnTo>
                <a:lnTo>
                  <a:pt x="2748" y="1"/>
                </a:lnTo>
                <a:lnTo>
                  <a:pt x="2749" y="1"/>
                </a:lnTo>
                <a:lnTo>
                  <a:pt x="2749" y="0"/>
                </a:lnTo>
                <a:lnTo>
                  <a:pt x="2749" y="0"/>
                </a:lnTo>
                <a:lnTo>
                  <a:pt x="2749" y="0"/>
                </a:lnTo>
                <a:close/>
              </a:path>
            </a:pathLst>
          </a:custGeom>
          <a:solidFill>
            <a:srgbClr val="01A982">
              <a:alpha val="95000"/>
            </a:srgbClr>
          </a:solidFill>
          <a:ln w="0">
            <a:solidFill>
              <a:srgbClr val="01A982"/>
            </a:solidFill>
            <a:prstDash val="solid"/>
            <a:round/>
            <a:headEnd/>
            <a:tailEnd/>
          </a:ln>
        </p:spPr>
        <p:txBody>
          <a:bodyPr vert="horz" wrap="square" lIns="152360" tIns="76180" rIns="152360" bIns="76180" numCol="1" anchor="t" anchorCtr="0" compatLnSpc="1">
            <a:prstTxWarp prst="textNoShape">
              <a:avLst/>
            </a:prstTxWarp>
          </a:bodyPr>
          <a:lstStyle/>
          <a:p>
            <a:pPr defTabSz="1524030"/>
            <a:endParaRPr lang="en-US" sz="3000" dirty="0">
              <a:solidFill>
                <a:prstClr val="black"/>
              </a:solidFill>
              <a:latin typeface="MetricHPE"/>
            </a:endParaRPr>
          </a:p>
        </p:txBody>
      </p:sp>
      <p:sp>
        <p:nvSpPr>
          <p:cNvPr id="91" name="Rectangle 90"/>
          <p:cNvSpPr/>
          <p:nvPr/>
        </p:nvSpPr>
        <p:spPr>
          <a:xfrm>
            <a:off x="1161621" y="2003789"/>
            <a:ext cx="17991472" cy="2822212"/>
          </a:xfrm>
          <a:prstGeom prst="rect">
            <a:avLst/>
          </a:prstGeom>
          <a:solidFill>
            <a:schemeClr val="bg1"/>
          </a:solidFill>
          <a:ln w="38100">
            <a:solidFill>
              <a:schemeClr val="accent4"/>
            </a:solidFill>
            <a:miter lim="800000"/>
          </a:ln>
        </p:spPr>
        <p:style>
          <a:lnRef idx="0">
            <a:scrgbClr r="0" g="0" b="0"/>
          </a:lnRef>
          <a:fillRef idx="0">
            <a:scrgbClr r="0" g="0" b="0"/>
          </a:fillRef>
          <a:effectRef idx="0">
            <a:scrgbClr r="0" g="0" b="0"/>
          </a:effectRef>
          <a:fontRef idx="minor">
            <a:schemeClr val="lt1"/>
          </a:fontRef>
        </p:style>
        <p:txBody>
          <a:bodyPr spcFirstLastPara="0" vert="horz" wrap="square" lIns="152360" tIns="1523603" rIns="152360" bIns="304720" numCol="1" spcCol="1270" anchor="t" anchorCtr="0">
            <a:noAutofit/>
          </a:bodyPr>
          <a:lstStyle/>
          <a:p>
            <a:pPr marL="0" lvl="1" algn="ctr" defTabSz="1579462">
              <a:spcAft>
                <a:spcPts val="667"/>
              </a:spcAft>
            </a:pPr>
            <a:endParaRPr lang="en-US" sz="2667" b="1" dirty="0">
              <a:solidFill>
                <a:srgbClr val="0B0B0B"/>
              </a:solidFill>
              <a:latin typeface="MetricHPE"/>
            </a:endParaRPr>
          </a:p>
        </p:txBody>
      </p:sp>
      <p:grpSp>
        <p:nvGrpSpPr>
          <p:cNvPr id="92" name="Group 91"/>
          <p:cNvGrpSpPr/>
          <p:nvPr/>
        </p:nvGrpSpPr>
        <p:grpSpPr>
          <a:xfrm>
            <a:off x="7650172" y="2290607"/>
            <a:ext cx="4788872" cy="2363934"/>
            <a:chOff x="4139878" y="4522392"/>
            <a:chExt cx="2873323" cy="1299072"/>
          </a:xfrm>
        </p:grpSpPr>
        <p:sp>
          <p:nvSpPr>
            <p:cNvPr id="94" name="Rectangle 93"/>
            <p:cNvSpPr/>
            <p:nvPr/>
          </p:nvSpPr>
          <p:spPr>
            <a:xfrm>
              <a:off x="4139878" y="5547215"/>
              <a:ext cx="2873323" cy="274249"/>
            </a:xfrm>
            <a:prstGeom prst="rect">
              <a:avLst/>
            </a:prstGeom>
            <a:noFill/>
            <a:ln w="31750">
              <a:noFill/>
              <a:miter lim="800000"/>
            </a:ln>
          </p:spPr>
          <p:style>
            <a:lnRef idx="0">
              <a:scrgbClr r="0" g="0" b="0"/>
            </a:lnRef>
            <a:fillRef idx="0">
              <a:scrgbClr r="0" g="0" b="0"/>
            </a:fillRef>
            <a:effectRef idx="0">
              <a:scrgbClr r="0" g="0" b="0"/>
            </a:effectRef>
            <a:fontRef idx="minor">
              <a:schemeClr val="lt1"/>
            </a:fontRef>
          </p:style>
          <p:txBody>
            <a:bodyPr spcFirstLastPara="0" vert="horz" wrap="square" lIns="304720" tIns="304720" rIns="304720" bIns="304720" numCol="1" spcCol="1270" anchor="ctr" anchorCtr="0">
              <a:noAutofit/>
            </a:bodyPr>
            <a:lstStyle/>
            <a:p>
              <a:pPr marL="0" lvl="1" algn="ctr" defTabSz="1579462">
                <a:lnSpc>
                  <a:spcPct val="80000"/>
                </a:lnSpc>
                <a:spcAft>
                  <a:spcPts val="667"/>
                </a:spcAft>
              </a:pPr>
              <a:r>
                <a:rPr lang="en-US" sz="2000" dirty="0">
                  <a:solidFill>
                    <a:srgbClr val="0B0B0B"/>
                  </a:solidFill>
                  <a:latin typeface="MetricHPE"/>
                </a:rPr>
                <a:t>A new formula for server virtualization</a:t>
              </a:r>
            </a:p>
          </p:txBody>
        </p:sp>
        <p:pic>
          <p:nvPicPr>
            <p:cNvPr id="95" name="Picture 94"/>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996347" y="4604376"/>
              <a:ext cx="1745361" cy="418402"/>
            </a:xfrm>
            <a:prstGeom prst="rect">
              <a:avLst/>
            </a:prstGeom>
          </p:spPr>
        </p:pic>
        <p:pic>
          <p:nvPicPr>
            <p:cNvPr id="96" name="Picture 9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59444" y="4522392"/>
              <a:ext cx="636522" cy="393280"/>
            </a:xfrm>
            <a:prstGeom prst="rect">
              <a:avLst/>
            </a:prstGeom>
          </p:spPr>
        </p:pic>
        <p:sp>
          <p:nvSpPr>
            <p:cNvPr id="97" name="Rectangle 96"/>
            <p:cNvSpPr/>
            <p:nvPr/>
          </p:nvSpPr>
          <p:spPr>
            <a:xfrm>
              <a:off x="4695662" y="5028562"/>
              <a:ext cx="1924373" cy="501838"/>
            </a:xfrm>
            <a:prstGeom prst="rect">
              <a:avLst/>
            </a:prstGeom>
          </p:spPr>
          <p:txBody>
            <a:bodyPr wrap="none">
              <a:spAutoFit/>
            </a:bodyPr>
            <a:lstStyle/>
            <a:p>
              <a:pPr marL="0" lvl="1" algn="ctr" defTabSz="1579462"/>
              <a:r>
                <a:rPr lang="en-US" sz="2667" b="1" dirty="0">
                  <a:solidFill>
                    <a:srgbClr val="0B0B0B"/>
                  </a:solidFill>
                  <a:latin typeface="MetricHPE"/>
                </a:rPr>
                <a:t>HPE ProLiant DL385 </a:t>
              </a:r>
            </a:p>
            <a:p>
              <a:pPr marL="0" lvl="1" algn="ctr" defTabSz="1579462"/>
              <a:r>
                <a:rPr lang="en-US" sz="2667" b="1" dirty="0">
                  <a:solidFill>
                    <a:srgbClr val="0B0B0B"/>
                  </a:solidFill>
                  <a:latin typeface="MetricHPE"/>
                </a:rPr>
                <a:t>Gen10 Server</a:t>
              </a:r>
            </a:p>
          </p:txBody>
        </p:sp>
      </p:grpSp>
      <p:grpSp>
        <p:nvGrpSpPr>
          <p:cNvPr id="98" name="Group 97"/>
          <p:cNvGrpSpPr/>
          <p:nvPr/>
        </p:nvGrpSpPr>
        <p:grpSpPr>
          <a:xfrm>
            <a:off x="14153608" y="2377273"/>
            <a:ext cx="4642368" cy="2195120"/>
            <a:chOff x="8712578" y="4522392"/>
            <a:chExt cx="2785421" cy="1317072"/>
          </a:xfrm>
        </p:grpSpPr>
        <p:pic>
          <p:nvPicPr>
            <p:cNvPr id="99" name="Picture 98">
              <a:extLst>
                <a:ext uri="{FF2B5EF4-FFF2-40B4-BE49-F238E27FC236}">
                  <a16:creationId xmlns:a16="http://schemas.microsoft.com/office/drawing/2014/main" id="{3DB0EB42-73BB-4241-A2DF-492A7EEA02D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12578" y="4522392"/>
              <a:ext cx="636522" cy="393280"/>
            </a:xfrm>
            <a:prstGeom prst="rect">
              <a:avLst/>
            </a:prstGeom>
          </p:spPr>
        </p:pic>
        <p:sp>
          <p:nvSpPr>
            <p:cNvPr id="100" name="Rectangle 99">
              <a:extLst>
                <a:ext uri="{FF2B5EF4-FFF2-40B4-BE49-F238E27FC236}">
                  <a16:creationId xmlns:a16="http://schemas.microsoft.com/office/drawing/2014/main" id="{5514BEE0-F778-4F20-A424-29F88B156DF0}"/>
                </a:ext>
              </a:extLst>
            </p:cNvPr>
            <p:cNvSpPr/>
            <p:nvPr/>
          </p:nvSpPr>
          <p:spPr>
            <a:xfrm>
              <a:off x="8712578" y="5106879"/>
              <a:ext cx="2785421" cy="732585"/>
            </a:xfrm>
            <a:prstGeom prst="rect">
              <a:avLst/>
            </a:prstGeom>
          </p:spPr>
          <p:txBody>
            <a:bodyPr wrap="square">
              <a:spAutoFit/>
            </a:bodyPr>
            <a:lstStyle/>
            <a:p>
              <a:pPr marL="0" lvl="1" algn="ctr" defTabSz="1579462"/>
              <a:r>
                <a:rPr lang="en-US" sz="2667" b="1" dirty="0">
                  <a:solidFill>
                    <a:srgbClr val="0B0B0B"/>
                  </a:solidFill>
                  <a:latin typeface="MetricHPE"/>
                </a:rPr>
                <a:t>HPE Apollo 35 Server</a:t>
              </a:r>
            </a:p>
            <a:p>
              <a:pPr marL="0" lvl="1" algn="ctr" defTabSz="1579462"/>
              <a:endParaRPr lang="en-US" sz="2667" b="1" dirty="0">
                <a:solidFill>
                  <a:srgbClr val="0B0B0B"/>
                </a:solidFill>
                <a:latin typeface="MetricHPE"/>
              </a:endParaRPr>
            </a:p>
            <a:p>
              <a:pPr marL="0" lvl="1" algn="ctr" defTabSz="1579462"/>
              <a:r>
                <a:rPr lang="en-US" sz="2000" dirty="0">
                  <a:solidFill>
                    <a:srgbClr val="0B0B0B"/>
                  </a:solidFill>
                  <a:latin typeface="MetricHPE"/>
                </a:rPr>
                <a:t>Dense AMD EPYC™ server for HPC</a:t>
              </a:r>
              <a:endParaRPr lang="en-US" sz="2667" b="1" dirty="0">
                <a:solidFill>
                  <a:srgbClr val="0B0B0B"/>
                </a:solidFill>
                <a:latin typeface="MetricHPE"/>
              </a:endParaRPr>
            </a:p>
          </p:txBody>
        </p:sp>
        <p:pic>
          <p:nvPicPr>
            <p:cNvPr id="101" name="Picture 2" descr="Image result for epyc supermicro twin">
              <a:extLst>
                <a:ext uri="{FF2B5EF4-FFF2-40B4-BE49-F238E27FC236}">
                  <a16:creationId xmlns:a16="http://schemas.microsoft.com/office/drawing/2014/main" id="{F44B013F-5A5B-4CBA-AD9F-C159D914781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325974" y="4550123"/>
              <a:ext cx="1610815" cy="54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 name="Group 102"/>
          <p:cNvGrpSpPr/>
          <p:nvPr/>
        </p:nvGrpSpPr>
        <p:grpSpPr>
          <a:xfrm>
            <a:off x="1662462" y="2167441"/>
            <a:ext cx="4836557" cy="2411420"/>
            <a:chOff x="7993884" y="1666296"/>
            <a:chExt cx="2901934" cy="1446852"/>
          </a:xfrm>
        </p:grpSpPr>
        <p:sp>
          <p:nvSpPr>
            <p:cNvPr id="104" name="Rectangle 103"/>
            <p:cNvSpPr/>
            <p:nvPr/>
          </p:nvSpPr>
          <p:spPr>
            <a:xfrm>
              <a:off x="7993884" y="2838899"/>
              <a:ext cx="2901934" cy="274249"/>
            </a:xfrm>
            <a:prstGeom prst="rect">
              <a:avLst/>
            </a:prstGeom>
            <a:noFill/>
            <a:ln w="31750">
              <a:noFill/>
              <a:miter lim="800000"/>
            </a:ln>
          </p:spPr>
          <p:style>
            <a:lnRef idx="0">
              <a:scrgbClr r="0" g="0" b="0"/>
            </a:lnRef>
            <a:fillRef idx="0">
              <a:scrgbClr r="0" g="0" b="0"/>
            </a:fillRef>
            <a:effectRef idx="0">
              <a:scrgbClr r="0" g="0" b="0"/>
            </a:effectRef>
            <a:fontRef idx="minor">
              <a:schemeClr val="lt1"/>
            </a:fontRef>
          </p:style>
          <p:txBody>
            <a:bodyPr spcFirstLastPara="0" vert="horz" wrap="square" lIns="0" tIns="304720" rIns="0" bIns="304720" numCol="1" spcCol="1270" anchor="ctr" anchorCtr="0">
              <a:noAutofit/>
            </a:bodyPr>
            <a:lstStyle/>
            <a:p>
              <a:pPr algn="ctr" defTabSz="1523574">
                <a:lnSpc>
                  <a:spcPct val="80000"/>
                </a:lnSpc>
              </a:pPr>
              <a:r>
                <a:rPr lang="en-US" sz="2000" dirty="0">
                  <a:solidFill>
                    <a:srgbClr val="0B0B0B"/>
                  </a:solidFill>
                  <a:latin typeface="MetricHPE"/>
                </a:rPr>
                <a:t>Delivering 2P performance at 1P economics</a:t>
              </a:r>
            </a:p>
          </p:txBody>
        </p:sp>
        <p:pic>
          <p:nvPicPr>
            <p:cNvPr id="105" name="Picture 10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158388" y="1666296"/>
              <a:ext cx="636522" cy="393280"/>
            </a:xfrm>
            <a:prstGeom prst="rect">
              <a:avLst/>
            </a:prstGeom>
          </p:spPr>
        </p:pic>
        <p:pic>
          <p:nvPicPr>
            <p:cNvPr id="106" name="Picture 105"/>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712199" y="1969711"/>
              <a:ext cx="2026082" cy="207227"/>
            </a:xfrm>
            <a:prstGeom prst="rect">
              <a:avLst/>
            </a:prstGeom>
          </p:spPr>
        </p:pic>
        <p:sp>
          <p:nvSpPr>
            <p:cNvPr id="107" name="Rectangle 106"/>
            <p:cNvSpPr/>
            <p:nvPr/>
          </p:nvSpPr>
          <p:spPr>
            <a:xfrm>
              <a:off x="8509523" y="2212104"/>
              <a:ext cx="1924373" cy="547919"/>
            </a:xfrm>
            <a:prstGeom prst="rect">
              <a:avLst/>
            </a:prstGeom>
          </p:spPr>
          <p:txBody>
            <a:bodyPr wrap="none">
              <a:spAutoFit/>
            </a:bodyPr>
            <a:lstStyle/>
            <a:p>
              <a:pPr marL="0" lvl="1" algn="ctr" defTabSz="1579462"/>
              <a:r>
                <a:rPr lang="en-US" sz="2667" b="1" dirty="0">
                  <a:solidFill>
                    <a:srgbClr val="0B0B0B"/>
                  </a:solidFill>
                  <a:latin typeface="MetricHPE"/>
                </a:rPr>
                <a:t>HPE ProLiant DL325 </a:t>
              </a:r>
            </a:p>
            <a:p>
              <a:pPr marL="0" lvl="1" algn="ctr" defTabSz="1579462"/>
              <a:r>
                <a:rPr lang="en-US" sz="2667" b="1" dirty="0">
                  <a:solidFill>
                    <a:srgbClr val="0B0B0B"/>
                  </a:solidFill>
                  <a:latin typeface="MetricHPE"/>
                </a:rPr>
                <a:t>Gen10 Server</a:t>
              </a:r>
            </a:p>
          </p:txBody>
        </p:sp>
      </p:grpSp>
    </p:spTree>
    <p:extLst>
      <p:ext uri="{BB962C8B-B14F-4D97-AF65-F5344CB8AC3E}">
        <p14:creationId xmlns:p14="http://schemas.microsoft.com/office/powerpoint/2010/main" val="417662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A6F5-4F0D-406A-8D25-349D6AC53C70}"/>
              </a:ext>
            </a:extLst>
          </p:cNvPr>
          <p:cNvSpPr>
            <a:spLocks noGrp="1"/>
          </p:cNvSpPr>
          <p:nvPr>
            <p:ph type="title"/>
          </p:nvPr>
        </p:nvSpPr>
        <p:spPr/>
        <p:txBody>
          <a:bodyPr/>
          <a:lstStyle/>
          <a:p>
            <a:r>
              <a:rPr lang="en-US"/>
              <a:t>Contents</a:t>
            </a:r>
          </a:p>
        </p:txBody>
      </p:sp>
      <p:sp>
        <p:nvSpPr>
          <p:cNvPr id="3" name="Content Placeholder 2">
            <a:extLst>
              <a:ext uri="{FF2B5EF4-FFF2-40B4-BE49-F238E27FC236}">
                <a16:creationId xmlns:a16="http://schemas.microsoft.com/office/drawing/2014/main" id="{6AD25518-55A3-4751-B93D-71DB59095F02}"/>
              </a:ext>
            </a:extLst>
          </p:cNvPr>
          <p:cNvSpPr>
            <a:spLocks noGrp="1"/>
          </p:cNvSpPr>
          <p:nvPr>
            <p:ph idx="1"/>
          </p:nvPr>
        </p:nvSpPr>
        <p:spPr/>
        <p:txBody>
          <a:bodyPr>
            <a:normAutofit/>
          </a:bodyPr>
          <a:lstStyle/>
          <a:p>
            <a:r>
              <a:rPr lang="en-US" sz="4800"/>
              <a:t>Dasher Introduction &amp; UCOP Agreement Overview</a:t>
            </a:r>
          </a:p>
          <a:p>
            <a:pPr lvl="1"/>
            <a:endParaRPr lang="en-US" sz="4400"/>
          </a:p>
          <a:p>
            <a:r>
              <a:rPr lang="en-US" sz="4800"/>
              <a:t>Enterprise Networking Case Studies</a:t>
            </a:r>
          </a:p>
          <a:p>
            <a:endParaRPr lang="en-US" sz="4800"/>
          </a:p>
          <a:p>
            <a:r>
              <a:rPr lang="en-US" sz="4800"/>
              <a:t>Data Center and Cloud Case Studies</a:t>
            </a:r>
          </a:p>
        </p:txBody>
      </p:sp>
    </p:spTree>
    <p:extLst>
      <p:ext uri="{BB962C8B-B14F-4D97-AF65-F5344CB8AC3E}">
        <p14:creationId xmlns:p14="http://schemas.microsoft.com/office/powerpoint/2010/main" val="1682435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Delivering 2P Performance with 1P Economics</a:t>
            </a:r>
            <a:endParaRPr lang="en-GB" dirty="0"/>
          </a:p>
        </p:txBody>
      </p:sp>
      <p:sp>
        <p:nvSpPr>
          <p:cNvPr id="7" name="Text Placeholder 6"/>
          <p:cNvSpPr>
            <a:spLocks noGrp="1"/>
          </p:cNvSpPr>
          <p:nvPr>
            <p:ph type="body" sz="quarter" idx="13"/>
          </p:nvPr>
        </p:nvSpPr>
        <p:spPr/>
        <p:txBody>
          <a:bodyPr/>
          <a:lstStyle/>
          <a:p>
            <a:r>
              <a:rPr lang="en-US" dirty="0"/>
              <a:t>The most secure &amp; versatile 1P/1U AMD EPYC based platform</a:t>
            </a:r>
            <a:endParaRPr lang="en-GB" dirty="0"/>
          </a:p>
        </p:txBody>
      </p:sp>
      <p:sp>
        <p:nvSpPr>
          <p:cNvPr id="14" name="Content Placeholder 2"/>
          <p:cNvSpPr>
            <a:spLocks noGrp="1"/>
          </p:cNvSpPr>
          <p:nvPr>
            <p:ph idx="4294967295"/>
          </p:nvPr>
        </p:nvSpPr>
        <p:spPr>
          <a:xfrm>
            <a:off x="3351983" y="9607127"/>
            <a:ext cx="7749070" cy="600610"/>
          </a:xfrm>
        </p:spPr>
        <p:txBody>
          <a:bodyPr anchor="ctr">
            <a:noAutofit/>
          </a:bodyPr>
          <a:lstStyle/>
          <a:p>
            <a:pPr marL="0" indent="0">
              <a:buNone/>
            </a:pPr>
            <a:r>
              <a:rPr lang="en-US" sz="3333" b="1" dirty="0">
                <a:solidFill>
                  <a:srgbClr val="262626"/>
                </a:solidFill>
              </a:rPr>
              <a:t>25% </a:t>
            </a:r>
            <a:r>
              <a:rPr lang="en-US" sz="3333" b="1" dirty="0"/>
              <a:t>better price/performance</a:t>
            </a:r>
            <a:r>
              <a:rPr lang="en-US" sz="3333" b="1" baseline="30000" dirty="0"/>
              <a:t>1</a:t>
            </a:r>
            <a:r>
              <a:rPr lang="en-US" sz="3333" b="1" dirty="0"/>
              <a:t>!</a:t>
            </a:r>
            <a:endParaRPr lang="en-GB" sz="3333" b="1" dirty="0"/>
          </a:p>
        </p:txBody>
      </p:sp>
      <p:sp>
        <p:nvSpPr>
          <p:cNvPr id="9" name="TextBox 8"/>
          <p:cNvSpPr txBox="1"/>
          <p:nvPr/>
        </p:nvSpPr>
        <p:spPr>
          <a:xfrm>
            <a:off x="4007518" y="3633974"/>
            <a:ext cx="4160110" cy="391298"/>
          </a:xfrm>
          <a:prstGeom prst="rect">
            <a:avLst/>
          </a:prstGeom>
          <a:noFill/>
        </p:spPr>
        <p:txBody>
          <a:bodyPr wrap="none" lIns="0" tIns="0" rIns="0" bIns="0" rtlCol="0">
            <a:noAutofit/>
          </a:bodyPr>
          <a:lstStyle/>
          <a:p>
            <a:pPr algn="ctr" defTabSz="1524030">
              <a:lnSpc>
                <a:spcPct val="90000"/>
              </a:lnSpc>
            </a:pPr>
            <a:r>
              <a:rPr lang="en-US" sz="3333" b="1" dirty="0">
                <a:solidFill>
                  <a:prstClr val="black"/>
                </a:solidFill>
                <a:latin typeface="MetricHPE"/>
              </a:rPr>
              <a:t>HPE ProLiant DL325 Gen10 Server</a:t>
            </a:r>
            <a:endParaRPr lang="en-GB" sz="3333" b="1" dirty="0">
              <a:solidFill>
                <a:prstClr val="black"/>
              </a:solidFill>
              <a:latin typeface="MetricHPE"/>
            </a:endParaRPr>
          </a:p>
        </p:txBody>
      </p:sp>
      <p:sp>
        <p:nvSpPr>
          <p:cNvPr id="3" name="Chevron 2"/>
          <p:cNvSpPr/>
          <p:nvPr/>
        </p:nvSpPr>
        <p:spPr bwMode="ltGray">
          <a:xfrm>
            <a:off x="2717311" y="9528030"/>
            <a:ext cx="462988" cy="762000"/>
          </a:xfrm>
          <a:prstGeom prst="chevron">
            <a:avLst/>
          </a:prstGeom>
          <a:solidFill>
            <a:srgbClr val="01A98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000" dirty="0" err="1">
              <a:solidFill>
                <a:prstClr val="black"/>
              </a:solidFill>
              <a:latin typeface="MetricHPE"/>
            </a:endParaRPr>
          </a:p>
        </p:txBody>
      </p:sp>
      <p:graphicFrame>
        <p:nvGraphicFramePr>
          <p:cNvPr id="16" name="Chart 15">
            <a:extLst>
              <a:ext uri="{FF2B5EF4-FFF2-40B4-BE49-F238E27FC236}">
                <a16:creationId xmlns:a16="http://schemas.microsoft.com/office/drawing/2014/main" id="{9C3DE03E-3C64-46A7-A857-C2BF5B88812A}"/>
              </a:ext>
            </a:extLst>
          </p:cNvPr>
          <p:cNvGraphicFramePr/>
          <p:nvPr>
            <p:extLst/>
          </p:nvPr>
        </p:nvGraphicFramePr>
        <p:xfrm>
          <a:off x="1015734" y="4626890"/>
          <a:ext cx="4956818" cy="47019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38E53453-70AC-4C5A-8AA2-BC4F5CD48FE0}"/>
              </a:ext>
            </a:extLst>
          </p:cNvPr>
          <p:cNvGraphicFramePr/>
          <p:nvPr>
            <p:extLst/>
          </p:nvPr>
        </p:nvGraphicFramePr>
        <p:xfrm>
          <a:off x="5972553" y="4626891"/>
          <a:ext cx="4956818" cy="4701975"/>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p:cNvCxnSpPr/>
          <p:nvPr/>
        </p:nvCxnSpPr>
        <p:spPr>
          <a:xfrm>
            <a:off x="11101055" y="4646929"/>
            <a:ext cx="0" cy="5599415"/>
          </a:xfrm>
          <a:prstGeom prst="line">
            <a:avLst/>
          </a:prstGeom>
          <a:ln w="28575">
            <a:solidFill>
              <a:schemeClr val="accent6">
                <a:lumMod val="20000"/>
                <a:lumOff val="80000"/>
              </a:schemeClr>
            </a:solidFill>
          </a:ln>
        </p:spPr>
        <p:style>
          <a:lnRef idx="1">
            <a:schemeClr val="accent5"/>
          </a:lnRef>
          <a:fillRef idx="0">
            <a:schemeClr val="accent5"/>
          </a:fillRef>
          <a:effectRef idx="0">
            <a:schemeClr val="accent5"/>
          </a:effectRef>
          <a:fontRef idx="minor">
            <a:schemeClr val="tx1"/>
          </a:fontRef>
        </p:style>
      </p:cxnSp>
      <p:sp>
        <p:nvSpPr>
          <p:cNvPr id="18" name="Content Placeholder 1"/>
          <p:cNvSpPr txBox="1">
            <a:spLocks/>
          </p:cNvSpPr>
          <p:nvPr/>
        </p:nvSpPr>
        <p:spPr>
          <a:xfrm>
            <a:off x="11979838" y="5069007"/>
            <a:ext cx="7061565" cy="3284772"/>
          </a:xfrm>
          <a:prstGeom prst="rect">
            <a:avLst/>
          </a:prstGeom>
        </p:spPr>
        <p:txBody>
          <a:bodyPr/>
          <a:lst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a:lstStyle>
          <a:p>
            <a:pPr marL="0" indent="0" defTabSz="1524030">
              <a:spcBef>
                <a:spcPts val="2000"/>
              </a:spcBef>
              <a:buClr>
                <a:prstClr val="black"/>
              </a:buClr>
              <a:buNone/>
            </a:pPr>
            <a:r>
              <a:rPr lang="en-US" sz="3000" dirty="0">
                <a:solidFill>
                  <a:prstClr val="black"/>
                </a:solidFill>
                <a:latin typeface="MetricHPE"/>
              </a:rPr>
              <a:t>Up to 32 processor cores</a:t>
            </a:r>
          </a:p>
          <a:p>
            <a:pPr marL="0" indent="0" defTabSz="1524030">
              <a:spcBef>
                <a:spcPts val="2000"/>
              </a:spcBef>
              <a:buClr>
                <a:prstClr val="black"/>
              </a:buClr>
              <a:buNone/>
            </a:pPr>
            <a:r>
              <a:rPr lang="en-US" sz="3000" dirty="0">
                <a:solidFill>
                  <a:prstClr val="black"/>
                </a:solidFill>
                <a:latin typeface="MetricHPE"/>
              </a:rPr>
              <a:t>Up to 2TBs of memory</a:t>
            </a:r>
          </a:p>
          <a:p>
            <a:pPr marL="0" indent="0" defTabSz="1524030">
              <a:spcBef>
                <a:spcPts val="2000"/>
              </a:spcBef>
              <a:buClr>
                <a:prstClr val="black"/>
              </a:buClr>
              <a:buNone/>
            </a:pPr>
            <a:r>
              <a:rPr lang="en-US" sz="3000" dirty="0">
                <a:solidFill>
                  <a:prstClr val="black"/>
                </a:solidFill>
                <a:latin typeface="MetricHPE"/>
              </a:rPr>
              <a:t>171GB/s memory bandwidth</a:t>
            </a:r>
          </a:p>
          <a:p>
            <a:pPr marL="0" indent="0" defTabSz="1524030">
              <a:spcBef>
                <a:spcPts val="2000"/>
              </a:spcBef>
              <a:buClr>
                <a:prstClr val="black"/>
              </a:buClr>
              <a:buNone/>
            </a:pPr>
            <a:r>
              <a:rPr lang="en-US" sz="3000" dirty="0">
                <a:solidFill>
                  <a:prstClr val="black"/>
                </a:solidFill>
                <a:latin typeface="MetricHPE"/>
              </a:rPr>
              <a:t>Up to 40TBs of NVMe storage</a:t>
            </a:r>
          </a:p>
          <a:p>
            <a:pPr marL="0" indent="0" defTabSz="1524030">
              <a:spcBef>
                <a:spcPts val="2000"/>
              </a:spcBef>
              <a:buClr>
                <a:prstClr val="black"/>
              </a:buClr>
              <a:buNone/>
            </a:pPr>
            <a:r>
              <a:rPr lang="en-US" sz="3000" dirty="0">
                <a:solidFill>
                  <a:prstClr val="black"/>
                </a:solidFill>
                <a:latin typeface="MetricHPE"/>
              </a:rPr>
              <a:t>Silicon Root of Trust + AMD Secure Processor</a:t>
            </a:r>
          </a:p>
        </p:txBody>
      </p:sp>
      <p:sp>
        <p:nvSpPr>
          <p:cNvPr id="19" name="Chevron 18"/>
          <p:cNvSpPr/>
          <p:nvPr/>
        </p:nvSpPr>
        <p:spPr bwMode="ltGray">
          <a:xfrm rot="5400000">
            <a:off x="15239502" y="8345117"/>
            <a:ext cx="542237" cy="762000"/>
          </a:xfrm>
          <a:prstGeom prst="chevron">
            <a:avLst/>
          </a:prstGeom>
          <a:solidFill>
            <a:srgbClr val="01A98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000" dirty="0" err="1">
              <a:solidFill>
                <a:prstClr val="black"/>
              </a:solidFill>
              <a:latin typeface="MetricHPE"/>
            </a:endParaRPr>
          </a:p>
        </p:txBody>
      </p:sp>
      <p:sp>
        <p:nvSpPr>
          <p:cNvPr id="20" name="Content Placeholder 1"/>
          <p:cNvSpPr txBox="1">
            <a:spLocks/>
          </p:cNvSpPr>
          <p:nvPr/>
        </p:nvSpPr>
        <p:spPr>
          <a:xfrm>
            <a:off x="11101053" y="9326516"/>
            <a:ext cx="8819130" cy="1457972"/>
          </a:xfrm>
          <a:prstGeom prst="rect">
            <a:avLst/>
          </a:prstGeom>
        </p:spPr>
        <p:txBody>
          <a:bodyPr/>
          <a:lst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a:lstStyle>
          <a:p>
            <a:pPr marL="0" indent="0" algn="ctr" defTabSz="1524030">
              <a:spcBef>
                <a:spcPts val="2000"/>
              </a:spcBef>
              <a:buClr>
                <a:prstClr val="black"/>
              </a:buClr>
              <a:buNone/>
            </a:pPr>
            <a:r>
              <a:rPr lang="en-US" sz="3333" b="1" dirty="0">
                <a:solidFill>
                  <a:prstClr val="black"/>
                </a:solidFill>
                <a:latin typeface="MetricHPE"/>
              </a:rPr>
              <a:t>Optimized for dense server virtualization and software-defined storage workloads</a:t>
            </a:r>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t="45366" r="321" b="42276"/>
          <a:stretch/>
        </p:blipFill>
        <p:spPr>
          <a:xfrm>
            <a:off x="917413" y="2521346"/>
            <a:ext cx="10878320" cy="1112628"/>
          </a:xfrm>
          <a:prstGeom prst="rect">
            <a:avLst/>
          </a:prstGeom>
        </p:spPr>
      </p:pic>
      <p:sp>
        <p:nvSpPr>
          <p:cNvPr id="22" name="Wave 21">
            <a:extLst>
              <a:ext uri="{FF2B5EF4-FFF2-40B4-BE49-F238E27FC236}">
                <a16:creationId xmlns:a16="http://schemas.microsoft.com/office/drawing/2014/main" id="{57B4E426-81CB-489F-BDF8-CDA10FADBD08}"/>
              </a:ext>
            </a:extLst>
          </p:cNvPr>
          <p:cNvSpPr/>
          <p:nvPr/>
        </p:nvSpPr>
        <p:spPr bwMode="ltGray">
          <a:xfrm>
            <a:off x="15957473" y="1062118"/>
            <a:ext cx="3462727" cy="1331650"/>
          </a:xfrm>
          <a:prstGeom prst="wave">
            <a:avLst/>
          </a:prstGeom>
          <a:solidFill>
            <a:srgbClr val="01A982"/>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r>
              <a:rPr lang="en-US" sz="3000" b="1" dirty="0">
                <a:solidFill>
                  <a:prstClr val="white"/>
                </a:solidFill>
                <a:latin typeface="MetricHPE"/>
              </a:rPr>
              <a:t>Avoid the 2P Tax!</a:t>
            </a:r>
          </a:p>
        </p:txBody>
      </p:sp>
      <p:sp>
        <p:nvSpPr>
          <p:cNvPr id="23" name="Rectangle 22"/>
          <p:cNvSpPr/>
          <p:nvPr/>
        </p:nvSpPr>
        <p:spPr>
          <a:xfrm>
            <a:off x="10635225" y="2116684"/>
            <a:ext cx="10160000" cy="2169825"/>
          </a:xfrm>
          <a:prstGeom prst="rect">
            <a:avLst/>
          </a:prstGeom>
        </p:spPr>
        <p:txBody>
          <a:bodyPr>
            <a:spAutoFit/>
          </a:bodyPr>
          <a:lstStyle/>
          <a:p>
            <a:pPr defTabSz="1524030">
              <a:lnSpc>
                <a:spcPct val="90000"/>
              </a:lnSpc>
            </a:pPr>
            <a:endParaRPr lang="en-US" sz="3000" dirty="0">
              <a:solidFill>
                <a:prstClr val="black"/>
              </a:solidFill>
              <a:latin typeface="MetricHPE"/>
            </a:endParaRPr>
          </a:p>
          <a:p>
            <a:pPr defTabSz="1524030">
              <a:lnSpc>
                <a:spcPct val="90000"/>
              </a:lnSpc>
            </a:pPr>
            <a:r>
              <a:rPr lang="en-US" sz="3000" dirty="0">
                <a:solidFill>
                  <a:prstClr val="black"/>
                </a:solidFill>
                <a:latin typeface="MetricHPE"/>
              </a:rPr>
              <a:t>	Unbeatable Value Proposition!</a:t>
            </a:r>
          </a:p>
          <a:p>
            <a:pPr marL="1238275" lvl="1" indent="-476260" defTabSz="1524030">
              <a:lnSpc>
                <a:spcPct val="90000"/>
              </a:lnSpc>
              <a:buFont typeface="Arial" panose="020B0604020202020204" pitchFamily="34" charset="0"/>
              <a:buChar char="•"/>
            </a:pPr>
            <a:r>
              <a:rPr lang="en-US" sz="3000" dirty="0">
                <a:solidFill>
                  <a:prstClr val="black"/>
                </a:solidFill>
                <a:latin typeface="MetricHPE"/>
              </a:rPr>
              <a:t>Much lower cost per server vs. 2P servers</a:t>
            </a:r>
          </a:p>
          <a:p>
            <a:pPr marL="1238275" lvl="1" indent="-476260" defTabSz="1524030">
              <a:lnSpc>
                <a:spcPct val="90000"/>
              </a:lnSpc>
              <a:buFont typeface="Arial" panose="020B0604020202020204" pitchFamily="34" charset="0"/>
              <a:buChar char="•"/>
            </a:pPr>
            <a:r>
              <a:rPr lang="en-US" sz="3000" b="1" dirty="0">
                <a:solidFill>
                  <a:srgbClr val="FF0000"/>
                </a:solidFill>
                <a:latin typeface="MetricHPE"/>
              </a:rPr>
              <a:t>50%VMware license cost savings</a:t>
            </a:r>
          </a:p>
          <a:p>
            <a:pPr marL="1238275" lvl="1" indent="-476260" defTabSz="1524030">
              <a:lnSpc>
                <a:spcPct val="90000"/>
              </a:lnSpc>
              <a:buFont typeface="Arial" panose="020B0604020202020204" pitchFamily="34" charset="0"/>
              <a:buChar char="•"/>
            </a:pPr>
            <a:r>
              <a:rPr lang="en-US" sz="3000" dirty="0">
                <a:solidFill>
                  <a:prstClr val="black"/>
                </a:solidFill>
                <a:latin typeface="MetricHPE"/>
              </a:rPr>
              <a:t>Plus rack space and TDP savings</a:t>
            </a:r>
            <a:endParaRPr lang="en-GB" sz="3000" dirty="0">
              <a:solidFill>
                <a:prstClr val="black"/>
              </a:solidFill>
              <a:latin typeface="MetricHPE"/>
            </a:endParaRPr>
          </a:p>
        </p:txBody>
      </p:sp>
      <p:sp>
        <p:nvSpPr>
          <p:cNvPr id="24" name="Rectangle 23"/>
          <p:cNvSpPr/>
          <p:nvPr/>
        </p:nvSpPr>
        <p:spPr bwMode="ltGray">
          <a:xfrm>
            <a:off x="1015734" y="2393769"/>
            <a:ext cx="18283238" cy="1862472"/>
          </a:xfrm>
          <a:prstGeom prst="rect">
            <a:avLst/>
          </a:prstGeom>
          <a:noFill/>
          <a:ln w="3810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000" dirty="0" err="1">
              <a:solidFill>
                <a:prstClr val="white"/>
              </a:solidFill>
              <a:latin typeface="MetricHPE"/>
            </a:endParaRPr>
          </a:p>
        </p:txBody>
      </p:sp>
    </p:spTree>
    <p:extLst>
      <p:ext uri="{BB962C8B-B14F-4D97-AF65-F5344CB8AC3E}">
        <p14:creationId xmlns:p14="http://schemas.microsoft.com/office/powerpoint/2010/main" val="377906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br>
              <a:rPr lang="en-US" dirty="0">
                <a:cs typeface="Arial"/>
              </a:rPr>
            </a:br>
            <a:r>
              <a:rPr lang="en-US" dirty="0">
                <a:cs typeface="Arial"/>
              </a:rPr>
              <a:t>HPE SimpliVity 380</a:t>
            </a:r>
            <a:endParaRPr lang="en-US" dirty="0"/>
          </a:p>
        </p:txBody>
      </p:sp>
      <p:sp>
        <p:nvSpPr>
          <p:cNvPr id="5" name="Subtitle 4"/>
          <p:cNvSpPr>
            <a:spLocks noGrp="1"/>
          </p:cNvSpPr>
          <p:nvPr>
            <p:ph type="subTitle" idx="1"/>
          </p:nvPr>
        </p:nvSpPr>
        <p:spPr>
          <a:xfrm>
            <a:off x="1010704" y="7112000"/>
            <a:ext cx="16134295" cy="2286000"/>
          </a:xfrm>
        </p:spPr>
        <p:txBody>
          <a:bodyPr/>
          <a:lstStyle/>
          <a:p>
            <a:r>
              <a:rPr lang="en-US" dirty="0">
                <a:cs typeface="Arial"/>
              </a:rPr>
              <a:t>The new powerhouse in hyperconvergence</a:t>
            </a:r>
          </a:p>
          <a:p>
            <a:endParaRPr lang="en-US" dirty="0">
              <a:cs typeface="Arial"/>
            </a:endParaRPr>
          </a:p>
        </p:txBody>
      </p:sp>
    </p:spTree>
    <p:extLst>
      <p:ext uri="{BB962C8B-B14F-4D97-AF65-F5344CB8AC3E}">
        <p14:creationId xmlns:p14="http://schemas.microsoft.com/office/powerpoint/2010/main" val="36931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b="1" dirty="0"/>
              <a:t>The evo</a:t>
            </a:r>
            <a:r>
              <a:rPr lang="en-US" dirty="0"/>
              <a:t>lution of hyperconvergence</a:t>
            </a:r>
            <a:endParaRPr lang="en-US" b="1" dirty="0"/>
          </a:p>
        </p:txBody>
      </p:sp>
      <p:cxnSp>
        <p:nvCxnSpPr>
          <p:cNvPr id="141" name="Straight Connector 140"/>
          <p:cNvCxnSpPr/>
          <p:nvPr/>
        </p:nvCxnSpPr>
        <p:spPr>
          <a:xfrm>
            <a:off x="13716001" y="5545115"/>
            <a:ext cx="1769855" cy="0"/>
          </a:xfrm>
          <a:prstGeom prst="line">
            <a:avLst/>
          </a:prstGeom>
          <a:blipFill>
            <a:blip r:embed="rId3"/>
            <a:tile tx="0" ty="0" sx="100000" sy="100000" flip="none" algn="tl"/>
          </a:blipFill>
          <a:ln w="22225" cmpd="sng">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V="1">
            <a:off x="13442105" y="6411788"/>
            <a:ext cx="2128633" cy="3570705"/>
          </a:xfrm>
          <a:prstGeom prst="line">
            <a:avLst/>
          </a:prstGeom>
          <a:blipFill>
            <a:blip r:embed="rId3"/>
            <a:tile tx="0" ty="0" sx="100000" sy="100000" flip="none" algn="tl"/>
          </a:blipFill>
          <a:ln w="22225" cmpd="sng">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pic>
        <p:nvPicPr>
          <p:cNvPr id="118" name="Picture 117" descr="Master-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86882" y="6288203"/>
            <a:ext cx="2194073" cy="343485"/>
          </a:xfrm>
          <a:prstGeom prst="rect">
            <a:avLst/>
          </a:prstGeom>
        </p:spPr>
      </p:pic>
      <p:pic>
        <p:nvPicPr>
          <p:cNvPr id="121" name="Picture 120" descr="Master-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86882" y="5894188"/>
            <a:ext cx="2194073" cy="343485"/>
          </a:xfrm>
          <a:prstGeom prst="rect">
            <a:avLst/>
          </a:prstGeom>
        </p:spPr>
      </p:pic>
      <p:pic>
        <p:nvPicPr>
          <p:cNvPr id="122" name="Picture 121" descr="Master-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86882" y="5500173"/>
            <a:ext cx="2194073" cy="343485"/>
          </a:xfrm>
          <a:prstGeom prst="rect">
            <a:avLst/>
          </a:prstGeom>
        </p:spPr>
      </p:pic>
      <p:cxnSp>
        <p:nvCxnSpPr>
          <p:cNvPr id="117" name="Straight Connector 116"/>
          <p:cNvCxnSpPr/>
          <p:nvPr/>
        </p:nvCxnSpPr>
        <p:spPr>
          <a:xfrm>
            <a:off x="9366992" y="3130408"/>
            <a:ext cx="1853547" cy="2292100"/>
          </a:xfrm>
          <a:prstGeom prst="line">
            <a:avLst/>
          </a:prstGeom>
          <a:ln w="22225" cmpd="sng">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pic>
        <p:nvPicPr>
          <p:cNvPr id="95" name="Picture 94" descr="Master-04.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92441" y="6734835"/>
            <a:ext cx="2205458" cy="411613"/>
          </a:xfrm>
          <a:prstGeom prst="rect">
            <a:avLst/>
          </a:prstGeom>
        </p:spPr>
      </p:pic>
      <p:pic>
        <p:nvPicPr>
          <p:cNvPr id="96" name="Picture 95" descr="Master-05.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292441" y="7212736"/>
            <a:ext cx="2205458" cy="422968"/>
          </a:xfrm>
          <a:prstGeom prst="rect">
            <a:avLst/>
          </a:prstGeom>
        </p:spPr>
      </p:pic>
      <p:pic>
        <p:nvPicPr>
          <p:cNvPr id="97" name="Picture 96" descr="Master-06.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92441" y="7701989"/>
            <a:ext cx="2205458" cy="428643"/>
          </a:xfrm>
          <a:prstGeom prst="rect">
            <a:avLst/>
          </a:prstGeom>
        </p:spPr>
      </p:pic>
      <p:pic>
        <p:nvPicPr>
          <p:cNvPr id="98" name="Picture 97" descr="Master-07.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292441" y="8196921"/>
            <a:ext cx="2205458" cy="400258"/>
          </a:xfrm>
          <a:prstGeom prst="rect">
            <a:avLst/>
          </a:prstGeom>
        </p:spPr>
      </p:pic>
      <p:pic>
        <p:nvPicPr>
          <p:cNvPr id="99" name="Picture 98" descr="Master-08.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291017" y="8663464"/>
            <a:ext cx="2208302" cy="411613"/>
          </a:xfrm>
          <a:prstGeom prst="rect">
            <a:avLst/>
          </a:prstGeom>
        </p:spPr>
      </p:pic>
      <p:sp>
        <p:nvSpPr>
          <p:cNvPr id="106" name="Rectangle 105"/>
          <p:cNvSpPr>
            <a:spLocks/>
          </p:cNvSpPr>
          <p:nvPr/>
        </p:nvSpPr>
        <p:spPr>
          <a:xfrm>
            <a:off x="11208683" y="5430762"/>
            <a:ext cx="2356005" cy="1247303"/>
          </a:xfrm>
          <a:prstGeom prst="rect">
            <a:avLst/>
          </a:prstGeom>
          <a:noFill/>
          <a:ln w="381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02697" tIns="101348" rIns="202697" bIns="101348" numCol="1" spcCol="0" rtlCol="0" fromWordArt="0" anchor="ctr" anchorCtr="0" forceAA="0" compatLnSpc="1">
            <a:prstTxWarp prst="textNoShape">
              <a:avLst/>
            </a:prstTxWarp>
            <a:noAutofit/>
          </a:bodyPr>
          <a:lstStyle/>
          <a:p>
            <a:pPr algn="ctr" defTabSz="1009447"/>
            <a:endParaRPr lang="en-US" sz="3990" dirty="0">
              <a:solidFill>
                <a:prstClr val="white"/>
              </a:solidFill>
              <a:latin typeface="Arial" panose="020B0604020202020204"/>
            </a:endParaRPr>
          </a:p>
        </p:txBody>
      </p:sp>
      <p:pic>
        <p:nvPicPr>
          <p:cNvPr id="127" name="Picture 126" descr="Master-20.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658987" y="9213257"/>
            <a:ext cx="1636307" cy="1098580"/>
          </a:xfrm>
          <a:prstGeom prst="rect">
            <a:avLst/>
          </a:prstGeom>
        </p:spPr>
      </p:pic>
      <p:sp>
        <p:nvSpPr>
          <p:cNvPr id="119" name="TextBox 118"/>
          <p:cNvSpPr txBox="1"/>
          <p:nvPr/>
        </p:nvSpPr>
        <p:spPr>
          <a:xfrm>
            <a:off x="5261297" y="4653717"/>
            <a:ext cx="1408697" cy="706347"/>
          </a:xfrm>
          <a:prstGeom prst="rect">
            <a:avLst/>
          </a:prstGeom>
          <a:noFill/>
        </p:spPr>
        <p:txBody>
          <a:bodyPr wrap="square" rtlCol="0">
            <a:spAutoFit/>
          </a:bodyPr>
          <a:lstStyle/>
          <a:p>
            <a:pPr algn="ctr" defTabSz="1009447"/>
            <a:r>
              <a:rPr lang="en-US" sz="1330" dirty="0">
                <a:solidFill>
                  <a:srgbClr val="777777"/>
                </a:solidFill>
                <a:latin typeface="Arial" panose="020B0604020202020204"/>
                <a:cs typeface="Arial"/>
              </a:rPr>
              <a:t>Pre-integrated storage &amp; server</a:t>
            </a:r>
          </a:p>
        </p:txBody>
      </p:sp>
      <p:pic>
        <p:nvPicPr>
          <p:cNvPr id="80" name="Picture 79" descr="Master-02.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102300" y="4869100"/>
            <a:ext cx="2194070" cy="306580"/>
          </a:xfrm>
          <a:prstGeom prst="rect">
            <a:avLst/>
          </a:prstGeom>
        </p:spPr>
      </p:pic>
      <p:pic>
        <p:nvPicPr>
          <p:cNvPr id="82" name="Picture 81" descr="Master-04.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96607" y="6734835"/>
            <a:ext cx="2205457" cy="411613"/>
          </a:xfrm>
          <a:prstGeom prst="rect">
            <a:avLst/>
          </a:prstGeom>
        </p:spPr>
      </p:pic>
      <p:pic>
        <p:nvPicPr>
          <p:cNvPr id="83" name="Picture 82" descr="Master-05.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96607" y="7227114"/>
            <a:ext cx="2205457" cy="422968"/>
          </a:xfrm>
          <a:prstGeom prst="rect">
            <a:avLst/>
          </a:prstGeom>
        </p:spPr>
      </p:pic>
      <p:pic>
        <p:nvPicPr>
          <p:cNvPr id="84" name="Picture 83" descr="Master-06.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096607" y="7730747"/>
            <a:ext cx="2205457" cy="428643"/>
          </a:xfrm>
          <a:prstGeom prst="rect">
            <a:avLst/>
          </a:prstGeom>
        </p:spPr>
      </p:pic>
      <p:pic>
        <p:nvPicPr>
          <p:cNvPr id="85" name="Picture 84" descr="Master-07.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096607" y="8240056"/>
            <a:ext cx="2205457" cy="400258"/>
          </a:xfrm>
          <a:prstGeom prst="rect">
            <a:avLst/>
          </a:prstGeom>
        </p:spPr>
      </p:pic>
      <p:pic>
        <p:nvPicPr>
          <p:cNvPr id="86" name="Picture 85" descr="Master-08.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95185" y="8720979"/>
            <a:ext cx="2208300" cy="411613"/>
          </a:xfrm>
          <a:prstGeom prst="rect">
            <a:avLst/>
          </a:prstGeom>
        </p:spPr>
      </p:pic>
      <p:grpSp>
        <p:nvGrpSpPr>
          <p:cNvPr id="13" name="Group 12"/>
          <p:cNvGrpSpPr/>
          <p:nvPr/>
        </p:nvGrpSpPr>
        <p:grpSpPr>
          <a:xfrm>
            <a:off x="7096607" y="5278828"/>
            <a:ext cx="2205457" cy="1352860"/>
            <a:chOff x="4257964" y="3014635"/>
            <a:chExt cx="1323274" cy="811716"/>
          </a:xfrm>
        </p:grpSpPr>
        <p:pic>
          <p:nvPicPr>
            <p:cNvPr id="81" name="Picture 80" descr="Master-03.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257964" y="3014635"/>
              <a:ext cx="1323274" cy="395149"/>
            </a:xfrm>
            <a:prstGeom prst="rect">
              <a:avLst/>
            </a:prstGeom>
          </p:spPr>
        </p:pic>
        <p:pic>
          <p:nvPicPr>
            <p:cNvPr id="88" name="Picture 87" descr="Master-03.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257964" y="3431202"/>
              <a:ext cx="1323274" cy="395149"/>
            </a:xfrm>
            <a:prstGeom prst="rect">
              <a:avLst/>
            </a:prstGeom>
          </p:spPr>
        </p:pic>
      </p:grpSp>
      <p:grpSp>
        <p:nvGrpSpPr>
          <p:cNvPr id="12" name="Group 11"/>
          <p:cNvGrpSpPr/>
          <p:nvPr/>
        </p:nvGrpSpPr>
        <p:grpSpPr>
          <a:xfrm>
            <a:off x="7102300" y="3172505"/>
            <a:ext cx="2194070" cy="1570963"/>
            <a:chOff x="4261380" y="1750841"/>
            <a:chExt cx="1316442" cy="942578"/>
          </a:xfrm>
        </p:grpSpPr>
        <p:pic>
          <p:nvPicPr>
            <p:cNvPr id="79" name="Picture 78" descr="Master-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1380" y="2487328"/>
              <a:ext cx="1316442" cy="206091"/>
            </a:xfrm>
            <a:prstGeom prst="rect">
              <a:avLst/>
            </a:prstGeom>
          </p:spPr>
        </p:pic>
        <p:pic>
          <p:nvPicPr>
            <p:cNvPr id="89" name="Picture 88" descr="Master-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1380" y="2241833"/>
              <a:ext cx="1316442" cy="206091"/>
            </a:xfrm>
            <a:prstGeom prst="rect">
              <a:avLst/>
            </a:prstGeom>
          </p:spPr>
        </p:pic>
        <p:pic>
          <p:nvPicPr>
            <p:cNvPr id="90" name="Picture 89" descr="Master-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1380" y="1996337"/>
              <a:ext cx="1316442" cy="206091"/>
            </a:xfrm>
            <a:prstGeom prst="rect">
              <a:avLst/>
            </a:prstGeom>
          </p:spPr>
        </p:pic>
        <p:pic>
          <p:nvPicPr>
            <p:cNvPr id="91" name="Picture 90" descr="Master-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1380" y="1750841"/>
              <a:ext cx="1316442" cy="206091"/>
            </a:xfrm>
            <a:prstGeom prst="rect">
              <a:avLst/>
            </a:prstGeom>
          </p:spPr>
        </p:pic>
      </p:grpSp>
      <p:sp>
        <p:nvSpPr>
          <p:cNvPr id="105" name="Rectangle 104"/>
          <p:cNvSpPr>
            <a:spLocks/>
          </p:cNvSpPr>
          <p:nvPr/>
        </p:nvSpPr>
        <p:spPr>
          <a:xfrm>
            <a:off x="7016856" y="3080848"/>
            <a:ext cx="2355415" cy="3573698"/>
          </a:xfrm>
          <a:prstGeom prst="rect">
            <a:avLst/>
          </a:prstGeom>
          <a:noFill/>
          <a:ln w="381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02697" tIns="101348" rIns="202697" bIns="101348" numCol="1" spcCol="0" rtlCol="0" fromWordArt="0" anchor="ctr" anchorCtr="0" forceAA="0" compatLnSpc="1">
            <a:prstTxWarp prst="textNoShape">
              <a:avLst/>
            </a:prstTxWarp>
            <a:noAutofit/>
          </a:bodyPr>
          <a:lstStyle/>
          <a:p>
            <a:pPr algn="ctr" defTabSz="1009447">
              <a:lnSpc>
                <a:spcPct val="110000"/>
              </a:lnSpc>
            </a:pPr>
            <a:endParaRPr lang="en-US" sz="3990" dirty="0">
              <a:solidFill>
                <a:prstClr val="white"/>
              </a:solidFill>
              <a:latin typeface="Arial" panose="020B0604020202020204"/>
            </a:endParaRPr>
          </a:p>
        </p:txBody>
      </p:sp>
      <p:cxnSp>
        <p:nvCxnSpPr>
          <p:cNvPr id="113" name="Straight Connector 112"/>
          <p:cNvCxnSpPr/>
          <p:nvPr/>
        </p:nvCxnSpPr>
        <p:spPr>
          <a:xfrm>
            <a:off x="5211605" y="3206123"/>
            <a:ext cx="1756240" cy="0"/>
          </a:xfrm>
          <a:prstGeom prst="line">
            <a:avLst/>
          </a:prstGeom>
          <a:ln w="22225" cmpd="sng">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pic>
        <p:nvPicPr>
          <p:cNvPr id="125" name="Picture 124" descr="Master-20.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68199" y="9213257"/>
            <a:ext cx="1636305" cy="1098582"/>
          </a:xfrm>
          <a:prstGeom prst="rect">
            <a:avLst/>
          </a:prstGeom>
        </p:spPr>
      </p:pic>
      <p:pic>
        <p:nvPicPr>
          <p:cNvPr id="39" name="Picture 38" descr="Master-02.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36532" y="4869080"/>
            <a:ext cx="2194072" cy="306580"/>
          </a:xfrm>
          <a:prstGeom prst="rect">
            <a:avLst/>
          </a:prstGeom>
        </p:spPr>
      </p:pic>
      <p:pic>
        <p:nvPicPr>
          <p:cNvPr id="41" name="Picture 40" descr="Master-04.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30838" y="6734815"/>
            <a:ext cx="2205457" cy="411613"/>
          </a:xfrm>
          <a:prstGeom prst="rect">
            <a:avLst/>
          </a:prstGeom>
        </p:spPr>
      </p:pic>
      <p:pic>
        <p:nvPicPr>
          <p:cNvPr id="42" name="Picture 41" descr="Master-05.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30838" y="7227094"/>
            <a:ext cx="2205457" cy="422968"/>
          </a:xfrm>
          <a:prstGeom prst="rect">
            <a:avLst/>
          </a:prstGeom>
        </p:spPr>
      </p:pic>
      <p:pic>
        <p:nvPicPr>
          <p:cNvPr id="43" name="Picture 42" descr="Master-06.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30838" y="7730725"/>
            <a:ext cx="2205457" cy="428643"/>
          </a:xfrm>
          <a:prstGeom prst="rect">
            <a:avLst/>
          </a:prstGeom>
        </p:spPr>
      </p:pic>
      <p:pic>
        <p:nvPicPr>
          <p:cNvPr id="44" name="Picture 43" descr="Master-07.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30838" y="8240034"/>
            <a:ext cx="2205457" cy="400258"/>
          </a:xfrm>
          <a:prstGeom prst="rect">
            <a:avLst/>
          </a:prstGeom>
        </p:spPr>
      </p:pic>
      <p:pic>
        <p:nvPicPr>
          <p:cNvPr id="45" name="Picture 44" descr="Master-08.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29417" y="8720959"/>
            <a:ext cx="2208300" cy="411613"/>
          </a:xfrm>
          <a:prstGeom prst="rect">
            <a:avLst/>
          </a:prstGeom>
        </p:spPr>
      </p:pic>
      <p:grpSp>
        <p:nvGrpSpPr>
          <p:cNvPr id="11" name="Group 10"/>
          <p:cNvGrpSpPr/>
          <p:nvPr/>
        </p:nvGrpSpPr>
        <p:grpSpPr>
          <a:xfrm>
            <a:off x="3030838" y="5278809"/>
            <a:ext cx="2205457" cy="1352858"/>
            <a:chOff x="1818503" y="3014623"/>
            <a:chExt cx="1323274" cy="811715"/>
          </a:xfrm>
        </p:grpSpPr>
        <p:pic>
          <p:nvPicPr>
            <p:cNvPr id="40" name="Picture 39" descr="Master-03.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18503" y="3014623"/>
              <a:ext cx="1323274" cy="395148"/>
            </a:xfrm>
            <a:prstGeom prst="rect">
              <a:avLst/>
            </a:prstGeom>
          </p:spPr>
        </p:pic>
        <p:pic>
          <p:nvPicPr>
            <p:cNvPr id="47" name="Picture 46" descr="Master-03.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818503" y="3431190"/>
              <a:ext cx="1323274" cy="395148"/>
            </a:xfrm>
            <a:prstGeom prst="rect">
              <a:avLst/>
            </a:prstGeom>
          </p:spPr>
        </p:pic>
      </p:grpSp>
      <p:grpSp>
        <p:nvGrpSpPr>
          <p:cNvPr id="10" name="Group 9"/>
          <p:cNvGrpSpPr/>
          <p:nvPr/>
        </p:nvGrpSpPr>
        <p:grpSpPr>
          <a:xfrm>
            <a:off x="3036532" y="3172485"/>
            <a:ext cx="2194072" cy="1570963"/>
            <a:chOff x="1821919" y="1750829"/>
            <a:chExt cx="1316443" cy="942578"/>
          </a:xfrm>
        </p:grpSpPr>
        <p:pic>
          <p:nvPicPr>
            <p:cNvPr id="38" name="Picture 37" descr="Master-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1919" y="2487317"/>
              <a:ext cx="1316443" cy="206090"/>
            </a:xfrm>
            <a:prstGeom prst="rect">
              <a:avLst/>
            </a:prstGeom>
          </p:spPr>
        </p:pic>
        <p:pic>
          <p:nvPicPr>
            <p:cNvPr id="48" name="Picture 47" descr="Master-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1919" y="2241821"/>
              <a:ext cx="1316443" cy="206090"/>
            </a:xfrm>
            <a:prstGeom prst="rect">
              <a:avLst/>
            </a:prstGeom>
          </p:spPr>
        </p:pic>
        <p:pic>
          <p:nvPicPr>
            <p:cNvPr id="49" name="Picture 48" descr="Master-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1919" y="1996325"/>
              <a:ext cx="1316443" cy="206090"/>
            </a:xfrm>
            <a:prstGeom prst="rect">
              <a:avLst/>
            </a:prstGeom>
          </p:spPr>
        </p:pic>
        <p:pic>
          <p:nvPicPr>
            <p:cNvPr id="50" name="Picture 49" descr="Master-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1919" y="1750829"/>
              <a:ext cx="1316443" cy="206090"/>
            </a:xfrm>
            <a:prstGeom prst="rect">
              <a:avLst/>
            </a:prstGeom>
          </p:spPr>
        </p:pic>
      </p:grpSp>
      <p:sp>
        <p:nvSpPr>
          <p:cNvPr id="53" name="TextBox 52"/>
          <p:cNvSpPr txBox="1"/>
          <p:nvPr/>
        </p:nvSpPr>
        <p:spPr>
          <a:xfrm>
            <a:off x="-200928" y="3855378"/>
            <a:ext cx="3048000" cy="205121"/>
          </a:xfrm>
          <a:prstGeom prst="rect">
            <a:avLst/>
          </a:prstGeom>
          <a:noFill/>
        </p:spPr>
        <p:txBody>
          <a:bodyPr wrap="square" lIns="0" tIns="0" rIns="0" bIns="0" rtlCol="0">
            <a:spAutoFit/>
          </a:bodyPr>
          <a:lstStyle/>
          <a:p>
            <a:pPr algn="r" defTabSz="1009447"/>
            <a:r>
              <a:rPr lang="en-US" sz="1333" dirty="0">
                <a:solidFill>
                  <a:srgbClr val="4D4D4D"/>
                </a:solidFill>
                <a:latin typeface="Arial" panose="020B0604020202020204"/>
              </a:rPr>
              <a:t>Servers &amp; VMware</a:t>
            </a:r>
          </a:p>
        </p:txBody>
      </p:sp>
      <p:sp>
        <p:nvSpPr>
          <p:cNvPr id="54" name="TextBox 53"/>
          <p:cNvSpPr txBox="1"/>
          <p:nvPr/>
        </p:nvSpPr>
        <p:spPr>
          <a:xfrm>
            <a:off x="-200928" y="4919781"/>
            <a:ext cx="3048000" cy="205121"/>
          </a:xfrm>
          <a:prstGeom prst="rect">
            <a:avLst/>
          </a:prstGeom>
          <a:noFill/>
        </p:spPr>
        <p:txBody>
          <a:bodyPr wrap="square" lIns="0" tIns="0" rIns="0" bIns="0" rtlCol="0">
            <a:spAutoFit/>
          </a:bodyPr>
          <a:lstStyle/>
          <a:p>
            <a:pPr algn="r" defTabSz="1009447"/>
            <a:r>
              <a:rPr lang="en-US" sz="1333" dirty="0">
                <a:solidFill>
                  <a:srgbClr val="4D4D4D"/>
                </a:solidFill>
                <a:latin typeface="Arial" panose="020B0604020202020204"/>
                <a:cs typeface="Arial"/>
              </a:rPr>
              <a:t>Storage Switch</a:t>
            </a:r>
          </a:p>
        </p:txBody>
      </p:sp>
      <p:sp>
        <p:nvSpPr>
          <p:cNvPr id="55" name="TextBox 54"/>
          <p:cNvSpPr txBox="1"/>
          <p:nvPr/>
        </p:nvSpPr>
        <p:spPr>
          <a:xfrm>
            <a:off x="-200928" y="5852648"/>
            <a:ext cx="3048000" cy="205121"/>
          </a:xfrm>
          <a:prstGeom prst="rect">
            <a:avLst/>
          </a:prstGeom>
          <a:noFill/>
        </p:spPr>
        <p:txBody>
          <a:bodyPr wrap="square" lIns="0" tIns="0" rIns="0" bIns="0" rtlCol="0">
            <a:spAutoFit/>
          </a:bodyPr>
          <a:lstStyle/>
          <a:p>
            <a:pPr algn="r" defTabSz="1009447"/>
            <a:r>
              <a:rPr lang="en-US" sz="1333" dirty="0">
                <a:solidFill>
                  <a:srgbClr val="4D4D4D"/>
                </a:solidFill>
                <a:latin typeface="Arial" panose="020B0604020202020204"/>
                <a:cs typeface="Arial"/>
              </a:rPr>
              <a:t>HA Shared Storage</a:t>
            </a:r>
          </a:p>
        </p:txBody>
      </p:sp>
      <p:sp>
        <p:nvSpPr>
          <p:cNvPr id="56" name="TextBox 55"/>
          <p:cNvSpPr txBox="1"/>
          <p:nvPr/>
        </p:nvSpPr>
        <p:spPr>
          <a:xfrm>
            <a:off x="-200928" y="8337573"/>
            <a:ext cx="3048000" cy="205121"/>
          </a:xfrm>
          <a:prstGeom prst="rect">
            <a:avLst/>
          </a:prstGeom>
          <a:noFill/>
        </p:spPr>
        <p:txBody>
          <a:bodyPr wrap="square" lIns="0" tIns="0" rIns="0" bIns="0" rtlCol="0">
            <a:spAutoFit/>
          </a:bodyPr>
          <a:lstStyle/>
          <a:p>
            <a:pPr algn="r" defTabSz="1009447"/>
            <a:r>
              <a:rPr lang="en-US" sz="1333" dirty="0">
                <a:solidFill>
                  <a:srgbClr val="4D4D4D"/>
                </a:solidFill>
                <a:latin typeface="Arial" panose="020B0604020202020204"/>
                <a:cs typeface="Arial"/>
              </a:rPr>
              <a:t>SSD Array</a:t>
            </a:r>
          </a:p>
        </p:txBody>
      </p:sp>
      <p:sp>
        <p:nvSpPr>
          <p:cNvPr id="57" name="TextBox 56"/>
          <p:cNvSpPr txBox="1"/>
          <p:nvPr/>
        </p:nvSpPr>
        <p:spPr>
          <a:xfrm>
            <a:off x="-200928" y="6838033"/>
            <a:ext cx="3048000" cy="205121"/>
          </a:xfrm>
          <a:prstGeom prst="rect">
            <a:avLst/>
          </a:prstGeom>
          <a:noFill/>
        </p:spPr>
        <p:txBody>
          <a:bodyPr wrap="square" lIns="0" tIns="0" rIns="0" bIns="0" rtlCol="0">
            <a:spAutoFit/>
          </a:bodyPr>
          <a:lstStyle/>
          <a:p>
            <a:pPr algn="r" defTabSz="1009447"/>
            <a:r>
              <a:rPr lang="en-US" sz="1333" dirty="0">
                <a:solidFill>
                  <a:srgbClr val="4D4D4D"/>
                </a:solidFill>
                <a:latin typeface="Arial" panose="020B0604020202020204"/>
                <a:cs typeface="Arial"/>
              </a:rPr>
              <a:t>Backup &amp; Dedupe</a:t>
            </a:r>
          </a:p>
        </p:txBody>
      </p:sp>
      <p:sp>
        <p:nvSpPr>
          <p:cNvPr id="59" name="TextBox 58"/>
          <p:cNvSpPr txBox="1"/>
          <p:nvPr/>
        </p:nvSpPr>
        <p:spPr>
          <a:xfrm>
            <a:off x="-200928" y="7335988"/>
            <a:ext cx="3048000" cy="205121"/>
          </a:xfrm>
          <a:prstGeom prst="rect">
            <a:avLst/>
          </a:prstGeom>
          <a:noFill/>
        </p:spPr>
        <p:txBody>
          <a:bodyPr wrap="square" lIns="0" tIns="0" rIns="0" bIns="0" rtlCol="0">
            <a:spAutoFit/>
          </a:bodyPr>
          <a:lstStyle/>
          <a:p>
            <a:pPr algn="r" defTabSz="760179">
              <a:defRPr/>
            </a:pPr>
            <a:r>
              <a:rPr lang="en-US" sz="1333" dirty="0">
                <a:solidFill>
                  <a:srgbClr val="4D4D4D"/>
                </a:solidFill>
                <a:latin typeface="Arial" panose="020B0604020202020204"/>
                <a:cs typeface="Arial"/>
              </a:rPr>
              <a:t>WAN Optimization</a:t>
            </a:r>
          </a:p>
        </p:txBody>
      </p:sp>
      <p:sp>
        <p:nvSpPr>
          <p:cNvPr id="60" name="TextBox 59"/>
          <p:cNvSpPr txBox="1"/>
          <p:nvPr/>
        </p:nvSpPr>
        <p:spPr>
          <a:xfrm>
            <a:off x="-200928" y="7842458"/>
            <a:ext cx="3048000" cy="205121"/>
          </a:xfrm>
          <a:prstGeom prst="rect">
            <a:avLst/>
          </a:prstGeom>
          <a:noFill/>
        </p:spPr>
        <p:txBody>
          <a:bodyPr wrap="square" lIns="0" tIns="0" rIns="0" bIns="0" rtlCol="0">
            <a:spAutoFit/>
          </a:bodyPr>
          <a:lstStyle/>
          <a:p>
            <a:pPr algn="r" defTabSz="1009447"/>
            <a:r>
              <a:rPr lang="en-US" sz="1333" dirty="0">
                <a:solidFill>
                  <a:srgbClr val="4D4D4D"/>
                </a:solidFill>
                <a:latin typeface="Arial" panose="020B0604020202020204"/>
                <a:cs typeface="Arial"/>
              </a:rPr>
              <a:t>Cloud Gateway</a:t>
            </a:r>
          </a:p>
        </p:txBody>
      </p:sp>
      <p:sp>
        <p:nvSpPr>
          <p:cNvPr id="61" name="TextBox 60"/>
          <p:cNvSpPr txBox="1"/>
          <p:nvPr/>
        </p:nvSpPr>
        <p:spPr>
          <a:xfrm>
            <a:off x="-200928" y="8824176"/>
            <a:ext cx="3048000" cy="205121"/>
          </a:xfrm>
          <a:prstGeom prst="rect">
            <a:avLst/>
          </a:prstGeom>
          <a:noFill/>
        </p:spPr>
        <p:txBody>
          <a:bodyPr wrap="square" lIns="0" tIns="0" rIns="0" bIns="0" rtlCol="0">
            <a:spAutoFit/>
          </a:bodyPr>
          <a:lstStyle/>
          <a:p>
            <a:pPr algn="r" defTabSz="1009447"/>
            <a:r>
              <a:rPr lang="en-US" sz="1333" dirty="0">
                <a:solidFill>
                  <a:srgbClr val="4D4D4D"/>
                </a:solidFill>
                <a:latin typeface="Arial" panose="020B0604020202020204"/>
                <a:cs typeface="Arial"/>
              </a:rPr>
              <a:t>Storage Caching</a:t>
            </a:r>
          </a:p>
        </p:txBody>
      </p:sp>
      <p:sp>
        <p:nvSpPr>
          <p:cNvPr id="62" name="TextBox 61"/>
          <p:cNvSpPr txBox="1"/>
          <p:nvPr/>
        </p:nvSpPr>
        <p:spPr>
          <a:xfrm>
            <a:off x="-200928" y="9557341"/>
            <a:ext cx="3048000" cy="410241"/>
          </a:xfrm>
          <a:prstGeom prst="rect">
            <a:avLst/>
          </a:prstGeom>
          <a:noFill/>
        </p:spPr>
        <p:txBody>
          <a:bodyPr wrap="square" lIns="0" tIns="0" rIns="0" bIns="0" rtlCol="0">
            <a:spAutoFit/>
          </a:bodyPr>
          <a:lstStyle/>
          <a:p>
            <a:pPr algn="r" defTabSz="1009447"/>
            <a:r>
              <a:rPr lang="en-US" sz="1333" dirty="0">
                <a:solidFill>
                  <a:srgbClr val="4D4D4D"/>
                </a:solidFill>
                <a:latin typeface="Arial" panose="020B0604020202020204"/>
                <a:cs typeface="Arial"/>
              </a:rPr>
              <a:t>Data Protection Apps </a:t>
            </a:r>
            <a:br>
              <a:rPr lang="en-US" sz="1333" dirty="0">
                <a:solidFill>
                  <a:srgbClr val="4D4D4D"/>
                </a:solidFill>
                <a:latin typeface="Arial" panose="020B0604020202020204"/>
                <a:cs typeface="Arial"/>
              </a:rPr>
            </a:br>
            <a:r>
              <a:rPr lang="en-US" sz="1333" dirty="0">
                <a:solidFill>
                  <a:srgbClr val="4D4D4D"/>
                </a:solidFill>
                <a:latin typeface="Arial" panose="020B0604020202020204"/>
                <a:cs typeface="Arial"/>
              </a:rPr>
              <a:t>(Backup &amp; Replication)</a:t>
            </a:r>
          </a:p>
        </p:txBody>
      </p:sp>
      <p:pic>
        <p:nvPicPr>
          <p:cNvPr id="116" name="Picture 115" descr="Master-20.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75098" y="9213232"/>
            <a:ext cx="1636307" cy="1098580"/>
          </a:xfrm>
          <a:prstGeom prst="rect">
            <a:avLst/>
          </a:prstGeom>
        </p:spPr>
      </p:pic>
      <p:pic>
        <p:nvPicPr>
          <p:cNvPr id="7" name="Picture 6" descr="Hewlett_Packard_Enterprise_logo.svg.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5842618" y="4571707"/>
            <a:ext cx="1568847" cy="654733"/>
          </a:xfrm>
          <a:prstGeom prst="rect">
            <a:avLst/>
          </a:prstGeom>
        </p:spPr>
      </p:pic>
      <p:sp>
        <p:nvSpPr>
          <p:cNvPr id="14" name="Rectangle 13"/>
          <p:cNvSpPr/>
          <p:nvPr/>
        </p:nvSpPr>
        <p:spPr bwMode="ltGray">
          <a:xfrm>
            <a:off x="2309154" y="1902762"/>
            <a:ext cx="3634775" cy="812420"/>
          </a:xfrm>
          <a:prstGeom prst="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r>
              <a:rPr lang="en-US" sz="2167" dirty="0">
                <a:solidFill>
                  <a:prstClr val="white"/>
                </a:solidFill>
                <a:latin typeface="Arial" panose="020B0604020202020204"/>
                <a:cs typeface="Arial"/>
              </a:rPr>
              <a:t>Legacy Stack</a:t>
            </a:r>
          </a:p>
        </p:txBody>
      </p:sp>
      <p:sp>
        <p:nvSpPr>
          <p:cNvPr id="75" name="Rectangle 74"/>
          <p:cNvSpPr/>
          <p:nvPr/>
        </p:nvSpPr>
        <p:spPr bwMode="ltGray">
          <a:xfrm>
            <a:off x="6457074" y="1902762"/>
            <a:ext cx="3634775" cy="812420"/>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r>
              <a:rPr lang="en-US" sz="2167" dirty="0">
                <a:solidFill>
                  <a:prstClr val="white"/>
                </a:solidFill>
                <a:latin typeface="Arial" panose="020B0604020202020204"/>
                <a:cs typeface="Arial"/>
              </a:rPr>
              <a:t>Integrated Systems</a:t>
            </a:r>
          </a:p>
        </p:txBody>
      </p:sp>
      <p:sp>
        <p:nvSpPr>
          <p:cNvPr id="76" name="Rectangle 75"/>
          <p:cNvSpPr/>
          <p:nvPr/>
        </p:nvSpPr>
        <p:spPr bwMode="ltGray">
          <a:xfrm>
            <a:off x="10562234" y="1902762"/>
            <a:ext cx="3634775" cy="812420"/>
          </a:xfrm>
          <a:prstGeom prst="rect">
            <a:avLst/>
          </a:prstGeom>
          <a:solidFill>
            <a:schemeClr val="bg1">
              <a:lumMod val="6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r>
              <a:rPr lang="en-US" sz="2167" dirty="0">
                <a:solidFill>
                  <a:prstClr val="white"/>
                </a:solidFill>
                <a:latin typeface="Arial" panose="020B0604020202020204"/>
                <a:cs typeface="Arial"/>
              </a:rPr>
              <a:t>Other Hyperconverged</a:t>
            </a:r>
          </a:p>
          <a:p>
            <a:pPr algn="ctr" defTabSz="1524030">
              <a:lnSpc>
                <a:spcPct val="90000"/>
              </a:lnSpc>
            </a:pPr>
            <a:r>
              <a:rPr lang="en-US" sz="2167" dirty="0">
                <a:solidFill>
                  <a:prstClr val="white"/>
                </a:solidFill>
                <a:latin typeface="Arial" panose="020B0604020202020204"/>
                <a:cs typeface="Arial"/>
              </a:rPr>
              <a:t>Solutions</a:t>
            </a:r>
          </a:p>
        </p:txBody>
      </p:sp>
      <p:sp>
        <p:nvSpPr>
          <p:cNvPr id="77" name="Rectangle 76"/>
          <p:cNvSpPr/>
          <p:nvPr/>
        </p:nvSpPr>
        <p:spPr bwMode="ltGray">
          <a:xfrm>
            <a:off x="14966738" y="1881382"/>
            <a:ext cx="3634775" cy="812420"/>
          </a:xfrm>
          <a:prstGeom prst="rect">
            <a:avLst/>
          </a:prstGeom>
          <a:solidFill>
            <a:srgbClr val="00B3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r>
              <a:rPr lang="en-US" sz="2167" dirty="0">
                <a:solidFill>
                  <a:prstClr val="white"/>
                </a:solidFill>
                <a:latin typeface="Arial" panose="020B0604020202020204"/>
                <a:cs typeface="Arial"/>
              </a:rPr>
              <a:t>HPE SimpliVity</a:t>
            </a:r>
          </a:p>
        </p:txBody>
      </p:sp>
      <p:cxnSp>
        <p:nvCxnSpPr>
          <p:cNvPr id="92" name="Straight Connector 91"/>
          <p:cNvCxnSpPr/>
          <p:nvPr/>
        </p:nvCxnSpPr>
        <p:spPr>
          <a:xfrm>
            <a:off x="9440334" y="6603448"/>
            <a:ext cx="1769855" cy="0"/>
          </a:xfrm>
          <a:prstGeom prst="line">
            <a:avLst/>
          </a:prstGeom>
          <a:blipFill>
            <a:blip r:embed="rId3"/>
            <a:tile tx="0" ty="0" sx="100000" sy="100000" flip="none" algn="tl"/>
          </a:blipFill>
          <a:ln w="22225" cmpd="sng">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5313265" y="6603448"/>
            <a:ext cx="1667477" cy="0"/>
          </a:xfrm>
          <a:prstGeom prst="line">
            <a:avLst/>
          </a:prstGeom>
          <a:blipFill>
            <a:blip r:embed="rId3"/>
            <a:tile tx="0" ty="0" sx="100000" sy="100000" flip="none" algn="tl"/>
          </a:blipFill>
          <a:ln w="22225" cmpd="sng">
            <a:solidFill>
              <a:srgbClr val="A6A6A6"/>
            </a:solidFill>
            <a:prstDash val="dot"/>
          </a:ln>
          <a:effectLst/>
        </p:spPr>
        <p:style>
          <a:lnRef idx="2">
            <a:schemeClr val="accent1"/>
          </a:lnRef>
          <a:fillRef idx="0">
            <a:schemeClr val="accent1"/>
          </a:fillRef>
          <a:effectRef idx="1">
            <a:schemeClr val="accent1"/>
          </a:effectRef>
          <a:fontRef idx="minor">
            <a:schemeClr val="tx1"/>
          </a:fontRef>
        </p:style>
      </p:cxnSp>
      <p:sp>
        <p:nvSpPr>
          <p:cNvPr id="8" name="Right Arrow 7"/>
          <p:cNvSpPr/>
          <p:nvPr/>
        </p:nvSpPr>
        <p:spPr bwMode="ltGray">
          <a:xfrm>
            <a:off x="9567333" y="4656667"/>
            <a:ext cx="1449917" cy="1799167"/>
          </a:xfrm>
          <a:prstGeom prst="rightArrow">
            <a:avLst>
              <a:gd name="adj1" fmla="val 50000"/>
              <a:gd name="adj2" fmla="val 50694"/>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000" dirty="0">
              <a:solidFill>
                <a:prstClr val="white"/>
              </a:solidFill>
              <a:latin typeface="Arial" panose="020B0604020202020204"/>
            </a:endParaRPr>
          </a:p>
        </p:txBody>
      </p:sp>
      <p:sp>
        <p:nvSpPr>
          <p:cNvPr id="9" name="TextBox 8"/>
          <p:cNvSpPr txBox="1"/>
          <p:nvPr/>
        </p:nvSpPr>
        <p:spPr>
          <a:xfrm>
            <a:off x="9546167" y="5249334"/>
            <a:ext cx="1259417" cy="677333"/>
          </a:xfrm>
          <a:prstGeom prst="rect">
            <a:avLst/>
          </a:prstGeom>
          <a:noFill/>
        </p:spPr>
        <p:txBody>
          <a:bodyPr wrap="square" lIns="0" tIns="0" rIns="0" bIns="0" rtlCol="0">
            <a:noAutofit/>
          </a:bodyPr>
          <a:lstStyle/>
          <a:p>
            <a:pPr algn="ctr" defTabSz="1009447"/>
            <a:r>
              <a:rPr lang="en-US" sz="1333" dirty="0">
                <a:solidFill>
                  <a:prstClr val="black"/>
                </a:solidFill>
                <a:latin typeface="Arial" panose="020B0604020202020204"/>
                <a:cs typeface="Arial"/>
              </a:rPr>
              <a:t>Converge only </a:t>
            </a:r>
          </a:p>
          <a:p>
            <a:pPr algn="ctr" defTabSz="1009447"/>
            <a:r>
              <a:rPr lang="en-US" sz="1333" dirty="0">
                <a:solidFill>
                  <a:prstClr val="black"/>
                </a:solidFill>
                <a:latin typeface="Arial" panose="020B0604020202020204"/>
                <a:cs typeface="Arial"/>
              </a:rPr>
              <a:t>storage &amp; </a:t>
            </a:r>
            <a:br>
              <a:rPr lang="en-US" sz="1333" dirty="0">
                <a:solidFill>
                  <a:prstClr val="black"/>
                </a:solidFill>
                <a:latin typeface="Arial" panose="020B0604020202020204"/>
                <a:cs typeface="Arial"/>
              </a:rPr>
            </a:br>
            <a:r>
              <a:rPr lang="en-US" sz="1333" dirty="0">
                <a:solidFill>
                  <a:prstClr val="black"/>
                </a:solidFill>
                <a:latin typeface="Arial" panose="020B0604020202020204"/>
                <a:cs typeface="Arial"/>
              </a:rPr>
              <a:t>server</a:t>
            </a:r>
          </a:p>
          <a:p>
            <a:pPr defTabSz="1524030">
              <a:lnSpc>
                <a:spcPct val="90000"/>
              </a:lnSpc>
            </a:pPr>
            <a:endParaRPr lang="en-US" sz="3000" dirty="0">
              <a:solidFill>
                <a:prstClr val="black"/>
              </a:solidFill>
              <a:latin typeface="Arial" panose="020B0604020202020204"/>
            </a:endParaRPr>
          </a:p>
        </p:txBody>
      </p:sp>
      <p:sp>
        <p:nvSpPr>
          <p:cNvPr id="94" name="Right Arrow 93"/>
          <p:cNvSpPr/>
          <p:nvPr/>
        </p:nvSpPr>
        <p:spPr bwMode="ltGray">
          <a:xfrm>
            <a:off x="5408083" y="4138083"/>
            <a:ext cx="1449917" cy="1799167"/>
          </a:xfrm>
          <a:prstGeom prst="rightArrow">
            <a:avLst>
              <a:gd name="adj1" fmla="val 50000"/>
              <a:gd name="adj2" fmla="val 50694"/>
            </a:avLst>
          </a:pr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000" dirty="0">
              <a:solidFill>
                <a:prstClr val="white"/>
              </a:solidFill>
              <a:latin typeface="Arial" panose="020B0604020202020204"/>
            </a:endParaRPr>
          </a:p>
        </p:txBody>
      </p:sp>
      <p:grpSp>
        <p:nvGrpSpPr>
          <p:cNvPr id="70" name="Group 69"/>
          <p:cNvGrpSpPr/>
          <p:nvPr/>
        </p:nvGrpSpPr>
        <p:grpSpPr>
          <a:xfrm>
            <a:off x="15624939" y="5554132"/>
            <a:ext cx="2146418" cy="734070"/>
            <a:chOff x="840459" y="4205010"/>
            <a:chExt cx="1752600" cy="599385"/>
          </a:xfrm>
        </p:grpSpPr>
        <p:pic>
          <p:nvPicPr>
            <p:cNvPr id="71" name="Picture 70"/>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40459" y="4205010"/>
              <a:ext cx="1752600" cy="301228"/>
            </a:xfrm>
            <a:prstGeom prst="rect">
              <a:avLst/>
            </a:prstGeom>
          </p:spPr>
        </p:pic>
        <p:pic>
          <p:nvPicPr>
            <p:cNvPr id="72" name="Picture 71"/>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40459" y="4503167"/>
              <a:ext cx="1752600" cy="301228"/>
            </a:xfrm>
            <a:prstGeom prst="rect">
              <a:avLst/>
            </a:prstGeom>
          </p:spPr>
        </p:pic>
      </p:grpSp>
    </p:spTree>
    <p:extLst>
      <p:ext uri="{BB962C8B-B14F-4D97-AF65-F5344CB8AC3E}">
        <p14:creationId xmlns:p14="http://schemas.microsoft.com/office/powerpoint/2010/main" val="4027689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childTnLst>
                          </p:cTn>
                        </p:par>
                        <p:par>
                          <p:cTn id="77" fill="hold">
                            <p:stCondLst>
                              <p:cond delay="0"/>
                            </p:stCondLst>
                            <p:childTnLst>
                              <p:par>
                                <p:cTn id="78" presetID="1" presetClass="entr" presetSubtype="0" fill="hold" nodeType="afterEffect">
                                  <p:stCondLst>
                                    <p:cond delay="0"/>
                                  </p:stCondLst>
                                  <p:childTnLst>
                                    <p:set>
                                      <p:cBhvr>
                                        <p:cTn id="79"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19" grpId="0"/>
      <p:bldP spid="105" grpId="0" animBg="1"/>
      <p:bldP spid="75" grpId="0" animBg="1"/>
      <p:bldP spid="76" grpId="0" animBg="1"/>
      <p:bldP spid="77" grpId="0" animBg="1"/>
      <p:bldP spid="8" grpId="0" animBg="1"/>
      <p:bldP spid="9" grpId="0"/>
      <p:bldP spid="9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ube 314"/>
          <p:cNvSpPr/>
          <p:nvPr/>
        </p:nvSpPr>
        <p:spPr>
          <a:xfrm>
            <a:off x="4983016" y="7858714"/>
            <a:ext cx="11747925" cy="2001613"/>
          </a:xfrm>
          <a:prstGeom prst="cube">
            <a:avLst>
              <a:gd name="adj" fmla="val 35312"/>
            </a:avLst>
          </a:prstGeom>
          <a:solidFill>
            <a:srgbClr val="00B388">
              <a:alpha val="90000"/>
            </a:srgbClr>
          </a:solidFill>
          <a:ln w="28575" cap="flat" cmpd="sng" algn="ctr">
            <a:solidFill>
              <a:srgbClr val="00B388"/>
            </a:solidFill>
            <a:prstDash val="solid"/>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grpSp>
        <p:nvGrpSpPr>
          <p:cNvPr id="290" name="Group 289"/>
          <p:cNvGrpSpPr/>
          <p:nvPr/>
        </p:nvGrpSpPr>
        <p:grpSpPr>
          <a:xfrm>
            <a:off x="1382285" y="9320186"/>
            <a:ext cx="3012860" cy="1041968"/>
            <a:chOff x="360252" y="3769888"/>
            <a:chExt cx="5118579" cy="1770207"/>
          </a:xfrm>
          <a:effectLst/>
        </p:grpSpPr>
        <p:sp>
          <p:nvSpPr>
            <p:cNvPr id="291" name="Cube 290"/>
            <p:cNvSpPr>
              <a:spLocks/>
            </p:cNvSpPr>
            <p:nvPr/>
          </p:nvSpPr>
          <p:spPr>
            <a:xfrm>
              <a:off x="448182" y="4225331"/>
              <a:ext cx="4766913" cy="1105320"/>
            </a:xfrm>
            <a:prstGeom prst="cube">
              <a:avLst>
                <a:gd name="adj" fmla="val 29663"/>
              </a:avLst>
            </a:prstGeom>
            <a:solidFill>
              <a:sysClr val="windowText" lastClr="000000">
                <a:lumMod val="85000"/>
                <a:lumOff val="15000"/>
              </a:sysClr>
            </a:solidFill>
            <a:ln w="9525" cap="flat" cmpd="sng" algn="ctr">
              <a:noFill/>
              <a:prstDash val="solid"/>
            </a:ln>
            <a:effectLst/>
          </p:spPr>
          <p:txBody>
            <a:bodyPr rtlCol="0" anchor="ctr"/>
            <a:lstStyle/>
            <a:p>
              <a:pPr algn="ctr" defTabSz="1522999">
                <a:defRPr/>
              </a:pPr>
              <a:endParaRPr lang="en-US" sz="1833" kern="0" dirty="0">
                <a:solidFill>
                  <a:prstClr val="white"/>
                </a:solidFill>
                <a:latin typeface="Arial" panose="020B0604020202020204"/>
                <a:ea typeface="Arial" charset="0"/>
                <a:cs typeface="Arial" charset="0"/>
              </a:endParaRPr>
            </a:p>
          </p:txBody>
        </p:sp>
        <p:pic>
          <p:nvPicPr>
            <p:cNvPr id="292" name="Picture 2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52" y="3769888"/>
              <a:ext cx="5118579" cy="1770207"/>
            </a:xfrm>
            <a:prstGeom prst="rect">
              <a:avLst/>
            </a:prstGeom>
            <a:ln>
              <a:noFill/>
            </a:ln>
            <a:effectLst/>
          </p:spPr>
        </p:pic>
      </p:grpSp>
      <p:sp>
        <p:nvSpPr>
          <p:cNvPr id="293" name="TextBox 292"/>
          <p:cNvSpPr txBox="1"/>
          <p:nvPr/>
        </p:nvSpPr>
        <p:spPr>
          <a:xfrm>
            <a:off x="7282824" y="10251178"/>
            <a:ext cx="6678038" cy="923225"/>
          </a:xfrm>
          <a:prstGeom prst="rect">
            <a:avLst/>
          </a:prstGeom>
          <a:noFill/>
        </p:spPr>
        <p:txBody>
          <a:bodyPr wrap="square" lIns="152300" tIns="76148" rIns="152300" bIns="76148" rtlCol="0" anchor="ctr" anchorCtr="0">
            <a:spAutoFit/>
          </a:bodyPr>
          <a:lstStyle/>
          <a:p>
            <a:pPr algn="ctr" defTabSz="1524030"/>
            <a:r>
              <a:rPr lang="en-US" sz="2500" i="1" dirty="0">
                <a:ln w="1905">
                  <a:noFill/>
                </a:ln>
                <a:solidFill>
                  <a:prstClr val="black"/>
                </a:solidFill>
                <a:latin typeface="Arial" panose="020B0604020202020204"/>
                <a:ea typeface="Arial" charset="0"/>
                <a:cs typeface="Arial" charset="0"/>
              </a:rPr>
              <a:t>“The best IO is the one you don’t have to </a:t>
            </a:r>
            <a:r>
              <a:rPr lang="en-US" sz="2500" i="1">
                <a:ln w="1905">
                  <a:noFill/>
                </a:ln>
                <a:solidFill>
                  <a:prstClr val="black"/>
                </a:solidFill>
                <a:latin typeface="Arial" panose="020B0604020202020204"/>
                <a:ea typeface="Arial" charset="0"/>
                <a:cs typeface="Arial" charset="0"/>
              </a:rPr>
              <a:t>do.”</a:t>
            </a:r>
            <a:endParaRPr lang="en-US" sz="2500" i="1" dirty="0">
              <a:ln w="1905">
                <a:noFill/>
              </a:ln>
              <a:solidFill>
                <a:prstClr val="black"/>
              </a:solidFill>
              <a:latin typeface="Arial" panose="020B0604020202020204"/>
              <a:ea typeface="Arial" charset="0"/>
              <a:cs typeface="Arial" charset="0"/>
            </a:endParaRPr>
          </a:p>
        </p:txBody>
      </p:sp>
      <p:pic>
        <p:nvPicPr>
          <p:cNvPr id="484" name="Picture 483" descr="Card_image_v1.png"/>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8577066" y="3468634"/>
            <a:ext cx="3795432" cy="3795432"/>
          </a:xfrm>
          <a:prstGeom prst="rect">
            <a:avLst/>
          </a:prstGeom>
        </p:spPr>
      </p:pic>
      <p:grpSp>
        <p:nvGrpSpPr>
          <p:cNvPr id="485" name="Group 484"/>
          <p:cNvGrpSpPr/>
          <p:nvPr/>
        </p:nvGrpSpPr>
        <p:grpSpPr>
          <a:xfrm>
            <a:off x="5106882" y="4894114"/>
            <a:ext cx="11251797" cy="1512176"/>
            <a:chOff x="1992872" y="3219592"/>
            <a:chExt cx="6751078" cy="907306"/>
          </a:xfrm>
        </p:grpSpPr>
        <p:sp>
          <p:nvSpPr>
            <p:cNvPr id="486" name="TextBox 485"/>
            <p:cNvSpPr txBox="1"/>
            <p:nvPr/>
          </p:nvSpPr>
          <p:spPr>
            <a:xfrm>
              <a:off x="3660017" y="3219592"/>
              <a:ext cx="3392669" cy="224639"/>
            </a:xfrm>
            <a:prstGeom prst="rect">
              <a:avLst/>
            </a:prstGeom>
            <a:noFill/>
          </p:spPr>
          <p:txBody>
            <a:bodyPr wrap="square" rtlCol="0" anchor="ctr" anchorCtr="0">
              <a:spAutoFit/>
            </a:bodyPr>
            <a:lstStyle/>
            <a:p>
              <a:pPr algn="ctr" defTabSz="1522999">
                <a:defRPr/>
              </a:pPr>
              <a:r>
                <a:rPr lang="en-US" sz="1833" b="1" kern="0" dirty="0">
                  <a:ln w="1905">
                    <a:noFill/>
                  </a:ln>
                  <a:solidFill>
                    <a:srgbClr val="1F497D">
                      <a:lumMod val="60000"/>
                      <a:lumOff val="40000"/>
                    </a:srgbClr>
                  </a:solidFill>
                  <a:effectLst>
                    <a:outerShdw blurRad="101600" sx="101000" sy="101000" algn="ctr" rotWithShape="0">
                      <a:prstClr val="white">
                        <a:alpha val="40000"/>
                      </a:prstClr>
                    </a:outerShdw>
                  </a:effectLst>
                  <a:latin typeface="Arial" panose="020B0604020202020204"/>
                  <a:ea typeface="Arial" charset="0"/>
                  <a:cs typeface="Arial" charset="0"/>
                </a:rPr>
                <a:t>DATA MANAGEMENT LAYER</a:t>
              </a:r>
            </a:p>
          </p:txBody>
        </p:sp>
        <p:sp>
          <p:nvSpPr>
            <p:cNvPr id="487" name="Oval 486"/>
            <p:cNvSpPr/>
            <p:nvPr/>
          </p:nvSpPr>
          <p:spPr bwMode="auto">
            <a:xfrm>
              <a:off x="6976840" y="399657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400" tIns="76200" rIns="152400" bIns="76200"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488" name="Oval 487"/>
            <p:cNvSpPr/>
            <p:nvPr/>
          </p:nvSpPr>
          <p:spPr bwMode="auto">
            <a:xfrm>
              <a:off x="3654195" y="399657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400" tIns="76200" rIns="152400" bIns="76200"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489" name="Oval 488"/>
            <p:cNvSpPr/>
            <p:nvPr/>
          </p:nvSpPr>
          <p:spPr bwMode="auto">
            <a:xfrm>
              <a:off x="1992872" y="399657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400" tIns="76200" rIns="152400" bIns="76200"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490" name="Oval 489"/>
            <p:cNvSpPr/>
            <p:nvPr/>
          </p:nvSpPr>
          <p:spPr bwMode="auto">
            <a:xfrm>
              <a:off x="5315518" y="3996576"/>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400" tIns="76200" rIns="152400" bIns="76200"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grpSp>
          <p:nvGrpSpPr>
            <p:cNvPr id="491" name="Group 490"/>
            <p:cNvGrpSpPr/>
            <p:nvPr/>
          </p:nvGrpSpPr>
          <p:grpSpPr>
            <a:xfrm>
              <a:off x="2041940" y="3229133"/>
              <a:ext cx="6702010" cy="897765"/>
              <a:chOff x="2041940" y="3229133"/>
              <a:chExt cx="6702010" cy="897765"/>
            </a:xfrm>
          </p:grpSpPr>
          <p:grpSp>
            <p:nvGrpSpPr>
              <p:cNvPr id="492" name="data mgmt cans"/>
              <p:cNvGrpSpPr/>
              <p:nvPr/>
            </p:nvGrpSpPr>
            <p:grpSpPr>
              <a:xfrm>
                <a:off x="2115257" y="3466390"/>
                <a:ext cx="6423832" cy="500664"/>
                <a:chOff x="2115257" y="3783164"/>
                <a:chExt cx="6423832" cy="589017"/>
              </a:xfrm>
            </p:grpSpPr>
            <p:sp>
              <p:nvSpPr>
                <p:cNvPr id="494" name="Can 493"/>
                <p:cNvSpPr/>
                <p:nvPr/>
              </p:nvSpPr>
              <p:spPr>
                <a:xfrm>
                  <a:off x="7099225" y="37831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495" name="Can 494"/>
                <p:cNvSpPr/>
                <p:nvPr/>
              </p:nvSpPr>
              <p:spPr>
                <a:xfrm>
                  <a:off x="3776580" y="37831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496" name="Can 495"/>
                <p:cNvSpPr/>
                <p:nvPr/>
              </p:nvSpPr>
              <p:spPr>
                <a:xfrm>
                  <a:off x="2115257" y="37831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497" name="Can 496"/>
                <p:cNvSpPr/>
                <p:nvPr/>
              </p:nvSpPr>
              <p:spPr>
                <a:xfrm>
                  <a:off x="5437903" y="37831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grpSp>
          <p:sp>
            <p:nvSpPr>
              <p:cNvPr id="493" name="DATA MGMT LAYER BOX"/>
              <p:cNvSpPr/>
              <p:nvPr/>
            </p:nvSpPr>
            <p:spPr>
              <a:xfrm>
                <a:off x="2041940" y="3229133"/>
                <a:ext cx="6702010" cy="897765"/>
              </a:xfrm>
              <a:prstGeom prst="cube">
                <a:avLst>
                  <a:gd name="adj" fmla="val 18032"/>
                </a:avLst>
              </a:prstGeom>
              <a:solidFill>
                <a:srgbClr val="4BACC6">
                  <a:alpha val="19000"/>
                </a:srgbClr>
              </a:solidFill>
              <a:ln w="9525" cap="flat" cmpd="sng" algn="ctr">
                <a:solidFill>
                  <a:sysClr val="window" lastClr="FFFFFF"/>
                </a:solidFill>
                <a:prstDash val="solid"/>
              </a:ln>
              <a:effectLst/>
            </p:spPr>
            <p:txBody>
              <a:bodyPr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grpSp>
      </p:grpSp>
      <p:sp>
        <p:nvSpPr>
          <p:cNvPr id="498" name="DV CONTAINER"/>
          <p:cNvSpPr/>
          <p:nvPr/>
        </p:nvSpPr>
        <p:spPr>
          <a:xfrm>
            <a:off x="4979849" y="3352441"/>
            <a:ext cx="11747922" cy="3247152"/>
          </a:xfrm>
          <a:prstGeom prst="cube">
            <a:avLst>
              <a:gd name="adj" fmla="val 16803"/>
            </a:avLst>
          </a:prstGeom>
          <a:solidFill>
            <a:srgbClr val="4BACC6">
              <a:alpha val="5000"/>
            </a:srgbClr>
          </a:solidFill>
          <a:ln w="28575" cap="flat" cmpd="sng" algn="ctr">
            <a:solidFill>
              <a:sysClr val="window" lastClr="FFFFFF">
                <a:lumMod val="85000"/>
              </a:sysClr>
            </a:solidFill>
            <a:prstDash val="solid"/>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grpSp>
        <p:nvGrpSpPr>
          <p:cNvPr id="499" name="Group 498"/>
          <p:cNvGrpSpPr/>
          <p:nvPr/>
        </p:nvGrpSpPr>
        <p:grpSpPr>
          <a:xfrm>
            <a:off x="5106882" y="3456207"/>
            <a:ext cx="11251797" cy="1530326"/>
            <a:chOff x="1992872" y="2356847"/>
            <a:chExt cx="6751078" cy="918196"/>
          </a:xfrm>
        </p:grpSpPr>
        <p:grpSp>
          <p:nvGrpSpPr>
            <p:cNvPr id="500" name="Group 499"/>
            <p:cNvGrpSpPr/>
            <p:nvPr/>
          </p:nvGrpSpPr>
          <p:grpSpPr>
            <a:xfrm>
              <a:off x="1992872" y="2377278"/>
              <a:ext cx="6751078" cy="897765"/>
              <a:chOff x="1992872" y="2377278"/>
              <a:chExt cx="6751078" cy="897765"/>
            </a:xfrm>
          </p:grpSpPr>
          <p:sp>
            <p:nvSpPr>
              <p:cNvPr id="502" name="PRES LAYER BOX"/>
              <p:cNvSpPr/>
              <p:nvPr/>
            </p:nvSpPr>
            <p:spPr>
              <a:xfrm>
                <a:off x="2041940" y="2377278"/>
                <a:ext cx="6702010" cy="897765"/>
              </a:xfrm>
              <a:prstGeom prst="cube">
                <a:avLst>
                  <a:gd name="adj" fmla="val 18032"/>
                </a:avLst>
              </a:prstGeom>
              <a:solidFill>
                <a:sysClr val="windowText" lastClr="000000">
                  <a:lumMod val="50000"/>
                  <a:lumOff val="50000"/>
                  <a:alpha val="8000"/>
                </a:sysClr>
              </a:solidFill>
              <a:ln w="9525" cap="flat" cmpd="sng" algn="ctr">
                <a:solidFill>
                  <a:sysClr val="window" lastClr="FFFFFF"/>
                </a:solidFill>
                <a:prstDash val="solid"/>
              </a:ln>
              <a:effectLst/>
            </p:spPr>
            <p:txBody>
              <a:bodyPr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03" name="Oval 502"/>
              <p:cNvSpPr/>
              <p:nvPr/>
            </p:nvSpPr>
            <p:spPr bwMode="auto">
              <a:xfrm>
                <a:off x="6976840" y="314693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400" tIns="76200" rIns="152400" bIns="76200"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04" name="Oval 503"/>
              <p:cNvSpPr/>
              <p:nvPr/>
            </p:nvSpPr>
            <p:spPr bwMode="auto">
              <a:xfrm>
                <a:off x="3654195" y="314693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400" tIns="76200" rIns="152400" bIns="76200"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05" name="Oval 504"/>
              <p:cNvSpPr/>
              <p:nvPr/>
            </p:nvSpPr>
            <p:spPr bwMode="auto">
              <a:xfrm>
                <a:off x="1992872" y="314693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400" tIns="76200" rIns="152400" bIns="76200"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06" name="Oval 505"/>
              <p:cNvSpPr/>
              <p:nvPr/>
            </p:nvSpPr>
            <p:spPr bwMode="auto">
              <a:xfrm>
                <a:off x="5315518" y="3146933"/>
                <a:ext cx="1684634" cy="100707"/>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400" tIns="76200" rIns="152400" bIns="76200"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07" name="Can 506"/>
              <p:cNvSpPr/>
              <p:nvPr/>
            </p:nvSpPr>
            <p:spPr>
              <a:xfrm>
                <a:off x="7099225"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08" name="Can 507"/>
              <p:cNvSpPr/>
              <p:nvPr/>
            </p:nvSpPr>
            <p:spPr>
              <a:xfrm>
                <a:off x="3776580"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09" name="Can 508"/>
              <p:cNvSpPr/>
              <p:nvPr/>
            </p:nvSpPr>
            <p:spPr>
              <a:xfrm>
                <a:off x="2115257"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10" name="Can 509"/>
              <p:cNvSpPr/>
              <p:nvPr/>
            </p:nvSpPr>
            <p:spPr>
              <a:xfrm>
                <a:off x="5437903" y="2642145"/>
                <a:ext cx="1439864" cy="500664"/>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grpSp>
        <p:sp>
          <p:nvSpPr>
            <p:cNvPr id="501" name="TextBox 500"/>
            <p:cNvSpPr txBox="1"/>
            <p:nvPr/>
          </p:nvSpPr>
          <p:spPr>
            <a:xfrm>
              <a:off x="4259104" y="2356847"/>
              <a:ext cx="2194496" cy="224639"/>
            </a:xfrm>
            <a:prstGeom prst="rect">
              <a:avLst/>
            </a:prstGeom>
            <a:noFill/>
          </p:spPr>
          <p:txBody>
            <a:bodyPr wrap="square" rtlCol="0" anchor="ctr" anchorCtr="0">
              <a:spAutoFit/>
            </a:bodyPr>
            <a:lstStyle/>
            <a:p>
              <a:pPr algn="ctr" defTabSz="1522999">
                <a:defRPr/>
              </a:pPr>
              <a:r>
                <a:rPr lang="en-US" sz="1833" b="1" kern="0" dirty="0">
                  <a:ln w="1905">
                    <a:noFill/>
                  </a:ln>
                  <a:solidFill>
                    <a:srgbClr val="1F497D">
                      <a:lumMod val="60000"/>
                      <a:lumOff val="40000"/>
                    </a:srgbClr>
                  </a:solidFill>
                  <a:effectLst>
                    <a:outerShdw blurRad="101600" sx="101000" sy="101000" algn="ctr" rotWithShape="0">
                      <a:prstClr val="white">
                        <a:alpha val="40000"/>
                      </a:prstClr>
                    </a:outerShdw>
                  </a:effectLst>
                  <a:latin typeface="Arial" panose="020B0604020202020204"/>
                  <a:ea typeface="Arial" charset="0"/>
                  <a:cs typeface="Arial" charset="0"/>
                </a:rPr>
                <a:t>PRESENTATION LAYER</a:t>
              </a:r>
            </a:p>
          </p:txBody>
        </p:sp>
      </p:grpSp>
      <p:grpSp>
        <p:nvGrpSpPr>
          <p:cNvPr id="511" name="data mgmt cans"/>
          <p:cNvGrpSpPr/>
          <p:nvPr/>
        </p:nvGrpSpPr>
        <p:grpSpPr>
          <a:xfrm>
            <a:off x="5310869" y="5281668"/>
            <a:ext cx="10706388" cy="834440"/>
            <a:chOff x="2115257" y="3733364"/>
            <a:chExt cx="6423832" cy="589017"/>
          </a:xfrm>
        </p:grpSpPr>
        <p:sp>
          <p:nvSpPr>
            <p:cNvPr id="512" name="Can 511"/>
            <p:cNvSpPr/>
            <p:nvPr/>
          </p:nvSpPr>
          <p:spPr>
            <a:xfrm>
              <a:off x="7099225" y="37333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13" name="Can 512"/>
            <p:cNvSpPr/>
            <p:nvPr/>
          </p:nvSpPr>
          <p:spPr>
            <a:xfrm>
              <a:off x="3776580" y="37333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14" name="Can 513"/>
            <p:cNvSpPr/>
            <p:nvPr/>
          </p:nvSpPr>
          <p:spPr>
            <a:xfrm>
              <a:off x="2115257" y="37333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15" name="Can 514"/>
            <p:cNvSpPr/>
            <p:nvPr/>
          </p:nvSpPr>
          <p:spPr>
            <a:xfrm>
              <a:off x="5437903" y="3733364"/>
              <a:ext cx="1439864" cy="589017"/>
            </a:xfrm>
            <a:prstGeom prst="can">
              <a:avLst>
                <a:gd name="adj" fmla="val 9754"/>
              </a:avLst>
            </a:prstGeom>
            <a:gradFill>
              <a:gsLst>
                <a:gs pos="0">
                  <a:srgbClr val="4BACC6">
                    <a:lumMod val="50000"/>
                    <a:alpha val="19000"/>
                  </a:srgbClr>
                </a:gs>
                <a:gs pos="32000">
                  <a:srgbClr val="4BACC6">
                    <a:lumMod val="60000"/>
                    <a:lumOff val="40000"/>
                    <a:alpha val="10000"/>
                  </a:srgbClr>
                </a:gs>
                <a:gs pos="87000">
                  <a:srgbClr val="4BACC6">
                    <a:lumMod val="50000"/>
                    <a:alpha val="23000"/>
                  </a:srgbClr>
                </a:gs>
              </a:gsLst>
              <a:lin ang="0" scaled="0"/>
            </a:gradFill>
            <a:ln w="3175" cap="flat" cmpd="sng" algn="ctr">
              <a:solidFill>
                <a:sysClr val="window" lastClr="FFFFFF">
                  <a:lumMod val="85000"/>
                </a:sysClr>
              </a:solidFill>
              <a:prstDash val="solid"/>
            </a:ln>
            <a:effectLst/>
          </p:spPr>
          <p:txBody>
            <a:bodyPr anchor="ctr"/>
            <a:lstStyle/>
            <a:p>
              <a:pPr algn="ctr" defTabSz="1522999">
                <a:defRPr/>
              </a:pPr>
              <a:endParaRPr lang="en-US" sz="3167" kern="0" dirty="0">
                <a:solidFill>
                  <a:prstClr val="white"/>
                </a:solidFill>
                <a:latin typeface="Arial" panose="020B0604020202020204"/>
                <a:ea typeface="Arial" charset="0"/>
                <a:cs typeface="Arial" charset="0"/>
              </a:endParaRPr>
            </a:p>
          </p:txBody>
        </p:sp>
      </p:grpSp>
      <p:sp>
        <p:nvSpPr>
          <p:cNvPr id="516" name="Oval 515"/>
          <p:cNvSpPr/>
          <p:nvPr/>
        </p:nvSpPr>
        <p:spPr bwMode="auto">
          <a:xfrm>
            <a:off x="13413490" y="6157053"/>
            <a:ext cx="2807723" cy="167845"/>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300" tIns="76148" rIns="152300" bIns="76148"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17" name="Oval 516"/>
          <p:cNvSpPr/>
          <p:nvPr/>
        </p:nvSpPr>
        <p:spPr bwMode="auto">
          <a:xfrm>
            <a:off x="13413490" y="4764754"/>
            <a:ext cx="2807723" cy="167845"/>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300" tIns="76148" rIns="152300" bIns="76148"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18" name="Oval 517"/>
          <p:cNvSpPr/>
          <p:nvPr/>
        </p:nvSpPr>
        <p:spPr bwMode="auto">
          <a:xfrm>
            <a:off x="7875749" y="6157053"/>
            <a:ext cx="2807723" cy="167845"/>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300" tIns="76148" rIns="152300" bIns="76148"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19" name="Oval 518"/>
          <p:cNvSpPr/>
          <p:nvPr/>
        </p:nvSpPr>
        <p:spPr bwMode="auto">
          <a:xfrm>
            <a:off x="7875749" y="4764754"/>
            <a:ext cx="2807723" cy="167845"/>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300" tIns="76148" rIns="152300" bIns="76148"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20" name="Oval 519"/>
          <p:cNvSpPr/>
          <p:nvPr/>
        </p:nvSpPr>
        <p:spPr bwMode="auto">
          <a:xfrm>
            <a:off x="5106875" y="6157053"/>
            <a:ext cx="2807723" cy="167845"/>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300" tIns="76148" rIns="152300" bIns="76148"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21" name="Oval 520"/>
          <p:cNvSpPr/>
          <p:nvPr/>
        </p:nvSpPr>
        <p:spPr bwMode="auto">
          <a:xfrm>
            <a:off x="5106875" y="4764754"/>
            <a:ext cx="2807723" cy="167845"/>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300" tIns="76148" rIns="152300" bIns="76148"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22" name="Oval 521"/>
          <p:cNvSpPr/>
          <p:nvPr/>
        </p:nvSpPr>
        <p:spPr bwMode="auto">
          <a:xfrm>
            <a:off x="10644624" y="6157053"/>
            <a:ext cx="2807723" cy="167845"/>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300" tIns="76148" rIns="152300" bIns="76148"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23" name="Oval 522"/>
          <p:cNvSpPr/>
          <p:nvPr/>
        </p:nvSpPr>
        <p:spPr bwMode="auto">
          <a:xfrm>
            <a:off x="10644624" y="4764754"/>
            <a:ext cx="2807723" cy="167845"/>
          </a:xfrm>
          <a:prstGeom prst="ellipse">
            <a:avLst/>
          </a:prstGeom>
          <a:gradFill>
            <a:gsLst>
              <a:gs pos="5000">
                <a:srgbClr val="333333">
                  <a:alpha val="82000"/>
                </a:srgbClr>
              </a:gs>
              <a:gs pos="100000">
                <a:sysClr val="window" lastClr="FFFFFF">
                  <a:alpha val="0"/>
                </a:sysClr>
              </a:gs>
            </a:gsLst>
            <a:path path="shape">
              <a:fillToRect l="50000" t="50000" r="50000" b="50000"/>
            </a:path>
          </a:gradFill>
          <a:ln w="9525" cap="flat" cmpd="sng" algn="ctr">
            <a:noFill/>
            <a:prstDash val="solid"/>
            <a:round/>
            <a:headEnd type="none" w="med" len="med"/>
            <a:tailEnd type="none" w="med" len="med"/>
          </a:ln>
          <a:effectLst/>
        </p:spPr>
        <p:txBody>
          <a:bodyPr vert="horz" wrap="square" lIns="152300" tIns="76148" rIns="152300" bIns="76148" numCol="1" rtlCol="0" anchor="t" anchorCtr="0" compatLnSpc="1">
            <a:prstTxWarp prst="textNoShape">
              <a:avLst/>
            </a:prstTxWarp>
          </a:bodyPr>
          <a:lstStyle/>
          <a:p>
            <a:pPr defTabSz="1522999" eaLnBrk="0" fontAlgn="base" hangingPunct="0">
              <a:spcBef>
                <a:spcPct val="0"/>
              </a:spcBef>
              <a:spcAft>
                <a:spcPct val="0"/>
              </a:spcAft>
              <a:defRPr/>
            </a:pPr>
            <a:endParaRPr lang="en-US" sz="2667" kern="0" dirty="0">
              <a:solidFill>
                <a:prstClr val="black"/>
              </a:solidFill>
              <a:latin typeface="Arial" panose="020B0604020202020204"/>
              <a:ea typeface="Arial" charset="0"/>
              <a:cs typeface="Arial" charset="0"/>
            </a:endParaRPr>
          </a:p>
        </p:txBody>
      </p:sp>
      <p:sp>
        <p:nvSpPr>
          <p:cNvPr id="524" name="Cube 523"/>
          <p:cNvSpPr>
            <a:spLocks noChangeAspect="1"/>
          </p:cNvSpPr>
          <p:nvPr/>
        </p:nvSpPr>
        <p:spPr>
          <a:xfrm>
            <a:off x="5778305" y="5458610"/>
            <a:ext cx="304800" cy="304800"/>
          </a:xfrm>
          <a:prstGeom prst="cube">
            <a:avLst/>
          </a:prstGeom>
          <a:pattFill prst="horzBrick">
            <a:fgClr>
              <a:sysClr val="windowText" lastClr="000000"/>
            </a:fgClr>
            <a:bgClr>
              <a:srgbClr val="5B9BD5"/>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25" name="Cube 524"/>
          <p:cNvSpPr>
            <a:spLocks noChangeAspect="1"/>
          </p:cNvSpPr>
          <p:nvPr/>
        </p:nvSpPr>
        <p:spPr>
          <a:xfrm>
            <a:off x="5658608" y="5560210"/>
            <a:ext cx="304800" cy="304800"/>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26" name="Cube 525"/>
          <p:cNvSpPr>
            <a:spLocks noChangeAspect="1"/>
          </p:cNvSpPr>
          <p:nvPr/>
        </p:nvSpPr>
        <p:spPr>
          <a:xfrm>
            <a:off x="5538912" y="5661810"/>
            <a:ext cx="304800" cy="304800"/>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27" name="Cube 526"/>
          <p:cNvSpPr>
            <a:spLocks noChangeAspect="1"/>
          </p:cNvSpPr>
          <p:nvPr/>
        </p:nvSpPr>
        <p:spPr>
          <a:xfrm>
            <a:off x="5419215" y="5763410"/>
            <a:ext cx="304800" cy="304800"/>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28" name="Cube 527"/>
          <p:cNvSpPr>
            <a:spLocks noChangeAspect="1"/>
          </p:cNvSpPr>
          <p:nvPr/>
        </p:nvSpPr>
        <p:spPr>
          <a:xfrm>
            <a:off x="9417368" y="5458610"/>
            <a:ext cx="304800" cy="30480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29" name="Cube 528"/>
          <p:cNvSpPr>
            <a:spLocks noChangeAspect="1"/>
          </p:cNvSpPr>
          <p:nvPr/>
        </p:nvSpPr>
        <p:spPr>
          <a:xfrm>
            <a:off x="9297673" y="5560210"/>
            <a:ext cx="304800" cy="304800"/>
          </a:xfrm>
          <a:prstGeom prst="cube">
            <a:avLst/>
          </a:prstGeom>
          <a:pattFill prst="wdUpDiag">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30" name="Cube 529"/>
          <p:cNvSpPr>
            <a:spLocks noChangeAspect="1"/>
          </p:cNvSpPr>
          <p:nvPr/>
        </p:nvSpPr>
        <p:spPr>
          <a:xfrm>
            <a:off x="9177978" y="5661810"/>
            <a:ext cx="304800" cy="304800"/>
          </a:xfrm>
          <a:prstGeom prst="cube">
            <a:avLst/>
          </a:prstGeom>
          <a:pattFill prst="horzBrick">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31" name="Cube 530"/>
          <p:cNvSpPr>
            <a:spLocks noChangeAspect="1"/>
          </p:cNvSpPr>
          <p:nvPr/>
        </p:nvSpPr>
        <p:spPr>
          <a:xfrm>
            <a:off x="9058282" y="5763410"/>
            <a:ext cx="304800" cy="304800"/>
          </a:xfrm>
          <a:prstGeom prst="cube">
            <a:avLst/>
          </a:prstGeom>
          <a:pattFill prst="solidDmnd">
            <a:fgClr>
              <a:sysClr val="windowText" lastClr="000000"/>
            </a:fgClr>
            <a:bgClr>
              <a:srgbClr val="996633"/>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32" name="Cube 531"/>
          <p:cNvSpPr>
            <a:spLocks noChangeAspect="1"/>
          </p:cNvSpPr>
          <p:nvPr/>
        </p:nvSpPr>
        <p:spPr>
          <a:xfrm>
            <a:off x="11321655" y="5458610"/>
            <a:ext cx="304800" cy="304800"/>
          </a:xfrm>
          <a:prstGeom prst="cube">
            <a:avLst/>
          </a:prstGeom>
          <a:pattFill prst="horzBrick">
            <a:fgClr>
              <a:sysClr val="windowText" lastClr="000000"/>
            </a:fgClr>
            <a:bgClr>
              <a:srgbClr val="996633"/>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33" name="Cube 532"/>
          <p:cNvSpPr>
            <a:spLocks noChangeAspect="1"/>
          </p:cNvSpPr>
          <p:nvPr/>
        </p:nvSpPr>
        <p:spPr>
          <a:xfrm>
            <a:off x="11201958" y="5560210"/>
            <a:ext cx="304800" cy="30480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34" name="Cube 533"/>
          <p:cNvSpPr>
            <a:spLocks noChangeAspect="1"/>
          </p:cNvSpPr>
          <p:nvPr/>
        </p:nvSpPr>
        <p:spPr>
          <a:xfrm>
            <a:off x="11082262" y="5661810"/>
            <a:ext cx="304800" cy="304800"/>
          </a:xfrm>
          <a:prstGeom prst="cube">
            <a:avLst/>
          </a:prstGeom>
          <a:solidFill>
            <a:srgbClr val="996633"/>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35" name="Cube 534"/>
          <p:cNvSpPr>
            <a:spLocks noChangeAspect="1"/>
          </p:cNvSpPr>
          <p:nvPr/>
        </p:nvSpPr>
        <p:spPr>
          <a:xfrm>
            <a:off x="10962565" y="5763410"/>
            <a:ext cx="304800" cy="304800"/>
          </a:xfrm>
          <a:prstGeom prst="cube">
            <a:avLst/>
          </a:prstGeom>
          <a:pattFill prst="solidDmnd">
            <a:fgClr>
              <a:sysClr val="window" lastClr="FFFFFF"/>
            </a:fgClr>
            <a:bgClr>
              <a:sysClr val="windowText" lastClr="0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36" name="Cube 535"/>
          <p:cNvSpPr>
            <a:spLocks noChangeAspect="1"/>
          </p:cNvSpPr>
          <p:nvPr/>
        </p:nvSpPr>
        <p:spPr>
          <a:xfrm>
            <a:off x="15558545" y="5458610"/>
            <a:ext cx="304800" cy="304800"/>
          </a:xfrm>
          <a:prstGeom prst="cube">
            <a:avLst/>
          </a:prstGeom>
          <a:pattFill prst="solidDmnd">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37" name="Cube 536"/>
          <p:cNvSpPr>
            <a:spLocks noChangeAspect="1"/>
          </p:cNvSpPr>
          <p:nvPr/>
        </p:nvSpPr>
        <p:spPr>
          <a:xfrm>
            <a:off x="15438850" y="5560210"/>
            <a:ext cx="304800" cy="304800"/>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38" name="Cube 537"/>
          <p:cNvSpPr>
            <a:spLocks noChangeAspect="1"/>
          </p:cNvSpPr>
          <p:nvPr/>
        </p:nvSpPr>
        <p:spPr>
          <a:xfrm>
            <a:off x="15319153" y="5661810"/>
            <a:ext cx="304800" cy="304800"/>
          </a:xfrm>
          <a:prstGeom prst="cube">
            <a:avLst/>
          </a:prstGeom>
          <a:pattFill prst="horzBrick">
            <a:fgClr>
              <a:sysClr val="window" lastClr="FFFFFF"/>
            </a:fgClr>
            <a:bgClr>
              <a:sysClr val="windowText" lastClr="0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39" name="Cube 538"/>
          <p:cNvSpPr>
            <a:spLocks noChangeAspect="1"/>
          </p:cNvSpPr>
          <p:nvPr/>
        </p:nvSpPr>
        <p:spPr>
          <a:xfrm>
            <a:off x="15199457" y="5763410"/>
            <a:ext cx="304800" cy="30480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40" name="Cube 539"/>
          <p:cNvSpPr>
            <a:spLocks noChangeAspect="1"/>
          </p:cNvSpPr>
          <p:nvPr/>
        </p:nvSpPr>
        <p:spPr>
          <a:xfrm>
            <a:off x="6096002" y="5458610"/>
            <a:ext cx="304800" cy="304800"/>
          </a:xfrm>
          <a:prstGeom prst="cube">
            <a:avLst/>
          </a:prstGeom>
          <a:solidFill>
            <a:srgbClr val="FF0101"/>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41" name="Cube 540"/>
          <p:cNvSpPr>
            <a:spLocks noChangeAspect="1"/>
          </p:cNvSpPr>
          <p:nvPr/>
        </p:nvSpPr>
        <p:spPr>
          <a:xfrm>
            <a:off x="5994400" y="5560210"/>
            <a:ext cx="304800" cy="304800"/>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42" name="Cube 541"/>
          <p:cNvSpPr>
            <a:spLocks noChangeAspect="1"/>
          </p:cNvSpPr>
          <p:nvPr/>
        </p:nvSpPr>
        <p:spPr>
          <a:xfrm>
            <a:off x="5892800" y="5661810"/>
            <a:ext cx="304800" cy="304800"/>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43" name="Cube 542"/>
          <p:cNvSpPr>
            <a:spLocks noChangeAspect="1"/>
          </p:cNvSpPr>
          <p:nvPr/>
        </p:nvSpPr>
        <p:spPr>
          <a:xfrm>
            <a:off x="12389590" y="5458610"/>
            <a:ext cx="304800" cy="304800"/>
          </a:xfrm>
          <a:prstGeom prst="cube">
            <a:avLst/>
          </a:prstGeom>
          <a:solidFill>
            <a:srgbClr val="7030A0"/>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44" name="Cube 543"/>
          <p:cNvSpPr>
            <a:spLocks noChangeAspect="1"/>
          </p:cNvSpPr>
          <p:nvPr/>
        </p:nvSpPr>
        <p:spPr>
          <a:xfrm>
            <a:off x="12287988" y="5560210"/>
            <a:ext cx="304800" cy="304800"/>
          </a:xfrm>
          <a:prstGeom prst="cube">
            <a:avLst/>
          </a:prstGeom>
          <a:pattFill prst="horzBrick">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45" name="Cube 544"/>
          <p:cNvSpPr>
            <a:spLocks noChangeAspect="1"/>
          </p:cNvSpPr>
          <p:nvPr/>
        </p:nvSpPr>
        <p:spPr>
          <a:xfrm>
            <a:off x="12186390" y="5661810"/>
            <a:ext cx="304800" cy="304800"/>
          </a:xfrm>
          <a:prstGeom prst="cube">
            <a:avLst/>
          </a:prstGeom>
          <a:pattFill prst="wdUpDiag">
            <a:fgClr>
              <a:srgbClr val="0000CC"/>
            </a:fgClr>
            <a:bgClr>
              <a:sysClr val="window" lastClr="FFFFFF"/>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46" name="Cube 545"/>
          <p:cNvSpPr>
            <a:spLocks noChangeAspect="1"/>
          </p:cNvSpPr>
          <p:nvPr/>
        </p:nvSpPr>
        <p:spPr>
          <a:xfrm>
            <a:off x="14568318" y="5458610"/>
            <a:ext cx="304800" cy="304800"/>
          </a:xfrm>
          <a:prstGeom prst="cube">
            <a:avLst/>
          </a:prstGeom>
          <a:solidFill>
            <a:sysClr val="windowText" lastClr="000000"/>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47" name="Cube 546"/>
          <p:cNvSpPr>
            <a:spLocks noChangeAspect="1"/>
          </p:cNvSpPr>
          <p:nvPr/>
        </p:nvSpPr>
        <p:spPr>
          <a:xfrm>
            <a:off x="14466718" y="5560210"/>
            <a:ext cx="304800" cy="304800"/>
          </a:xfrm>
          <a:prstGeom prst="cube">
            <a:avLst/>
          </a:prstGeom>
          <a:pattFill prst="solidDmnd">
            <a:fgClr>
              <a:srgbClr val="0000CC"/>
            </a:fgClr>
            <a:bgClr>
              <a:sysClr val="window" lastClr="FFFFFF"/>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48" name="Cube 547"/>
          <p:cNvSpPr>
            <a:spLocks noChangeAspect="1"/>
          </p:cNvSpPr>
          <p:nvPr/>
        </p:nvSpPr>
        <p:spPr>
          <a:xfrm>
            <a:off x="14365118" y="5661810"/>
            <a:ext cx="304800" cy="304800"/>
          </a:xfrm>
          <a:prstGeom prst="cube">
            <a:avLst/>
          </a:prstGeom>
          <a:pattFill prst="wdUpDiag">
            <a:fgClr>
              <a:sysClr val="windowText" lastClr="000000"/>
            </a:fgClr>
            <a:bgClr>
              <a:srgbClr val="70AD47"/>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49" name="Cube 548"/>
          <p:cNvSpPr>
            <a:spLocks noChangeAspect="1"/>
          </p:cNvSpPr>
          <p:nvPr/>
        </p:nvSpPr>
        <p:spPr>
          <a:xfrm>
            <a:off x="5791198" y="5763410"/>
            <a:ext cx="304800" cy="304800"/>
          </a:xfrm>
          <a:prstGeom prst="cube">
            <a:avLst/>
          </a:prstGeom>
          <a:solidFill>
            <a:srgbClr val="70AD47"/>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50" name="Cube 549"/>
          <p:cNvSpPr>
            <a:spLocks noChangeAspect="1"/>
          </p:cNvSpPr>
          <p:nvPr/>
        </p:nvSpPr>
        <p:spPr>
          <a:xfrm>
            <a:off x="12084790" y="5763410"/>
            <a:ext cx="304800" cy="304800"/>
          </a:xfrm>
          <a:prstGeom prst="cube">
            <a:avLst/>
          </a:prstGeom>
          <a:solidFill>
            <a:srgbClr val="8E0000"/>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51" name="Cube 550"/>
          <p:cNvSpPr>
            <a:spLocks noChangeAspect="1"/>
          </p:cNvSpPr>
          <p:nvPr/>
        </p:nvSpPr>
        <p:spPr>
          <a:xfrm>
            <a:off x="14263518" y="5763410"/>
            <a:ext cx="304800" cy="304800"/>
          </a:xfrm>
          <a:prstGeom prst="cube">
            <a:avLst/>
          </a:prstGeom>
          <a:solidFill>
            <a:sysClr val="window" lastClr="FFFFFF"/>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52" name="Cube 551"/>
          <p:cNvSpPr>
            <a:spLocks noChangeAspect="1"/>
          </p:cNvSpPr>
          <p:nvPr/>
        </p:nvSpPr>
        <p:spPr>
          <a:xfrm>
            <a:off x="6237952" y="5666768"/>
            <a:ext cx="304800" cy="304800"/>
          </a:xfrm>
          <a:prstGeom prst="cube">
            <a:avLst/>
          </a:prstGeom>
          <a:solidFill>
            <a:srgbClr val="5B9BD5"/>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53" name="Cube 552"/>
          <p:cNvSpPr>
            <a:spLocks noChangeAspect="1"/>
          </p:cNvSpPr>
          <p:nvPr/>
        </p:nvSpPr>
        <p:spPr>
          <a:xfrm>
            <a:off x="9521443" y="5666768"/>
            <a:ext cx="304800" cy="304800"/>
          </a:xfrm>
          <a:prstGeom prst="cube">
            <a:avLst/>
          </a:prstGeom>
          <a:pattFill prst="horzBrick">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54" name="Cube 553"/>
          <p:cNvSpPr>
            <a:spLocks noChangeAspect="1"/>
          </p:cNvSpPr>
          <p:nvPr/>
        </p:nvSpPr>
        <p:spPr>
          <a:xfrm>
            <a:off x="12610192" y="5666768"/>
            <a:ext cx="304800" cy="30480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55" name="Cube 554"/>
          <p:cNvSpPr>
            <a:spLocks noChangeAspect="1"/>
          </p:cNvSpPr>
          <p:nvPr/>
        </p:nvSpPr>
        <p:spPr>
          <a:xfrm>
            <a:off x="14721993" y="5666768"/>
            <a:ext cx="304800" cy="304800"/>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56" name="Cube 555"/>
          <p:cNvSpPr>
            <a:spLocks noChangeAspect="1"/>
          </p:cNvSpPr>
          <p:nvPr/>
        </p:nvSpPr>
        <p:spPr>
          <a:xfrm>
            <a:off x="6133877" y="5763410"/>
            <a:ext cx="304800" cy="304800"/>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57" name="Cube 556"/>
          <p:cNvSpPr>
            <a:spLocks noChangeAspect="1"/>
          </p:cNvSpPr>
          <p:nvPr/>
        </p:nvSpPr>
        <p:spPr>
          <a:xfrm>
            <a:off x="9417368" y="5763410"/>
            <a:ext cx="304800" cy="304800"/>
          </a:xfrm>
          <a:prstGeom prst="cube">
            <a:avLst/>
          </a:prstGeom>
          <a:pattFill prst="solidDmnd">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58" name="Cube 557"/>
          <p:cNvSpPr>
            <a:spLocks noChangeAspect="1"/>
          </p:cNvSpPr>
          <p:nvPr/>
        </p:nvSpPr>
        <p:spPr>
          <a:xfrm>
            <a:off x="12506117" y="5763410"/>
            <a:ext cx="304800" cy="304800"/>
          </a:xfrm>
          <a:prstGeom prst="cube">
            <a:avLst/>
          </a:prstGeom>
          <a:pattFill prst="solidDmnd">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59" name="Cube 558"/>
          <p:cNvSpPr>
            <a:spLocks noChangeAspect="1"/>
          </p:cNvSpPr>
          <p:nvPr/>
        </p:nvSpPr>
        <p:spPr>
          <a:xfrm>
            <a:off x="14617917" y="5763410"/>
            <a:ext cx="304800" cy="304800"/>
          </a:xfrm>
          <a:prstGeom prst="cube">
            <a:avLst/>
          </a:prstGeom>
          <a:pattFill prst="wdUpDiag">
            <a:fgClr>
              <a:sysClr val="windowText" lastClr="000000"/>
            </a:fgClr>
            <a:bgClr>
              <a:srgbClr val="996633"/>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60" name="Cube 559"/>
          <p:cNvSpPr>
            <a:spLocks noChangeAspect="1"/>
          </p:cNvSpPr>
          <p:nvPr/>
        </p:nvSpPr>
        <p:spPr>
          <a:xfrm>
            <a:off x="10071820" y="5458610"/>
            <a:ext cx="304800" cy="304800"/>
          </a:xfrm>
          <a:prstGeom prst="cube">
            <a:avLst/>
          </a:prstGeom>
          <a:solidFill>
            <a:srgbClr val="FFC000">
              <a:lumMod val="75000"/>
            </a:srgbClr>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61" name="Cube 560"/>
          <p:cNvSpPr>
            <a:spLocks noChangeAspect="1"/>
          </p:cNvSpPr>
          <p:nvPr/>
        </p:nvSpPr>
        <p:spPr>
          <a:xfrm>
            <a:off x="9970222" y="5560210"/>
            <a:ext cx="304800" cy="30480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62" name="Cube 561"/>
          <p:cNvSpPr>
            <a:spLocks noChangeAspect="1"/>
          </p:cNvSpPr>
          <p:nvPr/>
        </p:nvSpPr>
        <p:spPr>
          <a:xfrm>
            <a:off x="9868622" y="5661810"/>
            <a:ext cx="304800" cy="30480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63" name="Cube 562"/>
          <p:cNvSpPr>
            <a:spLocks noChangeAspect="1"/>
          </p:cNvSpPr>
          <p:nvPr/>
        </p:nvSpPr>
        <p:spPr>
          <a:xfrm>
            <a:off x="9767022" y="5763410"/>
            <a:ext cx="304800" cy="304800"/>
          </a:xfrm>
          <a:prstGeom prst="cube">
            <a:avLst/>
          </a:prstGeom>
          <a:solidFill>
            <a:srgbClr val="ED7D31"/>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64" name="Cube 563"/>
          <p:cNvSpPr>
            <a:spLocks noChangeAspect="1"/>
          </p:cNvSpPr>
          <p:nvPr/>
        </p:nvSpPr>
        <p:spPr>
          <a:xfrm>
            <a:off x="14628365" y="5509410"/>
            <a:ext cx="304800" cy="30480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65" name="Cube 564"/>
          <p:cNvSpPr>
            <a:spLocks noChangeAspect="1"/>
          </p:cNvSpPr>
          <p:nvPr/>
        </p:nvSpPr>
        <p:spPr>
          <a:xfrm>
            <a:off x="6146800" y="5509410"/>
            <a:ext cx="304800" cy="30480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66" name="Cube 565"/>
          <p:cNvSpPr>
            <a:spLocks noChangeAspect="1"/>
          </p:cNvSpPr>
          <p:nvPr/>
        </p:nvSpPr>
        <p:spPr>
          <a:xfrm>
            <a:off x="5419215" y="5514442"/>
            <a:ext cx="304800" cy="30480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67" name="Cube 566"/>
          <p:cNvSpPr>
            <a:spLocks noChangeAspect="1"/>
          </p:cNvSpPr>
          <p:nvPr/>
        </p:nvSpPr>
        <p:spPr>
          <a:xfrm>
            <a:off x="11692315" y="5661810"/>
            <a:ext cx="304800" cy="30480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68" name="Cube 567"/>
          <p:cNvSpPr>
            <a:spLocks noChangeAspect="1"/>
          </p:cNvSpPr>
          <p:nvPr/>
        </p:nvSpPr>
        <p:spPr>
          <a:xfrm>
            <a:off x="11578828" y="5763410"/>
            <a:ext cx="304800" cy="30480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69" name="Cube 568"/>
          <p:cNvSpPr>
            <a:spLocks noChangeAspect="1"/>
          </p:cNvSpPr>
          <p:nvPr/>
        </p:nvSpPr>
        <p:spPr>
          <a:xfrm>
            <a:off x="8270995" y="5763410"/>
            <a:ext cx="304800" cy="30480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70" name="Cube 569"/>
          <p:cNvSpPr>
            <a:spLocks noChangeAspect="1"/>
          </p:cNvSpPr>
          <p:nvPr/>
        </p:nvSpPr>
        <p:spPr>
          <a:xfrm>
            <a:off x="6764135" y="5458610"/>
            <a:ext cx="304800" cy="304800"/>
          </a:xfrm>
          <a:prstGeom prst="cube">
            <a:avLst/>
          </a:prstGeom>
          <a:solidFill>
            <a:srgbClr val="FFC000">
              <a:lumMod val="75000"/>
            </a:srgbClr>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71" name="Cube 570"/>
          <p:cNvSpPr>
            <a:spLocks noChangeAspect="1"/>
          </p:cNvSpPr>
          <p:nvPr/>
        </p:nvSpPr>
        <p:spPr>
          <a:xfrm>
            <a:off x="6662537" y="5560210"/>
            <a:ext cx="304800" cy="30480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72" name="Cube 571"/>
          <p:cNvSpPr>
            <a:spLocks noChangeAspect="1"/>
          </p:cNvSpPr>
          <p:nvPr/>
        </p:nvSpPr>
        <p:spPr>
          <a:xfrm>
            <a:off x="6560935" y="5661810"/>
            <a:ext cx="304800" cy="30480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73" name="Cube 572"/>
          <p:cNvSpPr>
            <a:spLocks noChangeAspect="1"/>
          </p:cNvSpPr>
          <p:nvPr/>
        </p:nvSpPr>
        <p:spPr>
          <a:xfrm>
            <a:off x="6459335" y="5763410"/>
            <a:ext cx="304800" cy="304800"/>
          </a:xfrm>
          <a:prstGeom prst="cube">
            <a:avLst/>
          </a:prstGeom>
          <a:solidFill>
            <a:srgbClr val="ED7D31"/>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74" name="Cube 573"/>
          <p:cNvSpPr>
            <a:spLocks noChangeAspect="1"/>
          </p:cNvSpPr>
          <p:nvPr/>
        </p:nvSpPr>
        <p:spPr>
          <a:xfrm>
            <a:off x="7143610" y="5458610"/>
            <a:ext cx="304800" cy="304800"/>
          </a:xfrm>
          <a:prstGeom prst="cube">
            <a:avLst/>
          </a:prstGeom>
          <a:solidFill>
            <a:srgbClr val="FFC000">
              <a:lumMod val="75000"/>
            </a:srgbClr>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75" name="Cube 574"/>
          <p:cNvSpPr>
            <a:spLocks noChangeAspect="1"/>
          </p:cNvSpPr>
          <p:nvPr/>
        </p:nvSpPr>
        <p:spPr>
          <a:xfrm>
            <a:off x="7042010" y="5560210"/>
            <a:ext cx="304800" cy="30480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76" name="Cube 575"/>
          <p:cNvSpPr>
            <a:spLocks noChangeAspect="1"/>
          </p:cNvSpPr>
          <p:nvPr/>
        </p:nvSpPr>
        <p:spPr>
          <a:xfrm>
            <a:off x="6940408" y="5661810"/>
            <a:ext cx="304800" cy="30480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77" name="Cube 576"/>
          <p:cNvSpPr>
            <a:spLocks noChangeAspect="1"/>
          </p:cNvSpPr>
          <p:nvPr/>
        </p:nvSpPr>
        <p:spPr>
          <a:xfrm>
            <a:off x="6838810" y="5763410"/>
            <a:ext cx="304800" cy="304800"/>
          </a:xfrm>
          <a:prstGeom prst="cube">
            <a:avLst/>
          </a:prstGeom>
          <a:solidFill>
            <a:srgbClr val="ED7D31"/>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78" name="Cube 577"/>
          <p:cNvSpPr>
            <a:spLocks noChangeAspect="1"/>
          </p:cNvSpPr>
          <p:nvPr/>
        </p:nvSpPr>
        <p:spPr>
          <a:xfrm>
            <a:off x="8950448" y="5458610"/>
            <a:ext cx="304800" cy="304800"/>
          </a:xfrm>
          <a:prstGeom prst="cube">
            <a:avLst/>
          </a:prstGeom>
          <a:solidFill>
            <a:srgbClr val="FFC000">
              <a:lumMod val="75000"/>
            </a:srgbClr>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79" name="Cube 578"/>
          <p:cNvSpPr>
            <a:spLocks noChangeAspect="1"/>
          </p:cNvSpPr>
          <p:nvPr/>
        </p:nvSpPr>
        <p:spPr>
          <a:xfrm>
            <a:off x="8848850" y="5560210"/>
            <a:ext cx="304800" cy="30480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80" name="Cube 579"/>
          <p:cNvSpPr>
            <a:spLocks noChangeAspect="1"/>
          </p:cNvSpPr>
          <p:nvPr/>
        </p:nvSpPr>
        <p:spPr>
          <a:xfrm>
            <a:off x="8747248" y="5661810"/>
            <a:ext cx="304800" cy="30480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81" name="Cube 580"/>
          <p:cNvSpPr>
            <a:spLocks noChangeAspect="1"/>
          </p:cNvSpPr>
          <p:nvPr/>
        </p:nvSpPr>
        <p:spPr>
          <a:xfrm>
            <a:off x="8645648" y="5763410"/>
            <a:ext cx="304800" cy="304800"/>
          </a:xfrm>
          <a:prstGeom prst="cube">
            <a:avLst/>
          </a:prstGeom>
          <a:solidFill>
            <a:srgbClr val="ED7D31"/>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82" name="Cube 581"/>
          <p:cNvSpPr>
            <a:spLocks noChangeAspect="1"/>
          </p:cNvSpPr>
          <p:nvPr/>
        </p:nvSpPr>
        <p:spPr>
          <a:xfrm>
            <a:off x="14079012" y="5458610"/>
            <a:ext cx="304800" cy="304800"/>
          </a:xfrm>
          <a:prstGeom prst="cube">
            <a:avLst/>
          </a:prstGeom>
          <a:solidFill>
            <a:srgbClr val="FFC000">
              <a:lumMod val="75000"/>
            </a:srgbClr>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83" name="Cube 582"/>
          <p:cNvSpPr>
            <a:spLocks noChangeAspect="1"/>
          </p:cNvSpPr>
          <p:nvPr/>
        </p:nvSpPr>
        <p:spPr>
          <a:xfrm>
            <a:off x="13977412" y="5560210"/>
            <a:ext cx="304800" cy="30480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84" name="Cube 583"/>
          <p:cNvSpPr>
            <a:spLocks noChangeAspect="1"/>
          </p:cNvSpPr>
          <p:nvPr/>
        </p:nvSpPr>
        <p:spPr>
          <a:xfrm>
            <a:off x="13875812" y="5661810"/>
            <a:ext cx="304800" cy="30480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85" name="Cube 584"/>
          <p:cNvSpPr>
            <a:spLocks noChangeAspect="1"/>
          </p:cNvSpPr>
          <p:nvPr/>
        </p:nvSpPr>
        <p:spPr>
          <a:xfrm>
            <a:off x="13774212" y="5763410"/>
            <a:ext cx="304800" cy="304800"/>
          </a:xfrm>
          <a:prstGeom prst="cube">
            <a:avLst/>
          </a:prstGeom>
          <a:solidFill>
            <a:srgbClr val="ED7D31"/>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86" name="Cube 585"/>
          <p:cNvSpPr>
            <a:spLocks noChangeAspect="1"/>
          </p:cNvSpPr>
          <p:nvPr/>
        </p:nvSpPr>
        <p:spPr>
          <a:xfrm>
            <a:off x="5778305" y="4080425"/>
            <a:ext cx="304800" cy="30480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87" name="Cube 586"/>
          <p:cNvSpPr>
            <a:spLocks noChangeAspect="1"/>
          </p:cNvSpPr>
          <p:nvPr/>
        </p:nvSpPr>
        <p:spPr>
          <a:xfrm>
            <a:off x="5658608" y="41820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88" name="Cube 587"/>
          <p:cNvSpPr>
            <a:spLocks noChangeAspect="1"/>
          </p:cNvSpPr>
          <p:nvPr/>
        </p:nvSpPr>
        <p:spPr>
          <a:xfrm>
            <a:off x="5538912" y="4283625"/>
            <a:ext cx="304800" cy="30480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89" name="Cube 588"/>
          <p:cNvSpPr>
            <a:spLocks noChangeAspect="1"/>
          </p:cNvSpPr>
          <p:nvPr/>
        </p:nvSpPr>
        <p:spPr>
          <a:xfrm>
            <a:off x="5419215" y="43852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90" name="Cube 589"/>
          <p:cNvSpPr>
            <a:spLocks noChangeAspect="1"/>
          </p:cNvSpPr>
          <p:nvPr/>
        </p:nvSpPr>
        <p:spPr>
          <a:xfrm>
            <a:off x="9417368" y="40804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91" name="Cube 590"/>
          <p:cNvSpPr>
            <a:spLocks noChangeAspect="1"/>
          </p:cNvSpPr>
          <p:nvPr/>
        </p:nvSpPr>
        <p:spPr>
          <a:xfrm>
            <a:off x="9297673" y="41820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92" name="Cube 591"/>
          <p:cNvSpPr>
            <a:spLocks noChangeAspect="1"/>
          </p:cNvSpPr>
          <p:nvPr/>
        </p:nvSpPr>
        <p:spPr>
          <a:xfrm>
            <a:off x="9177978" y="4283625"/>
            <a:ext cx="304800" cy="30480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93" name="Cube 592"/>
          <p:cNvSpPr>
            <a:spLocks noChangeAspect="1"/>
          </p:cNvSpPr>
          <p:nvPr/>
        </p:nvSpPr>
        <p:spPr>
          <a:xfrm>
            <a:off x="9058282" y="43852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94" name="Cube 593"/>
          <p:cNvSpPr>
            <a:spLocks noChangeAspect="1"/>
          </p:cNvSpPr>
          <p:nvPr/>
        </p:nvSpPr>
        <p:spPr>
          <a:xfrm>
            <a:off x="11321655" y="4080425"/>
            <a:ext cx="304800" cy="30480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95" name="Cube 594"/>
          <p:cNvSpPr>
            <a:spLocks noChangeAspect="1"/>
          </p:cNvSpPr>
          <p:nvPr/>
        </p:nvSpPr>
        <p:spPr>
          <a:xfrm>
            <a:off x="11201958" y="41820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96" name="Cube 595"/>
          <p:cNvSpPr>
            <a:spLocks noChangeAspect="1"/>
          </p:cNvSpPr>
          <p:nvPr/>
        </p:nvSpPr>
        <p:spPr>
          <a:xfrm>
            <a:off x="11082262" y="42836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97" name="Cube 596"/>
          <p:cNvSpPr>
            <a:spLocks noChangeAspect="1"/>
          </p:cNvSpPr>
          <p:nvPr/>
        </p:nvSpPr>
        <p:spPr>
          <a:xfrm>
            <a:off x="10962565" y="43852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98" name="Cube 597"/>
          <p:cNvSpPr>
            <a:spLocks noChangeAspect="1"/>
          </p:cNvSpPr>
          <p:nvPr/>
        </p:nvSpPr>
        <p:spPr>
          <a:xfrm>
            <a:off x="15558545" y="40804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599" name="Cube 598"/>
          <p:cNvSpPr>
            <a:spLocks noChangeAspect="1"/>
          </p:cNvSpPr>
          <p:nvPr/>
        </p:nvSpPr>
        <p:spPr>
          <a:xfrm>
            <a:off x="15438850" y="41820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00" name="Cube 599"/>
          <p:cNvSpPr>
            <a:spLocks noChangeAspect="1"/>
          </p:cNvSpPr>
          <p:nvPr/>
        </p:nvSpPr>
        <p:spPr>
          <a:xfrm>
            <a:off x="15319153" y="4283625"/>
            <a:ext cx="304800" cy="30480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01" name="Cube 600"/>
          <p:cNvSpPr>
            <a:spLocks noChangeAspect="1"/>
          </p:cNvSpPr>
          <p:nvPr/>
        </p:nvSpPr>
        <p:spPr>
          <a:xfrm>
            <a:off x="15199457" y="43852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02" name="Cube 601"/>
          <p:cNvSpPr>
            <a:spLocks noChangeAspect="1"/>
          </p:cNvSpPr>
          <p:nvPr/>
        </p:nvSpPr>
        <p:spPr>
          <a:xfrm>
            <a:off x="6096002" y="40804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03" name="Cube 602"/>
          <p:cNvSpPr>
            <a:spLocks noChangeAspect="1"/>
          </p:cNvSpPr>
          <p:nvPr/>
        </p:nvSpPr>
        <p:spPr>
          <a:xfrm>
            <a:off x="5994400" y="4182025"/>
            <a:ext cx="304800" cy="30480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04" name="Cube 603"/>
          <p:cNvSpPr>
            <a:spLocks noChangeAspect="1"/>
          </p:cNvSpPr>
          <p:nvPr/>
        </p:nvSpPr>
        <p:spPr>
          <a:xfrm>
            <a:off x="5892800" y="42836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05" name="Cube 604"/>
          <p:cNvSpPr>
            <a:spLocks noChangeAspect="1"/>
          </p:cNvSpPr>
          <p:nvPr/>
        </p:nvSpPr>
        <p:spPr>
          <a:xfrm>
            <a:off x="12389590" y="40804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06" name="Cube 605"/>
          <p:cNvSpPr>
            <a:spLocks noChangeAspect="1"/>
          </p:cNvSpPr>
          <p:nvPr/>
        </p:nvSpPr>
        <p:spPr>
          <a:xfrm>
            <a:off x="12287988" y="4182025"/>
            <a:ext cx="304800" cy="30480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07" name="Cube 606"/>
          <p:cNvSpPr>
            <a:spLocks noChangeAspect="1"/>
          </p:cNvSpPr>
          <p:nvPr/>
        </p:nvSpPr>
        <p:spPr>
          <a:xfrm>
            <a:off x="12186390" y="42836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08" name="Cube 607"/>
          <p:cNvSpPr>
            <a:spLocks noChangeAspect="1"/>
          </p:cNvSpPr>
          <p:nvPr/>
        </p:nvSpPr>
        <p:spPr>
          <a:xfrm>
            <a:off x="14568318" y="40804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09" name="Cube 608"/>
          <p:cNvSpPr>
            <a:spLocks noChangeAspect="1"/>
          </p:cNvSpPr>
          <p:nvPr/>
        </p:nvSpPr>
        <p:spPr>
          <a:xfrm>
            <a:off x="14466718" y="41820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10" name="Cube 609"/>
          <p:cNvSpPr>
            <a:spLocks noChangeAspect="1"/>
          </p:cNvSpPr>
          <p:nvPr/>
        </p:nvSpPr>
        <p:spPr>
          <a:xfrm>
            <a:off x="14365118" y="42836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11" name="Cube 610"/>
          <p:cNvSpPr>
            <a:spLocks noChangeAspect="1"/>
          </p:cNvSpPr>
          <p:nvPr/>
        </p:nvSpPr>
        <p:spPr>
          <a:xfrm>
            <a:off x="5791198" y="43852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12" name="Cube 611"/>
          <p:cNvSpPr>
            <a:spLocks noChangeAspect="1"/>
          </p:cNvSpPr>
          <p:nvPr/>
        </p:nvSpPr>
        <p:spPr>
          <a:xfrm>
            <a:off x="12084790" y="43852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13" name="Cube 612"/>
          <p:cNvSpPr>
            <a:spLocks noChangeAspect="1"/>
          </p:cNvSpPr>
          <p:nvPr/>
        </p:nvSpPr>
        <p:spPr>
          <a:xfrm>
            <a:off x="14263518" y="43852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14" name="Cube 613"/>
          <p:cNvSpPr>
            <a:spLocks noChangeAspect="1"/>
          </p:cNvSpPr>
          <p:nvPr/>
        </p:nvSpPr>
        <p:spPr>
          <a:xfrm>
            <a:off x="6237952" y="4288583"/>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15" name="Cube 614"/>
          <p:cNvSpPr>
            <a:spLocks noChangeAspect="1"/>
          </p:cNvSpPr>
          <p:nvPr/>
        </p:nvSpPr>
        <p:spPr>
          <a:xfrm>
            <a:off x="9521443" y="4288583"/>
            <a:ext cx="304800" cy="30480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16" name="Cube 615"/>
          <p:cNvSpPr>
            <a:spLocks noChangeAspect="1"/>
          </p:cNvSpPr>
          <p:nvPr/>
        </p:nvSpPr>
        <p:spPr>
          <a:xfrm>
            <a:off x="12610192" y="4288583"/>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17" name="Cube 616"/>
          <p:cNvSpPr>
            <a:spLocks noChangeAspect="1"/>
          </p:cNvSpPr>
          <p:nvPr/>
        </p:nvSpPr>
        <p:spPr>
          <a:xfrm>
            <a:off x="14721993" y="4288583"/>
            <a:ext cx="304800" cy="304800"/>
          </a:xfrm>
          <a:prstGeom prst="cube">
            <a:avLst/>
          </a:prstGeom>
          <a:pattFill prst="horzBrick">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18" name="Cube 617"/>
          <p:cNvSpPr>
            <a:spLocks noChangeAspect="1"/>
          </p:cNvSpPr>
          <p:nvPr/>
        </p:nvSpPr>
        <p:spPr>
          <a:xfrm>
            <a:off x="6133877" y="43852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19" name="Cube 618"/>
          <p:cNvSpPr>
            <a:spLocks noChangeAspect="1"/>
          </p:cNvSpPr>
          <p:nvPr/>
        </p:nvSpPr>
        <p:spPr>
          <a:xfrm>
            <a:off x="9417368" y="43852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20" name="Cube 619"/>
          <p:cNvSpPr>
            <a:spLocks noChangeAspect="1"/>
          </p:cNvSpPr>
          <p:nvPr/>
        </p:nvSpPr>
        <p:spPr>
          <a:xfrm>
            <a:off x="12506117" y="43852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21" name="Cube 620"/>
          <p:cNvSpPr>
            <a:spLocks noChangeAspect="1"/>
          </p:cNvSpPr>
          <p:nvPr/>
        </p:nvSpPr>
        <p:spPr>
          <a:xfrm>
            <a:off x="14617917" y="43852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22" name="Cube 621"/>
          <p:cNvSpPr>
            <a:spLocks noChangeAspect="1"/>
          </p:cNvSpPr>
          <p:nvPr/>
        </p:nvSpPr>
        <p:spPr>
          <a:xfrm>
            <a:off x="10071820" y="40804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23" name="Cube 622"/>
          <p:cNvSpPr>
            <a:spLocks noChangeAspect="1"/>
          </p:cNvSpPr>
          <p:nvPr/>
        </p:nvSpPr>
        <p:spPr>
          <a:xfrm>
            <a:off x="9970222" y="41820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24" name="Cube 623"/>
          <p:cNvSpPr>
            <a:spLocks noChangeAspect="1"/>
          </p:cNvSpPr>
          <p:nvPr/>
        </p:nvSpPr>
        <p:spPr>
          <a:xfrm>
            <a:off x="9868622" y="42836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25" name="Cube 624"/>
          <p:cNvSpPr>
            <a:spLocks noChangeAspect="1"/>
          </p:cNvSpPr>
          <p:nvPr/>
        </p:nvSpPr>
        <p:spPr>
          <a:xfrm>
            <a:off x="9767022" y="43852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26" name="Cube 625"/>
          <p:cNvSpPr>
            <a:spLocks noChangeAspect="1"/>
          </p:cNvSpPr>
          <p:nvPr/>
        </p:nvSpPr>
        <p:spPr>
          <a:xfrm>
            <a:off x="14628365" y="41312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27" name="Cube 626"/>
          <p:cNvSpPr>
            <a:spLocks noChangeAspect="1"/>
          </p:cNvSpPr>
          <p:nvPr/>
        </p:nvSpPr>
        <p:spPr>
          <a:xfrm>
            <a:off x="6146800" y="41312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28" name="Cube 627"/>
          <p:cNvSpPr>
            <a:spLocks noChangeAspect="1"/>
          </p:cNvSpPr>
          <p:nvPr/>
        </p:nvSpPr>
        <p:spPr>
          <a:xfrm>
            <a:off x="5419215" y="4136257"/>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29" name="Cube 628"/>
          <p:cNvSpPr>
            <a:spLocks noChangeAspect="1"/>
          </p:cNvSpPr>
          <p:nvPr/>
        </p:nvSpPr>
        <p:spPr>
          <a:xfrm>
            <a:off x="11692315" y="42836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30" name="Cube 629"/>
          <p:cNvSpPr>
            <a:spLocks noChangeAspect="1"/>
          </p:cNvSpPr>
          <p:nvPr/>
        </p:nvSpPr>
        <p:spPr>
          <a:xfrm>
            <a:off x="11578828" y="43852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31" name="Cube 630"/>
          <p:cNvSpPr>
            <a:spLocks noChangeAspect="1"/>
          </p:cNvSpPr>
          <p:nvPr/>
        </p:nvSpPr>
        <p:spPr>
          <a:xfrm>
            <a:off x="8270995" y="43852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32" name="Cube 631"/>
          <p:cNvSpPr>
            <a:spLocks noChangeAspect="1"/>
          </p:cNvSpPr>
          <p:nvPr/>
        </p:nvSpPr>
        <p:spPr>
          <a:xfrm>
            <a:off x="6764135" y="40804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33" name="Cube 632"/>
          <p:cNvSpPr>
            <a:spLocks noChangeAspect="1"/>
          </p:cNvSpPr>
          <p:nvPr/>
        </p:nvSpPr>
        <p:spPr>
          <a:xfrm>
            <a:off x="6662537" y="41820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34" name="Cube 633"/>
          <p:cNvSpPr>
            <a:spLocks noChangeAspect="1"/>
          </p:cNvSpPr>
          <p:nvPr/>
        </p:nvSpPr>
        <p:spPr>
          <a:xfrm>
            <a:off x="6560935" y="42836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35" name="Cube 634"/>
          <p:cNvSpPr>
            <a:spLocks noChangeAspect="1"/>
          </p:cNvSpPr>
          <p:nvPr/>
        </p:nvSpPr>
        <p:spPr>
          <a:xfrm>
            <a:off x="6459335" y="43852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36" name="Cube 635"/>
          <p:cNvSpPr>
            <a:spLocks noChangeAspect="1"/>
          </p:cNvSpPr>
          <p:nvPr/>
        </p:nvSpPr>
        <p:spPr>
          <a:xfrm>
            <a:off x="7143610" y="40804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37" name="Cube 636"/>
          <p:cNvSpPr>
            <a:spLocks noChangeAspect="1"/>
          </p:cNvSpPr>
          <p:nvPr/>
        </p:nvSpPr>
        <p:spPr>
          <a:xfrm>
            <a:off x="7042010" y="41820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38" name="Cube 637"/>
          <p:cNvSpPr>
            <a:spLocks noChangeAspect="1"/>
          </p:cNvSpPr>
          <p:nvPr/>
        </p:nvSpPr>
        <p:spPr>
          <a:xfrm>
            <a:off x="6940408" y="42836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39" name="Cube 638"/>
          <p:cNvSpPr>
            <a:spLocks noChangeAspect="1"/>
          </p:cNvSpPr>
          <p:nvPr/>
        </p:nvSpPr>
        <p:spPr>
          <a:xfrm>
            <a:off x="6838810" y="43852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40" name="Cube 639"/>
          <p:cNvSpPr>
            <a:spLocks noChangeAspect="1"/>
          </p:cNvSpPr>
          <p:nvPr/>
        </p:nvSpPr>
        <p:spPr>
          <a:xfrm>
            <a:off x="8950448" y="40804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41" name="Cube 640"/>
          <p:cNvSpPr>
            <a:spLocks noChangeAspect="1"/>
          </p:cNvSpPr>
          <p:nvPr/>
        </p:nvSpPr>
        <p:spPr>
          <a:xfrm>
            <a:off x="8848850" y="41820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42" name="Cube 641"/>
          <p:cNvSpPr>
            <a:spLocks noChangeAspect="1"/>
          </p:cNvSpPr>
          <p:nvPr/>
        </p:nvSpPr>
        <p:spPr>
          <a:xfrm>
            <a:off x="8747248" y="42836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43" name="Cube 642"/>
          <p:cNvSpPr>
            <a:spLocks noChangeAspect="1"/>
          </p:cNvSpPr>
          <p:nvPr/>
        </p:nvSpPr>
        <p:spPr>
          <a:xfrm>
            <a:off x="8645648" y="43852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44" name="Cube 643"/>
          <p:cNvSpPr>
            <a:spLocks noChangeAspect="1"/>
          </p:cNvSpPr>
          <p:nvPr/>
        </p:nvSpPr>
        <p:spPr>
          <a:xfrm>
            <a:off x="14079012" y="40804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45" name="Cube 644"/>
          <p:cNvSpPr>
            <a:spLocks noChangeAspect="1"/>
          </p:cNvSpPr>
          <p:nvPr/>
        </p:nvSpPr>
        <p:spPr>
          <a:xfrm>
            <a:off x="13977412" y="4182025"/>
            <a:ext cx="304800" cy="304800"/>
          </a:xfrm>
          <a:prstGeom prst="cube">
            <a:avLst/>
          </a:prstGeom>
          <a:pattFill prst="solidDmnd">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46" name="Cube 645"/>
          <p:cNvSpPr>
            <a:spLocks noChangeAspect="1"/>
          </p:cNvSpPr>
          <p:nvPr/>
        </p:nvSpPr>
        <p:spPr>
          <a:xfrm>
            <a:off x="13875812" y="4283625"/>
            <a:ext cx="304800" cy="304800"/>
          </a:xfrm>
          <a:prstGeom prst="cube">
            <a:avLst/>
          </a:prstGeom>
          <a:pattFill prst="wdUpDiag">
            <a:fgClr>
              <a:sysClr val="window" lastClr="FFFFFF">
                <a:lumMod val="95000"/>
              </a:sysClr>
            </a:fgClr>
            <a:bgClr>
              <a:sysClr val="window" lastClr="FFFFFF">
                <a:lumMod val="85000"/>
              </a:sysClr>
            </a:bgClr>
          </a:patt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47" name="Cube 646"/>
          <p:cNvSpPr>
            <a:spLocks noChangeAspect="1"/>
          </p:cNvSpPr>
          <p:nvPr/>
        </p:nvSpPr>
        <p:spPr>
          <a:xfrm>
            <a:off x="13774212" y="4385225"/>
            <a:ext cx="304800" cy="304800"/>
          </a:xfrm>
          <a:prstGeom prst="cube">
            <a:avLst/>
          </a:prstGeom>
          <a:solidFill>
            <a:sysClr val="window" lastClr="FFFFFF">
              <a:lumMod val="85000"/>
            </a:sysClr>
          </a:solidFill>
          <a:ln w="15875" cap="flat" cmpd="sng" algn="ctr">
            <a:solidFill>
              <a:sysClr val="window" lastClr="FFFFFF">
                <a:lumMod val="95000"/>
              </a:sysClr>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48" name="Can 647"/>
          <p:cNvSpPr/>
          <p:nvPr/>
        </p:nvSpPr>
        <p:spPr>
          <a:xfrm>
            <a:off x="13617470" y="3931692"/>
            <a:ext cx="2399773" cy="834440"/>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lIns="152300" tIns="76148" rIns="152300" bIns="76148"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49" name="Can 648"/>
          <p:cNvSpPr/>
          <p:nvPr/>
        </p:nvSpPr>
        <p:spPr>
          <a:xfrm>
            <a:off x="8079722" y="3931692"/>
            <a:ext cx="2399773" cy="834440"/>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lIns="152300" tIns="76148" rIns="152300" bIns="76148"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50" name="Can 649"/>
          <p:cNvSpPr/>
          <p:nvPr/>
        </p:nvSpPr>
        <p:spPr>
          <a:xfrm>
            <a:off x="5310850" y="3931692"/>
            <a:ext cx="2399773" cy="834440"/>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lIns="152300" tIns="76148" rIns="152300" bIns="76148"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51" name="Can 650"/>
          <p:cNvSpPr/>
          <p:nvPr/>
        </p:nvSpPr>
        <p:spPr>
          <a:xfrm>
            <a:off x="10848602" y="3931692"/>
            <a:ext cx="2399773" cy="834440"/>
          </a:xfrm>
          <a:prstGeom prst="can">
            <a:avLst>
              <a:gd name="adj" fmla="val 9754"/>
            </a:avLst>
          </a:prstGeom>
          <a:gradFill>
            <a:gsLst>
              <a:gs pos="30102">
                <a:sysClr val="window" lastClr="FFFFFF">
                  <a:lumMod val="75000"/>
                  <a:alpha val="10000"/>
                </a:sysClr>
              </a:gs>
              <a:gs pos="0">
                <a:sysClr val="windowText" lastClr="000000">
                  <a:lumMod val="75000"/>
                  <a:lumOff val="25000"/>
                  <a:alpha val="10000"/>
                </a:sysClr>
              </a:gs>
              <a:gs pos="87000">
                <a:sysClr val="windowText" lastClr="000000">
                  <a:lumMod val="65000"/>
                  <a:lumOff val="35000"/>
                  <a:alpha val="20000"/>
                </a:sysClr>
              </a:gs>
            </a:gsLst>
            <a:lin ang="0" scaled="0"/>
          </a:gradFill>
          <a:ln w="3175" cap="flat" cmpd="sng" algn="ctr">
            <a:solidFill>
              <a:sysClr val="window" lastClr="FFFFFF">
                <a:lumMod val="85000"/>
              </a:sysClr>
            </a:solidFill>
            <a:prstDash val="solid"/>
          </a:ln>
          <a:effectLst/>
        </p:spPr>
        <p:txBody>
          <a:bodyPr lIns="152300" tIns="76148" rIns="152300" bIns="76148"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57" name="Cube 656"/>
          <p:cNvSpPr>
            <a:spLocks noChangeAspect="1"/>
          </p:cNvSpPr>
          <p:nvPr/>
        </p:nvSpPr>
        <p:spPr>
          <a:xfrm>
            <a:off x="6170767" y="2161570"/>
            <a:ext cx="304800" cy="304800"/>
          </a:xfrm>
          <a:prstGeom prst="cube">
            <a:avLst/>
          </a:prstGeom>
          <a:solidFill>
            <a:srgbClr val="70AD47"/>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58" name="Cube 657"/>
          <p:cNvSpPr>
            <a:spLocks noChangeAspect="1"/>
          </p:cNvSpPr>
          <p:nvPr/>
        </p:nvSpPr>
        <p:spPr>
          <a:xfrm>
            <a:off x="6540533" y="2161570"/>
            <a:ext cx="304800" cy="304800"/>
          </a:xfrm>
          <a:prstGeom prst="cube">
            <a:avLst/>
          </a:prstGeom>
          <a:solidFill>
            <a:srgbClr val="5B9BD5"/>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59" name="Cube 658"/>
          <p:cNvSpPr>
            <a:spLocks noChangeAspect="1"/>
          </p:cNvSpPr>
          <p:nvPr/>
        </p:nvSpPr>
        <p:spPr>
          <a:xfrm>
            <a:off x="6170767" y="2169130"/>
            <a:ext cx="304800" cy="304800"/>
          </a:xfrm>
          <a:prstGeom prst="cube">
            <a:avLst/>
          </a:prstGeom>
          <a:pattFill prst="horzBrick">
            <a:fgClr>
              <a:sysClr val="windowText" lastClr="000000"/>
            </a:fgClr>
            <a:bgClr>
              <a:srgbClr val="5B9BD5"/>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60" name="Cube 659"/>
          <p:cNvSpPr>
            <a:spLocks noChangeAspect="1"/>
          </p:cNvSpPr>
          <p:nvPr/>
        </p:nvSpPr>
        <p:spPr>
          <a:xfrm>
            <a:off x="6540533" y="2169130"/>
            <a:ext cx="304800" cy="304800"/>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61" name="Cube 660"/>
          <p:cNvSpPr>
            <a:spLocks noChangeAspect="1"/>
          </p:cNvSpPr>
          <p:nvPr/>
        </p:nvSpPr>
        <p:spPr>
          <a:xfrm>
            <a:off x="6170767" y="2157522"/>
            <a:ext cx="304800" cy="304800"/>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62" name="Cube 661"/>
          <p:cNvSpPr>
            <a:spLocks noChangeAspect="1"/>
          </p:cNvSpPr>
          <p:nvPr/>
        </p:nvSpPr>
        <p:spPr>
          <a:xfrm>
            <a:off x="6540533" y="2157522"/>
            <a:ext cx="304800" cy="304800"/>
          </a:xfrm>
          <a:prstGeom prst="cube">
            <a:avLst/>
          </a:prstGeom>
          <a:solidFill>
            <a:srgbClr val="FF0101"/>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63" name="Cube 662"/>
          <p:cNvSpPr>
            <a:spLocks noChangeAspect="1"/>
          </p:cNvSpPr>
          <p:nvPr/>
        </p:nvSpPr>
        <p:spPr>
          <a:xfrm>
            <a:off x="6170767" y="2161570"/>
            <a:ext cx="304800" cy="304800"/>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64" name="Cube 663"/>
          <p:cNvSpPr>
            <a:spLocks noChangeAspect="1"/>
          </p:cNvSpPr>
          <p:nvPr/>
        </p:nvSpPr>
        <p:spPr>
          <a:xfrm>
            <a:off x="6540533" y="2161570"/>
            <a:ext cx="304800" cy="304800"/>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65" name="Cube 664"/>
          <p:cNvSpPr>
            <a:spLocks noChangeAspect="1"/>
          </p:cNvSpPr>
          <p:nvPr/>
        </p:nvSpPr>
        <p:spPr>
          <a:xfrm>
            <a:off x="6170767" y="2164257"/>
            <a:ext cx="304800" cy="304800"/>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66" name="Cube 665"/>
          <p:cNvSpPr>
            <a:spLocks noChangeAspect="1"/>
          </p:cNvSpPr>
          <p:nvPr/>
        </p:nvSpPr>
        <p:spPr>
          <a:xfrm>
            <a:off x="6540533" y="2164257"/>
            <a:ext cx="304800" cy="304800"/>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67" name="Cube 666"/>
          <p:cNvSpPr>
            <a:spLocks noChangeAspect="1"/>
          </p:cNvSpPr>
          <p:nvPr/>
        </p:nvSpPr>
        <p:spPr>
          <a:xfrm>
            <a:off x="8950448" y="2161570"/>
            <a:ext cx="304800" cy="304800"/>
          </a:xfrm>
          <a:prstGeom prst="cube">
            <a:avLst/>
          </a:prstGeom>
          <a:solidFill>
            <a:srgbClr val="ED7D31"/>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68" name="Cube 667"/>
          <p:cNvSpPr>
            <a:spLocks noChangeAspect="1"/>
          </p:cNvSpPr>
          <p:nvPr/>
        </p:nvSpPr>
        <p:spPr>
          <a:xfrm>
            <a:off x="9320217" y="2161570"/>
            <a:ext cx="304800" cy="304800"/>
          </a:xfrm>
          <a:prstGeom prst="cube">
            <a:avLst/>
          </a:prstGeom>
          <a:pattFill prst="horzBrick">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69" name="Cube 668"/>
          <p:cNvSpPr>
            <a:spLocks noChangeAspect="1"/>
          </p:cNvSpPr>
          <p:nvPr/>
        </p:nvSpPr>
        <p:spPr>
          <a:xfrm>
            <a:off x="8950448" y="2169130"/>
            <a:ext cx="304800" cy="304800"/>
          </a:xfrm>
          <a:prstGeom prst="cube">
            <a:avLst/>
          </a:prstGeom>
          <a:pattFill prst="solidDmnd">
            <a:fgClr>
              <a:sysClr val="windowText" lastClr="000000"/>
            </a:fgClr>
            <a:bgClr>
              <a:srgbClr val="70AD47"/>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70" name="Cube 669"/>
          <p:cNvSpPr>
            <a:spLocks noChangeAspect="1"/>
          </p:cNvSpPr>
          <p:nvPr/>
        </p:nvSpPr>
        <p:spPr>
          <a:xfrm>
            <a:off x="9320217" y="2169130"/>
            <a:ext cx="304800" cy="304800"/>
          </a:xfrm>
          <a:prstGeom prst="cube">
            <a:avLst/>
          </a:prstGeom>
          <a:pattFill prst="solidDmnd">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71" name="Cube 670"/>
          <p:cNvSpPr>
            <a:spLocks noChangeAspect="1"/>
          </p:cNvSpPr>
          <p:nvPr/>
        </p:nvSpPr>
        <p:spPr>
          <a:xfrm>
            <a:off x="8950448" y="2157522"/>
            <a:ext cx="304800" cy="304800"/>
          </a:xfrm>
          <a:prstGeom prst="cube">
            <a:avLst/>
          </a:prstGeom>
          <a:pattFill prst="wdUpDiag">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72" name="Cube 671"/>
          <p:cNvSpPr>
            <a:spLocks noChangeAspect="1"/>
          </p:cNvSpPr>
          <p:nvPr/>
        </p:nvSpPr>
        <p:spPr>
          <a:xfrm>
            <a:off x="9320217" y="2157522"/>
            <a:ext cx="304800" cy="304800"/>
          </a:xfrm>
          <a:prstGeom prst="cube">
            <a:avLst/>
          </a:prstGeom>
          <a:solidFill>
            <a:srgbClr val="FFC000">
              <a:lumMod val="75000"/>
            </a:srgbClr>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73" name="Cube 672"/>
          <p:cNvSpPr>
            <a:spLocks noChangeAspect="1"/>
          </p:cNvSpPr>
          <p:nvPr/>
        </p:nvSpPr>
        <p:spPr>
          <a:xfrm>
            <a:off x="8950448" y="2161570"/>
            <a:ext cx="304800" cy="304800"/>
          </a:xfrm>
          <a:prstGeom prst="cube">
            <a:avLst/>
          </a:prstGeom>
          <a:pattFill prst="horzBrick">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74" name="Cube 673"/>
          <p:cNvSpPr>
            <a:spLocks noChangeAspect="1"/>
          </p:cNvSpPr>
          <p:nvPr/>
        </p:nvSpPr>
        <p:spPr>
          <a:xfrm>
            <a:off x="9320217" y="2161570"/>
            <a:ext cx="304800" cy="30480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75" name="Cube 674"/>
          <p:cNvSpPr>
            <a:spLocks noChangeAspect="1"/>
          </p:cNvSpPr>
          <p:nvPr/>
        </p:nvSpPr>
        <p:spPr>
          <a:xfrm>
            <a:off x="8950448" y="2164257"/>
            <a:ext cx="304800" cy="304800"/>
          </a:xfrm>
          <a:prstGeom prst="cube">
            <a:avLst/>
          </a:prstGeom>
          <a:pattFill prst="solidDmnd">
            <a:fgClr>
              <a:sysClr val="windowText" lastClr="000000"/>
            </a:fgClr>
            <a:bgClr>
              <a:srgbClr val="996633"/>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76" name="Cube 675"/>
          <p:cNvSpPr>
            <a:spLocks noChangeAspect="1"/>
          </p:cNvSpPr>
          <p:nvPr/>
        </p:nvSpPr>
        <p:spPr>
          <a:xfrm>
            <a:off x="9320217" y="2164257"/>
            <a:ext cx="304800" cy="30480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77" name="Cube 676"/>
          <p:cNvSpPr>
            <a:spLocks noChangeAspect="1"/>
          </p:cNvSpPr>
          <p:nvPr/>
        </p:nvSpPr>
        <p:spPr>
          <a:xfrm>
            <a:off x="11714117" y="2161570"/>
            <a:ext cx="304800" cy="304800"/>
          </a:xfrm>
          <a:prstGeom prst="cube">
            <a:avLst/>
          </a:prstGeom>
          <a:solidFill>
            <a:srgbClr val="8E0000"/>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78" name="Cube 677"/>
          <p:cNvSpPr>
            <a:spLocks noChangeAspect="1"/>
          </p:cNvSpPr>
          <p:nvPr/>
        </p:nvSpPr>
        <p:spPr>
          <a:xfrm>
            <a:off x="12083883" y="2161570"/>
            <a:ext cx="304800" cy="304800"/>
          </a:xfrm>
          <a:prstGeom prst="cube">
            <a:avLst/>
          </a:prstGeom>
          <a:pattFill prst="horzBrick">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79" name="Cube 678"/>
          <p:cNvSpPr>
            <a:spLocks noChangeAspect="1"/>
          </p:cNvSpPr>
          <p:nvPr/>
        </p:nvSpPr>
        <p:spPr>
          <a:xfrm>
            <a:off x="11714117" y="2169130"/>
            <a:ext cx="304800" cy="304800"/>
          </a:xfrm>
          <a:prstGeom prst="cube">
            <a:avLst/>
          </a:prstGeom>
          <a:pattFill prst="horzBrick">
            <a:fgClr>
              <a:sysClr val="windowText" lastClr="000000"/>
            </a:fgClr>
            <a:bgClr>
              <a:srgbClr val="996633"/>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80" name="Cube 679"/>
          <p:cNvSpPr>
            <a:spLocks noChangeAspect="1"/>
          </p:cNvSpPr>
          <p:nvPr/>
        </p:nvSpPr>
        <p:spPr>
          <a:xfrm>
            <a:off x="12083883" y="2169130"/>
            <a:ext cx="304800" cy="304800"/>
          </a:xfrm>
          <a:prstGeom prst="cube">
            <a:avLst/>
          </a:prstGeom>
          <a:pattFill prst="solidDmnd">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81" name="Cube 680"/>
          <p:cNvSpPr>
            <a:spLocks noChangeAspect="1"/>
          </p:cNvSpPr>
          <p:nvPr/>
        </p:nvSpPr>
        <p:spPr>
          <a:xfrm>
            <a:off x="11714117" y="2157522"/>
            <a:ext cx="304800" cy="304800"/>
          </a:xfrm>
          <a:prstGeom prst="cube">
            <a:avLst/>
          </a:prstGeom>
          <a:pattFill prst="wdUpDiag">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82" name="Cube 681"/>
          <p:cNvSpPr>
            <a:spLocks noChangeAspect="1"/>
          </p:cNvSpPr>
          <p:nvPr/>
        </p:nvSpPr>
        <p:spPr>
          <a:xfrm>
            <a:off x="12083883" y="2157522"/>
            <a:ext cx="304800" cy="304800"/>
          </a:xfrm>
          <a:prstGeom prst="cube">
            <a:avLst/>
          </a:prstGeom>
          <a:solidFill>
            <a:srgbClr val="7030A0"/>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83" name="Cube 682"/>
          <p:cNvSpPr>
            <a:spLocks noChangeAspect="1"/>
          </p:cNvSpPr>
          <p:nvPr/>
        </p:nvSpPr>
        <p:spPr>
          <a:xfrm>
            <a:off x="11714117" y="2161570"/>
            <a:ext cx="304800" cy="304800"/>
          </a:xfrm>
          <a:prstGeom prst="cube">
            <a:avLst/>
          </a:prstGeom>
          <a:solidFill>
            <a:srgbClr val="996633"/>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84" name="Cube 683"/>
          <p:cNvSpPr>
            <a:spLocks noChangeAspect="1"/>
          </p:cNvSpPr>
          <p:nvPr/>
        </p:nvSpPr>
        <p:spPr>
          <a:xfrm>
            <a:off x="12083883" y="2161570"/>
            <a:ext cx="304800" cy="304800"/>
          </a:xfrm>
          <a:prstGeom prst="cube">
            <a:avLst/>
          </a:prstGeom>
          <a:pattFill prst="horzBrick">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85" name="Cube 684"/>
          <p:cNvSpPr>
            <a:spLocks noChangeAspect="1"/>
          </p:cNvSpPr>
          <p:nvPr/>
        </p:nvSpPr>
        <p:spPr>
          <a:xfrm>
            <a:off x="11714117" y="2164257"/>
            <a:ext cx="304800" cy="304800"/>
          </a:xfrm>
          <a:prstGeom prst="cube">
            <a:avLst/>
          </a:prstGeom>
          <a:pattFill prst="solidDmnd">
            <a:fgClr>
              <a:sysClr val="window" lastClr="FFFFFF"/>
            </a:fgClr>
            <a:bgClr>
              <a:sysClr val="windowText" lastClr="0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86" name="Cube 685"/>
          <p:cNvSpPr>
            <a:spLocks noChangeAspect="1"/>
          </p:cNvSpPr>
          <p:nvPr/>
        </p:nvSpPr>
        <p:spPr>
          <a:xfrm>
            <a:off x="12083883" y="2164257"/>
            <a:ext cx="304800" cy="304800"/>
          </a:xfrm>
          <a:prstGeom prst="cube">
            <a:avLst/>
          </a:prstGeom>
          <a:pattFill prst="wdUpDiag">
            <a:fgClr>
              <a:srgbClr val="0000CC"/>
            </a:fgClr>
            <a:bgClr>
              <a:sysClr val="window" lastClr="FFFFFF"/>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87" name="Cube 686"/>
          <p:cNvSpPr>
            <a:spLocks noChangeAspect="1"/>
          </p:cNvSpPr>
          <p:nvPr/>
        </p:nvSpPr>
        <p:spPr>
          <a:xfrm>
            <a:off x="14465517" y="2161570"/>
            <a:ext cx="304800" cy="304800"/>
          </a:xfrm>
          <a:prstGeom prst="cube">
            <a:avLst/>
          </a:prstGeom>
          <a:solidFill>
            <a:sysClr val="window" lastClr="FFFFFF"/>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88" name="Cube 687"/>
          <p:cNvSpPr>
            <a:spLocks noChangeAspect="1"/>
          </p:cNvSpPr>
          <p:nvPr/>
        </p:nvSpPr>
        <p:spPr>
          <a:xfrm>
            <a:off x="14835285" y="2161570"/>
            <a:ext cx="304800" cy="304800"/>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89" name="Cube 688"/>
          <p:cNvSpPr>
            <a:spLocks noChangeAspect="1"/>
          </p:cNvSpPr>
          <p:nvPr/>
        </p:nvSpPr>
        <p:spPr>
          <a:xfrm>
            <a:off x="14465517" y="2169130"/>
            <a:ext cx="304800" cy="304800"/>
          </a:xfrm>
          <a:prstGeom prst="cube">
            <a:avLst/>
          </a:prstGeom>
          <a:pattFill prst="solidDmnd">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90" name="Cube 689"/>
          <p:cNvSpPr>
            <a:spLocks noChangeAspect="1"/>
          </p:cNvSpPr>
          <p:nvPr/>
        </p:nvSpPr>
        <p:spPr>
          <a:xfrm>
            <a:off x="14835285" y="2169130"/>
            <a:ext cx="304800" cy="304800"/>
          </a:xfrm>
          <a:prstGeom prst="cube">
            <a:avLst/>
          </a:prstGeom>
          <a:pattFill prst="wdUpDiag">
            <a:fgClr>
              <a:sysClr val="windowText" lastClr="000000"/>
            </a:fgClr>
            <a:bgClr>
              <a:srgbClr val="996633"/>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91" name="Cube 690"/>
          <p:cNvSpPr>
            <a:spLocks noChangeAspect="1"/>
          </p:cNvSpPr>
          <p:nvPr/>
        </p:nvSpPr>
        <p:spPr>
          <a:xfrm>
            <a:off x="14465517" y="2157522"/>
            <a:ext cx="304800" cy="304800"/>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92" name="Cube 691"/>
          <p:cNvSpPr>
            <a:spLocks noChangeAspect="1"/>
          </p:cNvSpPr>
          <p:nvPr/>
        </p:nvSpPr>
        <p:spPr>
          <a:xfrm>
            <a:off x="14835285" y="2157522"/>
            <a:ext cx="304800" cy="304800"/>
          </a:xfrm>
          <a:prstGeom prst="cube">
            <a:avLst/>
          </a:prstGeom>
          <a:solidFill>
            <a:sysClr val="windowText" lastClr="000000"/>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93" name="Cube 692"/>
          <p:cNvSpPr>
            <a:spLocks noChangeAspect="1"/>
          </p:cNvSpPr>
          <p:nvPr/>
        </p:nvSpPr>
        <p:spPr>
          <a:xfrm>
            <a:off x="14465517" y="2161570"/>
            <a:ext cx="304800" cy="304800"/>
          </a:xfrm>
          <a:prstGeom prst="cube">
            <a:avLst/>
          </a:prstGeom>
          <a:pattFill prst="horzBrick">
            <a:fgClr>
              <a:sysClr val="window" lastClr="FFFFFF"/>
            </a:fgClr>
            <a:bgClr>
              <a:sysClr val="windowText" lastClr="0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94" name="Cube 693"/>
          <p:cNvSpPr>
            <a:spLocks noChangeAspect="1"/>
          </p:cNvSpPr>
          <p:nvPr/>
        </p:nvSpPr>
        <p:spPr>
          <a:xfrm>
            <a:off x="14835285" y="2161570"/>
            <a:ext cx="304800" cy="304800"/>
          </a:xfrm>
          <a:prstGeom prst="cube">
            <a:avLst/>
          </a:prstGeom>
          <a:pattFill prst="solidDmnd">
            <a:fgClr>
              <a:srgbClr val="0000CC"/>
            </a:fgClr>
            <a:bgClr>
              <a:sysClr val="window" lastClr="FFFFFF"/>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95" name="Cube 694"/>
          <p:cNvSpPr>
            <a:spLocks noChangeAspect="1"/>
          </p:cNvSpPr>
          <p:nvPr/>
        </p:nvSpPr>
        <p:spPr>
          <a:xfrm>
            <a:off x="14465517" y="2164257"/>
            <a:ext cx="304800" cy="30480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96" name="Cube 695"/>
          <p:cNvSpPr>
            <a:spLocks noChangeAspect="1"/>
          </p:cNvSpPr>
          <p:nvPr/>
        </p:nvSpPr>
        <p:spPr>
          <a:xfrm>
            <a:off x="14835285" y="2164257"/>
            <a:ext cx="304800" cy="304800"/>
          </a:xfrm>
          <a:prstGeom prst="cube">
            <a:avLst/>
          </a:prstGeom>
          <a:pattFill prst="wdUpDiag">
            <a:fgClr>
              <a:sysClr val="windowText" lastClr="000000"/>
            </a:fgClr>
            <a:bgClr>
              <a:srgbClr val="70AD47"/>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97" name="Cube 696"/>
          <p:cNvSpPr>
            <a:spLocks noChangeAspect="1"/>
          </p:cNvSpPr>
          <p:nvPr/>
        </p:nvSpPr>
        <p:spPr>
          <a:xfrm>
            <a:off x="5709225" y="9432002"/>
            <a:ext cx="213360" cy="213360"/>
          </a:xfrm>
          <a:prstGeom prst="cube">
            <a:avLst/>
          </a:prstGeom>
          <a:solidFill>
            <a:srgbClr val="FF0101"/>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98" name="Cube 697"/>
          <p:cNvSpPr>
            <a:spLocks noChangeAspect="1"/>
          </p:cNvSpPr>
          <p:nvPr/>
        </p:nvSpPr>
        <p:spPr>
          <a:xfrm>
            <a:off x="5598957" y="9432002"/>
            <a:ext cx="213360" cy="213360"/>
          </a:xfrm>
          <a:prstGeom prst="cube">
            <a:avLst/>
          </a:prstGeom>
          <a:solidFill>
            <a:sysClr val="windowText" lastClr="000000"/>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699" name="Cube 698"/>
          <p:cNvSpPr>
            <a:spLocks noChangeAspect="1"/>
          </p:cNvSpPr>
          <p:nvPr/>
        </p:nvSpPr>
        <p:spPr>
          <a:xfrm>
            <a:off x="6438682" y="9432002"/>
            <a:ext cx="213360" cy="213360"/>
          </a:xfrm>
          <a:prstGeom prst="cube">
            <a:avLst/>
          </a:prstGeom>
          <a:pattFill prst="solidDmnd">
            <a:fgClr>
              <a:sysClr val="windowText" lastClr="000000"/>
            </a:fgClr>
            <a:bgClr>
              <a:srgbClr val="FF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00" name="Cube 699"/>
          <p:cNvSpPr>
            <a:spLocks noChangeAspect="1"/>
          </p:cNvSpPr>
          <p:nvPr/>
        </p:nvSpPr>
        <p:spPr>
          <a:xfrm>
            <a:off x="6368893" y="9432002"/>
            <a:ext cx="213360" cy="213360"/>
          </a:xfrm>
          <a:prstGeom prst="cube">
            <a:avLst/>
          </a:prstGeom>
          <a:pattFill prst="solidDmnd">
            <a:fgClr>
              <a:sysClr val="windowText" lastClr="000000"/>
            </a:fgClr>
            <a:bgClr>
              <a:srgbClr val="70AD47"/>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01" name="Cube 700"/>
          <p:cNvSpPr>
            <a:spLocks noChangeAspect="1"/>
          </p:cNvSpPr>
          <p:nvPr/>
        </p:nvSpPr>
        <p:spPr>
          <a:xfrm>
            <a:off x="6068320" y="9432002"/>
            <a:ext cx="213360" cy="213360"/>
          </a:xfrm>
          <a:prstGeom prst="cube">
            <a:avLst/>
          </a:prstGeom>
          <a:pattFill prst="solidDmnd">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02" name="Cube 701"/>
          <p:cNvSpPr>
            <a:spLocks noChangeAspect="1"/>
          </p:cNvSpPr>
          <p:nvPr/>
        </p:nvSpPr>
        <p:spPr>
          <a:xfrm>
            <a:off x="5488687" y="9432002"/>
            <a:ext cx="213360" cy="213360"/>
          </a:xfrm>
          <a:prstGeom prst="cube">
            <a:avLst/>
          </a:prstGeom>
          <a:pattFill prst="solidDmnd">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03" name="Cube 702"/>
          <p:cNvSpPr>
            <a:spLocks noChangeAspect="1"/>
          </p:cNvSpPr>
          <p:nvPr/>
        </p:nvSpPr>
        <p:spPr>
          <a:xfrm>
            <a:off x="7380785" y="9432002"/>
            <a:ext cx="213360" cy="213360"/>
          </a:xfrm>
          <a:prstGeom prst="cube">
            <a:avLst/>
          </a:prstGeom>
          <a:pattFill prst="solidDmnd">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04" name="Cube 703"/>
          <p:cNvSpPr>
            <a:spLocks noChangeAspect="1"/>
          </p:cNvSpPr>
          <p:nvPr/>
        </p:nvSpPr>
        <p:spPr>
          <a:xfrm>
            <a:off x="9714345" y="9432002"/>
            <a:ext cx="213360" cy="213360"/>
          </a:xfrm>
          <a:prstGeom prst="cube">
            <a:avLst/>
          </a:prstGeom>
          <a:pattFill prst="solidDmnd">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05" name="Cube 704"/>
          <p:cNvSpPr>
            <a:spLocks noChangeAspect="1"/>
          </p:cNvSpPr>
          <p:nvPr/>
        </p:nvSpPr>
        <p:spPr>
          <a:xfrm>
            <a:off x="8575802" y="9432002"/>
            <a:ext cx="213360" cy="213360"/>
          </a:xfrm>
          <a:prstGeom prst="cube">
            <a:avLst/>
          </a:prstGeom>
          <a:pattFill prst="solidDmnd">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06" name="Cube 705"/>
          <p:cNvSpPr>
            <a:spLocks noChangeAspect="1"/>
          </p:cNvSpPr>
          <p:nvPr/>
        </p:nvSpPr>
        <p:spPr>
          <a:xfrm>
            <a:off x="9119970" y="9432002"/>
            <a:ext cx="213360" cy="213360"/>
          </a:xfrm>
          <a:prstGeom prst="cube">
            <a:avLst/>
          </a:prstGeom>
          <a:pattFill prst="solidDmnd">
            <a:fgClr>
              <a:sysClr val="windowText" lastClr="000000"/>
            </a:fgClr>
            <a:bgClr>
              <a:srgbClr val="996633"/>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07" name="Cube 706"/>
          <p:cNvSpPr>
            <a:spLocks noChangeAspect="1"/>
          </p:cNvSpPr>
          <p:nvPr/>
        </p:nvSpPr>
        <p:spPr>
          <a:xfrm>
            <a:off x="7128370" y="9432002"/>
            <a:ext cx="213360" cy="213360"/>
          </a:xfrm>
          <a:prstGeom prst="cube">
            <a:avLst/>
          </a:prstGeom>
          <a:pattFill prst="solidDmnd">
            <a:fgClr>
              <a:sysClr val="window" lastClr="FFFFFF"/>
            </a:fgClr>
            <a:bgClr>
              <a:sysClr val="windowText" lastClr="0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08" name="Cube 707"/>
          <p:cNvSpPr>
            <a:spLocks noChangeAspect="1"/>
          </p:cNvSpPr>
          <p:nvPr/>
        </p:nvSpPr>
        <p:spPr>
          <a:xfrm>
            <a:off x="10019630" y="9432002"/>
            <a:ext cx="213360" cy="213360"/>
          </a:xfrm>
          <a:prstGeom prst="cube">
            <a:avLst/>
          </a:prstGeom>
          <a:pattFill prst="solidDmnd">
            <a:fgClr>
              <a:srgbClr val="0000CC"/>
            </a:fgClr>
            <a:bgClr>
              <a:sysClr val="window" lastClr="FFFFFF"/>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09" name="Cube 708"/>
          <p:cNvSpPr>
            <a:spLocks noChangeAspect="1"/>
          </p:cNvSpPr>
          <p:nvPr/>
        </p:nvSpPr>
        <p:spPr>
          <a:xfrm>
            <a:off x="14556957" y="9432002"/>
            <a:ext cx="213360" cy="213360"/>
          </a:xfrm>
          <a:prstGeom prst="cube">
            <a:avLst/>
          </a:prstGeom>
          <a:pattFill prst="wdUpDiag">
            <a:fgClr>
              <a:sysClr val="windowText" lastClr="000000"/>
            </a:fgClr>
            <a:bgClr>
              <a:srgbClr val="70AD47"/>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10" name="Cube 709"/>
          <p:cNvSpPr>
            <a:spLocks noChangeAspect="1"/>
          </p:cNvSpPr>
          <p:nvPr/>
        </p:nvSpPr>
        <p:spPr>
          <a:xfrm>
            <a:off x="11083277" y="9432002"/>
            <a:ext cx="213360" cy="213360"/>
          </a:xfrm>
          <a:prstGeom prst="cube">
            <a:avLst/>
          </a:prstGeom>
          <a:pattFill prst="wdUpDiag">
            <a:fgClr>
              <a:sysClr val="windowText" lastClr="000000"/>
            </a:fgClr>
            <a:bgClr>
              <a:srgbClr val="5B9BD5">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11" name="Cube 710"/>
          <p:cNvSpPr>
            <a:spLocks noChangeAspect="1"/>
          </p:cNvSpPr>
          <p:nvPr/>
        </p:nvSpPr>
        <p:spPr>
          <a:xfrm>
            <a:off x="12491190" y="9432002"/>
            <a:ext cx="213360" cy="213360"/>
          </a:xfrm>
          <a:prstGeom prst="cube">
            <a:avLst/>
          </a:prstGeom>
          <a:pattFill prst="wdUpDiag">
            <a:fgClr>
              <a:sysClr val="windowText" lastClr="000000"/>
            </a:fgClr>
            <a:bgClr>
              <a:srgbClr val="FF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12" name="Cube 711"/>
          <p:cNvSpPr>
            <a:spLocks noChangeAspect="1"/>
          </p:cNvSpPr>
          <p:nvPr/>
        </p:nvSpPr>
        <p:spPr>
          <a:xfrm>
            <a:off x="12384973" y="9432002"/>
            <a:ext cx="213360" cy="213360"/>
          </a:xfrm>
          <a:prstGeom prst="cube">
            <a:avLst/>
          </a:prstGeom>
          <a:pattFill prst="wdUpDiag">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13" name="Cube 712"/>
          <p:cNvSpPr>
            <a:spLocks noChangeAspect="1"/>
          </p:cNvSpPr>
          <p:nvPr/>
        </p:nvSpPr>
        <p:spPr>
          <a:xfrm>
            <a:off x="12929148" y="9432002"/>
            <a:ext cx="213360" cy="213360"/>
          </a:xfrm>
          <a:prstGeom prst="cube">
            <a:avLst/>
          </a:prstGeom>
          <a:pattFill prst="wdUpDiag">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14" name="Cube 713"/>
          <p:cNvSpPr>
            <a:spLocks noChangeAspect="1"/>
          </p:cNvSpPr>
          <p:nvPr/>
        </p:nvSpPr>
        <p:spPr>
          <a:xfrm>
            <a:off x="13907158" y="9432002"/>
            <a:ext cx="213360" cy="213360"/>
          </a:xfrm>
          <a:prstGeom prst="cube">
            <a:avLst/>
          </a:prstGeom>
          <a:pattFill prst="wdUpDiag">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15" name="Cube 714"/>
          <p:cNvSpPr>
            <a:spLocks noChangeAspect="1"/>
          </p:cNvSpPr>
          <p:nvPr/>
        </p:nvSpPr>
        <p:spPr>
          <a:xfrm>
            <a:off x="14164408" y="9432002"/>
            <a:ext cx="213360" cy="213360"/>
          </a:xfrm>
          <a:prstGeom prst="cube">
            <a:avLst/>
          </a:prstGeom>
          <a:pattFill prst="wdUpDiag">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16" name="Cube 715"/>
          <p:cNvSpPr>
            <a:spLocks noChangeAspect="1"/>
          </p:cNvSpPr>
          <p:nvPr/>
        </p:nvSpPr>
        <p:spPr>
          <a:xfrm>
            <a:off x="11766037" y="9432002"/>
            <a:ext cx="213360" cy="213360"/>
          </a:xfrm>
          <a:prstGeom prst="cube">
            <a:avLst/>
          </a:prstGeom>
          <a:pattFill prst="wdUpDiag">
            <a:fgClr>
              <a:sysClr val="windowText" lastClr="000000"/>
            </a:fgClr>
            <a:bgClr>
              <a:srgbClr val="996633"/>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17" name="Cube 716"/>
          <p:cNvSpPr>
            <a:spLocks noChangeAspect="1"/>
          </p:cNvSpPr>
          <p:nvPr/>
        </p:nvSpPr>
        <p:spPr>
          <a:xfrm>
            <a:off x="15199457" y="9432002"/>
            <a:ext cx="213360" cy="213360"/>
          </a:xfrm>
          <a:prstGeom prst="cube">
            <a:avLst/>
          </a:prstGeom>
          <a:solidFill>
            <a:srgbClr val="996633"/>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18" name="Cube 717"/>
          <p:cNvSpPr>
            <a:spLocks noChangeAspect="1"/>
          </p:cNvSpPr>
          <p:nvPr/>
        </p:nvSpPr>
        <p:spPr>
          <a:xfrm>
            <a:off x="15105820" y="9432002"/>
            <a:ext cx="213360" cy="213360"/>
          </a:xfrm>
          <a:prstGeom prst="cube">
            <a:avLst/>
          </a:prstGeom>
          <a:pattFill prst="wdUpDiag">
            <a:fgClr>
              <a:sysClr val="window" lastClr="FFFFFF"/>
            </a:fgClr>
            <a:bgClr>
              <a:sysClr val="windowText" lastClr="0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19" name="Cube 718"/>
          <p:cNvSpPr>
            <a:spLocks noChangeAspect="1"/>
          </p:cNvSpPr>
          <p:nvPr/>
        </p:nvSpPr>
        <p:spPr>
          <a:xfrm>
            <a:off x="15649992" y="9432002"/>
            <a:ext cx="213360" cy="213360"/>
          </a:xfrm>
          <a:prstGeom prst="cube">
            <a:avLst/>
          </a:prstGeom>
          <a:pattFill prst="wdUpDiag">
            <a:fgClr>
              <a:srgbClr val="0000CC"/>
            </a:fgClr>
            <a:bgClr>
              <a:sysClr val="window" lastClr="FFFFFF"/>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20" name="Cube 719"/>
          <p:cNvSpPr>
            <a:spLocks noChangeAspect="1"/>
          </p:cNvSpPr>
          <p:nvPr/>
        </p:nvSpPr>
        <p:spPr>
          <a:xfrm>
            <a:off x="5378417" y="9432002"/>
            <a:ext cx="213360" cy="213360"/>
          </a:xfrm>
          <a:prstGeom prst="cube">
            <a:avLst/>
          </a:prstGeom>
          <a:solidFill>
            <a:srgbClr val="70AD47"/>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21" name="Cube 720"/>
          <p:cNvSpPr>
            <a:spLocks noChangeAspect="1"/>
          </p:cNvSpPr>
          <p:nvPr/>
        </p:nvSpPr>
        <p:spPr>
          <a:xfrm>
            <a:off x="5922592" y="9432002"/>
            <a:ext cx="213360" cy="213360"/>
          </a:xfrm>
          <a:prstGeom prst="cube">
            <a:avLst/>
          </a:prstGeom>
          <a:solidFill>
            <a:srgbClr val="5B9BD5"/>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22" name="Cube 721"/>
          <p:cNvSpPr>
            <a:spLocks noChangeAspect="1"/>
          </p:cNvSpPr>
          <p:nvPr/>
        </p:nvSpPr>
        <p:spPr>
          <a:xfrm>
            <a:off x="6797568" y="9432002"/>
            <a:ext cx="213360" cy="213360"/>
          </a:xfrm>
          <a:prstGeom prst="cube">
            <a:avLst/>
          </a:prstGeom>
          <a:solidFill>
            <a:srgbClr val="ED7D31"/>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23" name="Cube 722"/>
          <p:cNvSpPr>
            <a:spLocks noChangeAspect="1"/>
          </p:cNvSpPr>
          <p:nvPr/>
        </p:nvSpPr>
        <p:spPr>
          <a:xfrm>
            <a:off x="7235057" y="9432002"/>
            <a:ext cx="213360" cy="213360"/>
          </a:xfrm>
          <a:prstGeom prst="cube">
            <a:avLst/>
          </a:prstGeom>
          <a:solidFill>
            <a:srgbClr val="FFC000">
              <a:lumMod val="75000"/>
            </a:srgbClr>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24" name="Cube 723"/>
          <p:cNvSpPr>
            <a:spLocks noChangeAspect="1"/>
          </p:cNvSpPr>
          <p:nvPr/>
        </p:nvSpPr>
        <p:spPr>
          <a:xfrm>
            <a:off x="8166500" y="9432002"/>
            <a:ext cx="213360" cy="213360"/>
          </a:xfrm>
          <a:prstGeom prst="cube">
            <a:avLst/>
          </a:prstGeom>
          <a:solidFill>
            <a:srgbClr val="8E0000"/>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25" name="Cube 724"/>
          <p:cNvSpPr>
            <a:spLocks noChangeAspect="1"/>
          </p:cNvSpPr>
          <p:nvPr/>
        </p:nvSpPr>
        <p:spPr>
          <a:xfrm>
            <a:off x="9616823" y="9432002"/>
            <a:ext cx="213360" cy="213360"/>
          </a:xfrm>
          <a:prstGeom prst="cube">
            <a:avLst/>
          </a:prstGeom>
          <a:solidFill>
            <a:srgbClr val="7030A0"/>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26" name="Cube 725"/>
          <p:cNvSpPr>
            <a:spLocks noChangeAspect="1"/>
          </p:cNvSpPr>
          <p:nvPr/>
        </p:nvSpPr>
        <p:spPr>
          <a:xfrm>
            <a:off x="9912957" y="9432002"/>
            <a:ext cx="213360" cy="213360"/>
          </a:xfrm>
          <a:prstGeom prst="cube">
            <a:avLst/>
          </a:prstGeom>
          <a:solidFill>
            <a:sysClr val="window" lastClr="FFFFFF"/>
          </a:solid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27" name="Cube 726"/>
          <p:cNvSpPr>
            <a:spLocks noChangeAspect="1"/>
          </p:cNvSpPr>
          <p:nvPr/>
        </p:nvSpPr>
        <p:spPr>
          <a:xfrm>
            <a:off x="10199617" y="9432002"/>
            <a:ext cx="213360" cy="213360"/>
          </a:xfrm>
          <a:prstGeom prst="cube">
            <a:avLst/>
          </a:prstGeom>
          <a:pattFill prst="horzBrick">
            <a:fgClr>
              <a:sysClr val="windowText" lastClr="000000"/>
            </a:fgClr>
            <a:bgClr>
              <a:srgbClr val="FFC000">
                <a:lumMod val="75000"/>
              </a:srgbClr>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28" name="Cube 727"/>
          <p:cNvSpPr>
            <a:spLocks noChangeAspect="1"/>
          </p:cNvSpPr>
          <p:nvPr/>
        </p:nvSpPr>
        <p:spPr>
          <a:xfrm>
            <a:off x="10122887" y="9432002"/>
            <a:ext cx="213360" cy="213360"/>
          </a:xfrm>
          <a:prstGeom prst="cube">
            <a:avLst/>
          </a:prstGeom>
          <a:pattFill prst="horzBrick">
            <a:fgClr>
              <a:sysClr val="windowText" lastClr="000000"/>
            </a:fgClr>
            <a:bgClr>
              <a:srgbClr val="70AD47"/>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29" name="Cube 728"/>
          <p:cNvSpPr>
            <a:spLocks noChangeAspect="1"/>
          </p:cNvSpPr>
          <p:nvPr/>
        </p:nvSpPr>
        <p:spPr>
          <a:xfrm>
            <a:off x="10937550" y="9432002"/>
            <a:ext cx="213360" cy="213360"/>
          </a:xfrm>
          <a:prstGeom prst="cube">
            <a:avLst/>
          </a:prstGeom>
          <a:pattFill prst="horzBrick">
            <a:fgClr>
              <a:sysClr val="windowText" lastClr="000000"/>
            </a:fgClr>
            <a:bgClr>
              <a:srgbClr val="5B9BD5"/>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30" name="Cube 729"/>
          <p:cNvSpPr>
            <a:spLocks noChangeAspect="1"/>
          </p:cNvSpPr>
          <p:nvPr/>
        </p:nvSpPr>
        <p:spPr>
          <a:xfrm>
            <a:off x="11695077" y="9432002"/>
            <a:ext cx="213360" cy="213360"/>
          </a:xfrm>
          <a:prstGeom prst="cube">
            <a:avLst/>
          </a:prstGeom>
          <a:pattFill prst="horzBrick">
            <a:fgClr>
              <a:sysClr val="windowText" lastClr="000000"/>
            </a:fgClr>
            <a:bgClr>
              <a:srgbClr val="FF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31" name="Cube 730"/>
          <p:cNvSpPr>
            <a:spLocks noChangeAspect="1"/>
          </p:cNvSpPr>
          <p:nvPr/>
        </p:nvSpPr>
        <p:spPr>
          <a:xfrm>
            <a:off x="12239245" y="9432002"/>
            <a:ext cx="213360" cy="213360"/>
          </a:xfrm>
          <a:prstGeom prst="cube">
            <a:avLst/>
          </a:prstGeom>
          <a:pattFill prst="horzBrick">
            <a:fgClr>
              <a:sysClr val="windowText" lastClr="000000"/>
            </a:fgClr>
            <a:bgClr>
              <a:srgbClr val="ED7D31"/>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32" name="Cube 731"/>
          <p:cNvSpPr>
            <a:spLocks noChangeAspect="1"/>
          </p:cNvSpPr>
          <p:nvPr/>
        </p:nvSpPr>
        <p:spPr>
          <a:xfrm>
            <a:off x="13761430" y="9432002"/>
            <a:ext cx="213360" cy="213360"/>
          </a:xfrm>
          <a:prstGeom prst="cube">
            <a:avLst/>
          </a:prstGeom>
          <a:pattFill prst="horzBrick">
            <a:fgClr>
              <a:sysClr val="windowText" lastClr="000000"/>
            </a:fgClr>
            <a:bgClr>
              <a:srgbClr val="C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33" name="Cube 732"/>
          <p:cNvSpPr>
            <a:spLocks noChangeAspect="1"/>
          </p:cNvSpPr>
          <p:nvPr/>
        </p:nvSpPr>
        <p:spPr>
          <a:xfrm>
            <a:off x="11593222" y="9432002"/>
            <a:ext cx="213360" cy="213360"/>
          </a:xfrm>
          <a:prstGeom prst="cube">
            <a:avLst/>
          </a:prstGeom>
          <a:pattFill prst="horzBrick">
            <a:fgClr>
              <a:sysClr val="windowText" lastClr="000000"/>
            </a:fgClr>
            <a:bgClr>
              <a:srgbClr val="7030A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34" name="Cube 733"/>
          <p:cNvSpPr>
            <a:spLocks noChangeAspect="1"/>
          </p:cNvSpPr>
          <p:nvPr/>
        </p:nvSpPr>
        <p:spPr>
          <a:xfrm>
            <a:off x="14415918" y="9432002"/>
            <a:ext cx="213360" cy="213360"/>
          </a:xfrm>
          <a:prstGeom prst="cube">
            <a:avLst/>
          </a:prstGeom>
          <a:pattFill prst="horzBrick">
            <a:fgClr>
              <a:sysClr val="windowText" lastClr="000000"/>
            </a:fgClr>
            <a:bgClr>
              <a:srgbClr val="996633"/>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35" name="Cube 734"/>
          <p:cNvSpPr>
            <a:spLocks noChangeAspect="1"/>
          </p:cNvSpPr>
          <p:nvPr/>
        </p:nvSpPr>
        <p:spPr>
          <a:xfrm>
            <a:off x="11973030" y="9432002"/>
            <a:ext cx="213360" cy="213360"/>
          </a:xfrm>
          <a:prstGeom prst="cube">
            <a:avLst/>
          </a:prstGeom>
          <a:pattFill prst="horzBrick">
            <a:fgClr>
              <a:sysClr val="window" lastClr="FFFFFF"/>
            </a:fgClr>
            <a:bgClr>
              <a:sysClr val="windowText" lastClr="000000"/>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36" name="Cube 735"/>
          <p:cNvSpPr>
            <a:spLocks noChangeAspect="1"/>
          </p:cNvSpPr>
          <p:nvPr/>
        </p:nvSpPr>
        <p:spPr>
          <a:xfrm>
            <a:off x="15504263" y="9432002"/>
            <a:ext cx="213360" cy="213360"/>
          </a:xfrm>
          <a:prstGeom prst="cube">
            <a:avLst/>
          </a:prstGeom>
          <a:pattFill prst="horzBrick">
            <a:fgClr>
              <a:srgbClr val="0000CC"/>
            </a:fgClr>
            <a:bgClr>
              <a:sysClr val="window" lastClr="FFFFFF"/>
            </a:bgClr>
          </a:pattFill>
          <a:ln w="15875" cap="flat" cmpd="sng" algn="ctr">
            <a:solidFill>
              <a:sysClr val="windowText" lastClr="000000"/>
            </a:solidFill>
            <a:prstDash val="solid"/>
            <a:miter lim="800000"/>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39" name="Cube 738"/>
          <p:cNvSpPr/>
          <p:nvPr/>
        </p:nvSpPr>
        <p:spPr>
          <a:xfrm>
            <a:off x="4979853" y="7456946"/>
            <a:ext cx="11747925" cy="883115"/>
          </a:xfrm>
          <a:prstGeom prst="cube">
            <a:avLst>
              <a:gd name="adj" fmla="val 77200"/>
            </a:avLst>
          </a:prstGeom>
          <a:solidFill>
            <a:srgbClr val="677D9D">
              <a:alpha val="90000"/>
            </a:srgbClr>
          </a:solidFill>
          <a:ln w="28575" cap="flat" cmpd="sng" algn="ctr">
            <a:solidFill>
              <a:srgbClr val="677D9D"/>
            </a:solidFill>
            <a:prstDash val="solid"/>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sp>
        <p:nvSpPr>
          <p:cNvPr id="740" name="Cube 739"/>
          <p:cNvSpPr/>
          <p:nvPr/>
        </p:nvSpPr>
        <p:spPr>
          <a:xfrm>
            <a:off x="4979853" y="2058041"/>
            <a:ext cx="11747925" cy="980482"/>
          </a:xfrm>
          <a:prstGeom prst="cube">
            <a:avLst>
              <a:gd name="adj" fmla="val 67780"/>
            </a:avLst>
          </a:prstGeom>
          <a:solidFill>
            <a:schemeClr val="accent4">
              <a:alpha val="77000"/>
            </a:schemeClr>
          </a:solidFill>
          <a:ln w="28575" cap="flat" cmpd="sng" algn="ctr">
            <a:solidFill>
              <a:schemeClr val="accent4"/>
            </a:solidFill>
            <a:prstDash val="solid"/>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grpSp>
        <p:nvGrpSpPr>
          <p:cNvPr id="759" name="Group 758"/>
          <p:cNvGrpSpPr/>
          <p:nvPr/>
        </p:nvGrpSpPr>
        <p:grpSpPr>
          <a:xfrm>
            <a:off x="5969507" y="1546577"/>
            <a:ext cx="1023970" cy="988812"/>
            <a:chOff x="2968166" y="2815511"/>
            <a:chExt cx="698452" cy="695909"/>
          </a:xfrm>
        </p:grpSpPr>
        <p:sp>
          <p:nvSpPr>
            <p:cNvPr id="760" name="Cube 759"/>
            <p:cNvSpPr>
              <a:spLocks/>
            </p:cNvSpPr>
            <p:nvPr/>
          </p:nvSpPr>
          <p:spPr>
            <a:xfrm>
              <a:off x="2970329" y="2815511"/>
              <a:ext cx="696289" cy="695909"/>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algn="ctr" defTabSz="1522999">
                <a:defRPr/>
              </a:pPr>
              <a:endParaRPr lang="en-US" sz="1833" b="1" kern="0" dirty="0">
                <a:solidFill>
                  <a:prstClr val="white"/>
                </a:solidFill>
                <a:latin typeface="Arial" panose="020B0604020202020204"/>
                <a:ea typeface="Arial" charset="0"/>
                <a:cs typeface="Arial" charset="0"/>
              </a:endParaRPr>
            </a:p>
          </p:txBody>
        </p:sp>
        <p:grpSp>
          <p:nvGrpSpPr>
            <p:cNvPr id="761" name="Group 760"/>
            <p:cNvGrpSpPr/>
            <p:nvPr/>
          </p:nvGrpSpPr>
          <p:grpSpPr>
            <a:xfrm>
              <a:off x="2968166" y="3006610"/>
              <a:ext cx="508856" cy="498713"/>
              <a:chOff x="2968166" y="3006610"/>
              <a:chExt cx="508856" cy="498713"/>
            </a:xfrm>
          </p:grpSpPr>
          <p:sp>
            <p:nvSpPr>
              <p:cNvPr id="762" name="Rectangle 761"/>
              <p:cNvSpPr/>
              <p:nvPr/>
            </p:nvSpPr>
            <p:spPr>
              <a:xfrm>
                <a:off x="2968166" y="3006610"/>
                <a:ext cx="508856" cy="498713"/>
              </a:xfrm>
              <a:prstGeom prst="rect">
                <a:avLst/>
              </a:prstGeom>
              <a:solidFill>
                <a:sysClr val="window" lastClr="FFFFFF"/>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1522999">
                  <a:defRPr/>
                </a:pPr>
                <a:endParaRPr lang="en-US" sz="3167" kern="0" dirty="0">
                  <a:solidFill>
                    <a:sysClr val="window" lastClr="FFFFFF"/>
                  </a:solidFill>
                  <a:latin typeface="Arial" panose="020B0604020202020204"/>
                  <a:ea typeface="Arial" charset="0"/>
                  <a:cs typeface="Arial" charset="0"/>
                </a:endParaRPr>
              </a:p>
            </p:txBody>
          </p:sp>
          <p:pic>
            <p:nvPicPr>
              <p:cNvPr id="763" name="Picture 7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1173" y="3084163"/>
                <a:ext cx="461521" cy="379055"/>
              </a:xfrm>
              <a:prstGeom prst="rect">
                <a:avLst/>
              </a:prstGeom>
            </p:spPr>
          </p:pic>
        </p:grpSp>
      </p:grpSp>
      <p:sp>
        <p:nvSpPr>
          <p:cNvPr id="764" name="Cube 763"/>
          <p:cNvSpPr>
            <a:spLocks/>
          </p:cNvSpPr>
          <p:nvPr/>
        </p:nvSpPr>
        <p:spPr>
          <a:xfrm>
            <a:off x="14105098" y="1546555"/>
            <a:ext cx="1085945" cy="996793"/>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algn="ctr" defTabSz="1522999">
              <a:defRPr/>
            </a:pPr>
            <a:r>
              <a:rPr lang="en-US" sz="1833" b="1" kern="0" dirty="0">
                <a:solidFill>
                  <a:prstClr val="white"/>
                </a:solidFill>
                <a:latin typeface="Arial" panose="020B0604020202020204"/>
                <a:ea typeface="Arial" charset="0"/>
                <a:cs typeface="Arial" charset="0"/>
              </a:rPr>
              <a:t>App 4</a:t>
            </a:r>
          </a:p>
        </p:txBody>
      </p:sp>
      <p:grpSp>
        <p:nvGrpSpPr>
          <p:cNvPr id="765" name="Group 764"/>
          <p:cNvGrpSpPr/>
          <p:nvPr/>
        </p:nvGrpSpPr>
        <p:grpSpPr>
          <a:xfrm>
            <a:off x="8924587" y="1546554"/>
            <a:ext cx="1020797" cy="1011632"/>
            <a:chOff x="4052395" y="1256496"/>
            <a:chExt cx="612478" cy="606978"/>
          </a:xfrm>
        </p:grpSpPr>
        <p:sp>
          <p:nvSpPr>
            <p:cNvPr id="766" name="Cube 765"/>
            <p:cNvSpPr>
              <a:spLocks/>
            </p:cNvSpPr>
            <p:nvPr/>
          </p:nvSpPr>
          <p:spPr>
            <a:xfrm>
              <a:off x="4052395" y="1256496"/>
              <a:ext cx="612478" cy="593287"/>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algn="ctr" defTabSz="1522999">
                <a:defRPr/>
              </a:pPr>
              <a:endParaRPr lang="en-US" sz="1833" b="1" kern="0" dirty="0">
                <a:solidFill>
                  <a:prstClr val="white"/>
                </a:solidFill>
                <a:latin typeface="Arial" panose="020B0604020202020204"/>
                <a:ea typeface="Arial" charset="0"/>
                <a:cs typeface="Arial" charset="0"/>
              </a:endParaRPr>
            </a:p>
          </p:txBody>
        </p:sp>
        <p:pic>
          <p:nvPicPr>
            <p:cNvPr id="767" name="Picture 766"/>
            <p:cNvPicPr>
              <a:picLocks noChangeAspect="1"/>
            </p:cNvPicPr>
            <p:nvPr/>
          </p:nvPicPr>
          <p:blipFill>
            <a:blip r:embed="rId6"/>
            <a:stretch>
              <a:fillRect/>
            </a:stretch>
          </p:blipFill>
          <p:spPr>
            <a:xfrm>
              <a:off x="4060056" y="1420704"/>
              <a:ext cx="442770" cy="442770"/>
            </a:xfrm>
            <a:prstGeom prst="rect">
              <a:avLst/>
            </a:prstGeom>
          </p:spPr>
        </p:pic>
      </p:grpSp>
      <p:sp>
        <p:nvSpPr>
          <p:cNvPr id="768" name="Cube 767"/>
          <p:cNvSpPr>
            <a:spLocks/>
          </p:cNvSpPr>
          <p:nvPr/>
        </p:nvSpPr>
        <p:spPr>
          <a:xfrm>
            <a:off x="11508909" y="1546555"/>
            <a:ext cx="1085945" cy="996793"/>
          </a:xfrm>
          <a:prstGeom prst="cube">
            <a:avLst>
              <a:gd name="adj" fmla="val 27244"/>
            </a:avLst>
          </a:prstGeom>
          <a:solidFill>
            <a:srgbClr val="4BB8FD"/>
          </a:solidFill>
          <a:ln w="9525" cap="flat" cmpd="sng" algn="ctr">
            <a:solidFill>
              <a:srgbClr val="4F81BD">
                <a:shade val="95000"/>
                <a:satMod val="105000"/>
              </a:srgbClr>
            </a:solidFill>
            <a:prstDash val="solid"/>
          </a:ln>
          <a:effectLst>
            <a:outerShdw blurRad="50800" dist="38100" dir="2700000" algn="tl" rotWithShape="0">
              <a:prstClr val="black">
                <a:alpha val="40000"/>
              </a:prstClr>
            </a:outerShdw>
          </a:effectLst>
          <a:scene3d>
            <a:camera prst="orthographicFront"/>
            <a:lightRig rig="threePt" dir="t"/>
          </a:scene3d>
          <a:sp3d prstMaterial="legacyWireframe"/>
        </p:spPr>
        <p:txBody>
          <a:bodyPr vert="horz" lIns="0" tIns="0" rIns="0" bIns="0" rtlCol="0" anchor="ctr">
            <a:noAutofit/>
          </a:bodyPr>
          <a:lstStyle/>
          <a:p>
            <a:pPr algn="ctr" defTabSz="1522999">
              <a:defRPr/>
            </a:pPr>
            <a:r>
              <a:rPr lang="en-US" sz="1833" b="1" kern="0" dirty="0">
                <a:solidFill>
                  <a:prstClr val="white"/>
                </a:solidFill>
                <a:latin typeface="Arial" panose="020B0604020202020204"/>
                <a:ea typeface="Arial" charset="0"/>
                <a:cs typeface="Arial" charset="0"/>
              </a:rPr>
              <a:t>App 3</a:t>
            </a:r>
          </a:p>
        </p:txBody>
      </p:sp>
      <p:sp>
        <p:nvSpPr>
          <p:cNvPr id="2" name="Title 1"/>
          <p:cNvSpPr>
            <a:spLocks noGrp="1"/>
          </p:cNvSpPr>
          <p:nvPr>
            <p:ph type="title"/>
          </p:nvPr>
        </p:nvSpPr>
        <p:spPr/>
        <p:txBody>
          <a:bodyPr/>
          <a:lstStyle/>
          <a:p>
            <a:r>
              <a:rPr lang="en-US" b="1" dirty="0">
                <a:latin typeface="Arial" charset="0"/>
                <a:ea typeface="Arial" charset="0"/>
                <a:cs typeface="Arial" charset="0"/>
              </a:rPr>
              <a:t>HPE SimpliVity’s Data Virtualization Platform</a:t>
            </a:r>
          </a:p>
        </p:txBody>
      </p:sp>
      <p:sp>
        <p:nvSpPr>
          <p:cNvPr id="288" name="Trapezoid 287"/>
          <p:cNvSpPr/>
          <p:nvPr/>
        </p:nvSpPr>
        <p:spPr>
          <a:xfrm rot="10800000">
            <a:off x="1641518" y="9154599"/>
            <a:ext cx="2310310" cy="512812"/>
          </a:xfrm>
          <a:prstGeom prst="trapezoid">
            <a:avLst>
              <a:gd name="adj" fmla="val 46312"/>
            </a:avLst>
          </a:prstGeom>
          <a:gradFill flip="none" rotWithShape="1">
            <a:gsLst>
              <a:gs pos="0">
                <a:sysClr val="window" lastClr="FFFFFF">
                  <a:lumMod val="75000"/>
                  <a:alpha val="69000"/>
                </a:sysClr>
              </a:gs>
              <a:gs pos="100000">
                <a:sysClr val="window" lastClr="FFFFFF">
                  <a:lumMod val="95000"/>
                  <a:alpha val="0"/>
                </a:sysClr>
              </a:gs>
            </a:gsLst>
            <a:lin ang="5400000" scaled="1"/>
            <a:tileRect/>
          </a:gradFill>
          <a:ln w="9525" cap="flat" cmpd="sng" algn="ctr">
            <a:noFill/>
            <a:prstDash val="solid"/>
          </a:ln>
          <a:effectLst/>
        </p:spPr>
        <p:txBody>
          <a:bodyPr lIns="152300" tIns="76148" rIns="152300" bIns="76148" rtlCol="0" anchor="ctr"/>
          <a:lstStyle/>
          <a:p>
            <a:pPr algn="ctr" defTabSz="1522999">
              <a:defRPr/>
            </a:pPr>
            <a:endParaRPr lang="en-US" sz="3167" kern="0" dirty="0">
              <a:solidFill>
                <a:prstClr val="white"/>
              </a:solidFill>
              <a:latin typeface="Arial" panose="020B0604020202020204"/>
              <a:ea typeface="Arial" charset="0"/>
              <a:cs typeface="Arial" charset="0"/>
            </a:endParaRPr>
          </a:p>
        </p:txBody>
      </p:sp>
      <p:grpSp>
        <p:nvGrpSpPr>
          <p:cNvPr id="301" name="Group 300"/>
          <p:cNvGrpSpPr/>
          <p:nvPr/>
        </p:nvGrpSpPr>
        <p:grpSpPr>
          <a:xfrm>
            <a:off x="2286000" y="9047793"/>
            <a:ext cx="1143680" cy="448333"/>
            <a:chOff x="624411" y="5808558"/>
            <a:chExt cx="686207" cy="268996"/>
          </a:xfrm>
        </p:grpSpPr>
        <p:pic>
          <p:nvPicPr>
            <p:cNvPr id="302" name="Picture 301"/>
            <p:cNvPicPr>
              <a:picLocks noChangeAspect="1"/>
            </p:cNvPicPr>
            <p:nvPr/>
          </p:nvPicPr>
          <p:blipFill>
            <a:blip r:embed="rId7" cstate="print">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624411" y="5866272"/>
              <a:ext cx="324438" cy="211282"/>
            </a:xfrm>
            <a:prstGeom prst="rect">
              <a:avLst/>
            </a:prstGeom>
            <a:effectLst/>
          </p:spPr>
        </p:pic>
        <p:sp>
          <p:nvSpPr>
            <p:cNvPr id="303" name="TextBox 302"/>
            <p:cNvSpPr txBox="1"/>
            <p:nvPr/>
          </p:nvSpPr>
          <p:spPr>
            <a:xfrm>
              <a:off x="893966" y="5808558"/>
              <a:ext cx="416652" cy="224636"/>
            </a:xfrm>
            <a:prstGeom prst="rect">
              <a:avLst/>
            </a:prstGeom>
            <a:noFill/>
          </p:spPr>
          <p:txBody>
            <a:bodyPr wrap="none" rtlCol="0" anchor="ctr" anchorCtr="0">
              <a:spAutoFit/>
            </a:bodyPr>
            <a:lstStyle/>
            <a:p>
              <a:pPr defTabSz="1522999">
                <a:defRPr/>
              </a:pPr>
              <a:r>
                <a:rPr lang="en-US" sz="1833" b="1" kern="0" dirty="0">
                  <a:ln w="1905">
                    <a:noFill/>
                  </a:ln>
                  <a:solidFill>
                    <a:prstClr val="black"/>
                  </a:solidFill>
                  <a:effectLst>
                    <a:outerShdw blurRad="101600" sx="101000" sy="101000" algn="ctr" rotWithShape="0">
                      <a:prstClr val="white">
                        <a:alpha val="40000"/>
                      </a:prstClr>
                    </a:outerShdw>
                  </a:effectLst>
                  <a:latin typeface="Arial" panose="020B0604020202020204"/>
                  <a:ea typeface="Arial" charset="0"/>
                  <a:cs typeface="Arial" charset="0"/>
                </a:rPr>
                <a:t>HDD</a:t>
              </a:r>
            </a:p>
          </p:txBody>
        </p:sp>
      </p:grpSp>
      <p:grpSp>
        <p:nvGrpSpPr>
          <p:cNvPr id="304" name="Group 303"/>
          <p:cNvGrpSpPr/>
          <p:nvPr/>
        </p:nvGrpSpPr>
        <p:grpSpPr>
          <a:xfrm>
            <a:off x="2286003" y="8763008"/>
            <a:ext cx="1180990" cy="405205"/>
            <a:chOff x="624413" y="5394617"/>
            <a:chExt cx="708592" cy="243119"/>
          </a:xfrm>
        </p:grpSpPr>
        <p:pic>
          <p:nvPicPr>
            <p:cNvPr id="305" name="Picture 304"/>
            <p:cNvPicPr>
              <a:picLocks noChangeAspect="1"/>
            </p:cNvPicPr>
            <p:nvPr/>
          </p:nvPicPr>
          <p:blipFill>
            <a:blip r:embed="rId8" cstate="print">
              <a:duotone>
                <a:prstClr val="black"/>
                <a:srgbClr val="9BBB59">
                  <a:tint val="45000"/>
                  <a:satMod val="400000"/>
                </a:srgbClr>
              </a:duotone>
              <a:extLst>
                <a:ext uri="{28A0092B-C50C-407E-A947-70E740481C1C}">
                  <a14:useLocalDpi xmlns:a14="http://schemas.microsoft.com/office/drawing/2010/main" val="0"/>
                </a:ext>
              </a:extLst>
            </a:blip>
            <a:stretch>
              <a:fillRect/>
            </a:stretch>
          </p:blipFill>
          <p:spPr>
            <a:xfrm>
              <a:off x="624413" y="5394617"/>
              <a:ext cx="324438" cy="201674"/>
            </a:xfrm>
            <a:prstGeom prst="rect">
              <a:avLst/>
            </a:prstGeom>
            <a:effectLst/>
          </p:spPr>
        </p:pic>
        <p:sp>
          <p:nvSpPr>
            <p:cNvPr id="306" name="TextBox 305"/>
            <p:cNvSpPr txBox="1"/>
            <p:nvPr/>
          </p:nvSpPr>
          <p:spPr>
            <a:xfrm>
              <a:off x="892309" y="5413101"/>
              <a:ext cx="440696" cy="224635"/>
            </a:xfrm>
            <a:prstGeom prst="rect">
              <a:avLst/>
            </a:prstGeom>
            <a:noFill/>
          </p:spPr>
          <p:txBody>
            <a:bodyPr wrap="none" rtlCol="0" anchor="ctr" anchorCtr="0">
              <a:spAutoFit/>
            </a:bodyPr>
            <a:lstStyle/>
            <a:p>
              <a:pPr defTabSz="1522999">
                <a:defRPr/>
              </a:pPr>
              <a:r>
                <a:rPr lang="en-US" sz="1833" b="1" kern="0" dirty="0">
                  <a:ln w="1905">
                    <a:noFill/>
                  </a:ln>
                  <a:solidFill>
                    <a:prstClr val="black"/>
                  </a:solidFill>
                  <a:effectLst>
                    <a:outerShdw blurRad="101600" sx="101000" sy="101000" algn="ctr" rotWithShape="0">
                      <a:prstClr val="white">
                        <a:alpha val="40000"/>
                      </a:prstClr>
                    </a:outerShdw>
                  </a:effectLst>
                  <a:latin typeface="Arial" panose="020B0604020202020204"/>
                  <a:ea typeface="Arial" charset="0"/>
                  <a:cs typeface="Arial" charset="0"/>
                </a:rPr>
                <a:t>SSD/</a:t>
              </a:r>
            </a:p>
          </p:txBody>
        </p:sp>
      </p:grpSp>
      <p:grpSp>
        <p:nvGrpSpPr>
          <p:cNvPr id="307" name="Group 306"/>
          <p:cNvGrpSpPr/>
          <p:nvPr/>
        </p:nvGrpSpPr>
        <p:grpSpPr>
          <a:xfrm>
            <a:off x="2158999" y="7777817"/>
            <a:ext cx="1290459" cy="374398"/>
            <a:chOff x="548215" y="4990655"/>
            <a:chExt cx="774278" cy="224635"/>
          </a:xfrm>
        </p:grpSpPr>
        <p:pic>
          <p:nvPicPr>
            <p:cNvPr id="308" name="Picture 307"/>
            <p:cNvPicPr>
              <a:picLocks noChangeAspect="1"/>
            </p:cNvPicPr>
            <p:nvPr/>
          </p:nvPicPr>
          <p:blipFill>
            <a:blip r:embed="rId9" cstate="print">
              <a:duotone>
                <a:srgbClr val="4F81BD">
                  <a:shade val="45000"/>
                  <a:satMod val="135000"/>
                </a:srgbClr>
                <a:prstClr val="white"/>
              </a:duotone>
              <a:extLst>
                <a:ext uri="{28A0092B-C50C-407E-A947-70E740481C1C}">
                  <a14:useLocalDpi xmlns:a14="http://schemas.microsoft.com/office/drawing/2010/main" val="0"/>
                </a:ext>
              </a:extLst>
            </a:blip>
            <a:stretch>
              <a:fillRect/>
            </a:stretch>
          </p:blipFill>
          <p:spPr>
            <a:xfrm>
              <a:off x="548215" y="5048370"/>
              <a:ext cx="324438" cy="152397"/>
            </a:xfrm>
            <a:prstGeom prst="rect">
              <a:avLst/>
            </a:prstGeom>
            <a:effectLst/>
          </p:spPr>
        </p:pic>
        <p:sp>
          <p:nvSpPr>
            <p:cNvPr id="309" name="TextBox 308"/>
            <p:cNvSpPr txBox="1"/>
            <p:nvPr/>
          </p:nvSpPr>
          <p:spPr>
            <a:xfrm>
              <a:off x="788499" y="4990655"/>
              <a:ext cx="533994" cy="224635"/>
            </a:xfrm>
            <a:prstGeom prst="rect">
              <a:avLst/>
            </a:prstGeom>
            <a:noFill/>
          </p:spPr>
          <p:txBody>
            <a:bodyPr wrap="none" rtlCol="0" anchor="ctr" anchorCtr="0">
              <a:spAutoFit/>
            </a:bodyPr>
            <a:lstStyle/>
            <a:p>
              <a:pPr defTabSz="1522999">
                <a:defRPr/>
              </a:pPr>
              <a:r>
                <a:rPr lang="en-US" sz="1833" b="1" kern="0" dirty="0">
                  <a:ln w="1905">
                    <a:noFill/>
                  </a:ln>
                  <a:solidFill>
                    <a:prstClr val="black"/>
                  </a:solidFill>
                  <a:effectLst>
                    <a:outerShdw blurRad="101600" sx="101000" sy="101000" algn="ctr" rotWithShape="0">
                      <a:prstClr val="white">
                        <a:alpha val="40000"/>
                      </a:prstClr>
                    </a:outerShdw>
                  </a:effectLst>
                  <a:latin typeface="Arial" panose="020B0604020202020204"/>
                  <a:ea typeface="Arial" charset="0"/>
                  <a:cs typeface="Arial" charset="0"/>
                </a:rPr>
                <a:t>DRAM</a:t>
              </a:r>
            </a:p>
          </p:txBody>
        </p:sp>
      </p:grpSp>
      <p:grpSp>
        <p:nvGrpSpPr>
          <p:cNvPr id="310" name="Group 309"/>
          <p:cNvGrpSpPr/>
          <p:nvPr/>
        </p:nvGrpSpPr>
        <p:grpSpPr>
          <a:xfrm>
            <a:off x="1905001" y="7015809"/>
            <a:ext cx="1538901" cy="398843"/>
            <a:chOff x="395815" y="4510208"/>
            <a:chExt cx="923340" cy="239302"/>
          </a:xfrm>
        </p:grpSpPr>
        <p:pic>
          <p:nvPicPr>
            <p:cNvPr id="311" name="Picture 310"/>
            <p:cNvPicPr>
              <a:picLocks noChangeAspect="1"/>
            </p:cNvPicPr>
            <p:nvPr/>
          </p:nvPicPr>
          <p:blipFill>
            <a:blip r:embed="rId10" cstate="print">
              <a:grayscl/>
              <a:extLst>
                <a:ext uri="{28A0092B-C50C-407E-A947-70E740481C1C}">
                  <a14:useLocalDpi xmlns:a14="http://schemas.microsoft.com/office/drawing/2010/main" val="0"/>
                </a:ext>
              </a:extLst>
            </a:blip>
            <a:stretch>
              <a:fillRect/>
            </a:stretch>
          </p:blipFill>
          <p:spPr>
            <a:xfrm>
              <a:off x="395815" y="4567922"/>
              <a:ext cx="303378" cy="181588"/>
            </a:xfrm>
            <a:prstGeom prst="rect">
              <a:avLst/>
            </a:prstGeom>
            <a:effectLst/>
          </p:spPr>
        </p:pic>
        <p:sp>
          <p:nvSpPr>
            <p:cNvPr id="312" name="TextBox 311"/>
            <p:cNvSpPr txBox="1"/>
            <p:nvPr/>
          </p:nvSpPr>
          <p:spPr>
            <a:xfrm>
              <a:off x="618771" y="4510208"/>
              <a:ext cx="700384" cy="224635"/>
            </a:xfrm>
            <a:prstGeom prst="rect">
              <a:avLst/>
            </a:prstGeom>
            <a:noFill/>
          </p:spPr>
          <p:txBody>
            <a:bodyPr wrap="none" rtlCol="0" anchor="ctr" anchorCtr="0">
              <a:spAutoFit/>
            </a:bodyPr>
            <a:lstStyle/>
            <a:p>
              <a:pPr defTabSz="1522999">
                <a:defRPr/>
              </a:pPr>
              <a:r>
                <a:rPr lang="en-US" sz="1833" b="1" kern="0" dirty="0">
                  <a:ln w="1905">
                    <a:noFill/>
                  </a:ln>
                  <a:solidFill>
                    <a:prstClr val="black"/>
                  </a:solidFill>
                  <a:effectLst>
                    <a:outerShdw blurRad="101600" sx="101000" sy="101000" algn="ctr" rotWithShape="0">
                      <a:prstClr val="white">
                        <a:alpha val="40000"/>
                      </a:prstClr>
                    </a:outerShdw>
                  </a:effectLst>
                  <a:latin typeface="Arial" panose="020B0604020202020204"/>
                  <a:ea typeface="Arial" charset="0"/>
                  <a:cs typeface="Arial" charset="0"/>
                </a:rPr>
                <a:t>X86 CPU</a:t>
              </a:r>
            </a:p>
          </p:txBody>
        </p:sp>
      </p:grpSp>
      <p:sp>
        <p:nvSpPr>
          <p:cNvPr id="313" name="TextBox 312"/>
          <p:cNvSpPr txBox="1"/>
          <p:nvPr/>
        </p:nvSpPr>
        <p:spPr>
          <a:xfrm>
            <a:off x="2711419" y="2322076"/>
            <a:ext cx="844581" cy="435848"/>
          </a:xfrm>
          <a:prstGeom prst="rect">
            <a:avLst/>
          </a:prstGeom>
          <a:noFill/>
        </p:spPr>
        <p:txBody>
          <a:bodyPr wrap="none" lIns="152300" tIns="76148" rIns="152300" bIns="76148" rtlCol="0" anchor="ctr" anchorCtr="0">
            <a:spAutoFit/>
          </a:bodyPr>
          <a:lstStyle/>
          <a:p>
            <a:pPr defTabSz="1522999">
              <a:defRPr/>
            </a:pPr>
            <a:r>
              <a:rPr lang="en-US" sz="1833" b="1" kern="0" dirty="0">
                <a:ln w="1905">
                  <a:noFill/>
                </a:ln>
                <a:solidFill>
                  <a:prstClr val="black"/>
                </a:solidFill>
                <a:effectLst>
                  <a:outerShdw blurRad="101600" sx="101000" sy="101000" algn="ctr" rotWithShape="0">
                    <a:prstClr val="white">
                      <a:alpha val="40000"/>
                    </a:prstClr>
                  </a:outerShdw>
                </a:effectLst>
                <a:latin typeface="Arial" panose="020B0604020202020204"/>
                <a:ea typeface="Arial" charset="0"/>
                <a:cs typeface="Arial" charset="0"/>
              </a:rPr>
              <a:t>ESXi</a:t>
            </a:r>
          </a:p>
        </p:txBody>
      </p:sp>
      <p:sp>
        <p:nvSpPr>
          <p:cNvPr id="314" name="TextBox 313"/>
          <p:cNvSpPr txBox="1"/>
          <p:nvPr/>
        </p:nvSpPr>
        <p:spPr>
          <a:xfrm>
            <a:off x="761099" y="4699066"/>
            <a:ext cx="2794902" cy="717912"/>
          </a:xfrm>
          <a:prstGeom prst="rect">
            <a:avLst/>
          </a:prstGeom>
          <a:noFill/>
        </p:spPr>
        <p:txBody>
          <a:bodyPr wrap="square" lIns="152300" tIns="76148" rIns="152300" bIns="76148" rtlCol="0" anchor="ctr" anchorCtr="0">
            <a:spAutoFit/>
          </a:bodyPr>
          <a:lstStyle/>
          <a:p>
            <a:pPr defTabSz="1522999">
              <a:defRPr/>
            </a:pPr>
            <a:r>
              <a:rPr lang="en-US" sz="1833" b="1" kern="0" dirty="0">
                <a:ln w="1905">
                  <a:noFill/>
                </a:ln>
                <a:solidFill>
                  <a:prstClr val="black"/>
                </a:solidFill>
                <a:effectLst>
                  <a:outerShdw blurRad="101600" sx="101000" sy="101000" algn="ctr" rotWithShape="0">
                    <a:prstClr val="white">
                      <a:alpha val="40000"/>
                    </a:prstClr>
                  </a:outerShdw>
                </a:effectLst>
                <a:latin typeface="Arial" panose="020B0604020202020204"/>
                <a:ea typeface="Arial" charset="0"/>
                <a:cs typeface="Arial" charset="0"/>
              </a:rPr>
              <a:t>HPE </a:t>
            </a:r>
            <a:r>
              <a:rPr lang="en-US" sz="1833" b="1" kern="0">
                <a:ln w="1905">
                  <a:noFill/>
                </a:ln>
                <a:solidFill>
                  <a:prstClr val="black"/>
                </a:solidFill>
                <a:effectLst>
                  <a:outerShdw blurRad="101600" sx="101000" sy="101000" algn="ctr" rotWithShape="0">
                    <a:prstClr val="white">
                      <a:alpha val="40000"/>
                    </a:prstClr>
                  </a:outerShdw>
                </a:effectLst>
                <a:latin typeface="Arial" panose="020B0604020202020204"/>
                <a:ea typeface="Arial" charset="0"/>
                <a:cs typeface="Arial" charset="0"/>
              </a:rPr>
              <a:t>SimpliVity Data Virtualization </a:t>
            </a:r>
            <a:r>
              <a:rPr lang="en-US" sz="1833" b="1" kern="0" dirty="0">
                <a:ln w="1905">
                  <a:noFill/>
                </a:ln>
                <a:solidFill>
                  <a:prstClr val="black"/>
                </a:solidFill>
                <a:effectLst>
                  <a:outerShdw blurRad="101600" sx="101000" sy="101000" algn="ctr" rotWithShape="0">
                    <a:prstClr val="white">
                      <a:alpha val="40000"/>
                    </a:prstClr>
                  </a:outerShdw>
                </a:effectLst>
                <a:latin typeface="Arial" panose="020B0604020202020204"/>
                <a:ea typeface="Arial" charset="0"/>
                <a:cs typeface="Arial" charset="0"/>
              </a:rPr>
              <a:t>Platform</a:t>
            </a:r>
          </a:p>
        </p:txBody>
      </p:sp>
      <p:sp>
        <p:nvSpPr>
          <p:cNvPr id="3" name="Slide Number Placeholder 2"/>
          <p:cNvSpPr>
            <a:spLocks noGrp="1"/>
          </p:cNvSpPr>
          <p:nvPr>
            <p:ph type="sldNum" sz="quarter" idx="12"/>
          </p:nvPr>
        </p:nvSpPr>
        <p:spPr/>
        <p:txBody>
          <a:bodyPr/>
          <a:lstStyle/>
          <a:p>
            <a:pPr defTabSz="1524030"/>
            <a:fld id="{B016F8AB-BCEA-4347-8BA6-BE776009BC89}" type="slidenum">
              <a:rPr lang="en-US">
                <a:solidFill>
                  <a:srgbClr val="5F7A76"/>
                </a:solidFill>
                <a:latin typeface="Arial" panose="020B0604020202020204"/>
              </a:rPr>
              <a:pPr defTabSz="1524030"/>
              <a:t>23</a:t>
            </a:fld>
            <a:endParaRPr lang="en-US">
              <a:solidFill>
                <a:srgbClr val="5F7A76"/>
              </a:solidFill>
              <a:latin typeface="Arial" panose="020B0604020202020204"/>
            </a:endParaRPr>
          </a:p>
        </p:txBody>
      </p:sp>
    </p:spTree>
    <p:extLst>
      <p:ext uri="{BB962C8B-B14F-4D97-AF65-F5344CB8AC3E}">
        <p14:creationId xmlns:p14="http://schemas.microsoft.com/office/powerpoint/2010/main" val="1119588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80000" accel="50000" decel="50000" fill="hold" grpId="0" nodeType="clickEffect">
                                  <p:stCondLst>
                                    <p:cond delay="0"/>
                                  </p:stCondLst>
                                  <p:childTnLst>
                                    <p:animMotion origin="layout" path="M -3.05556E-6 0 L -3.05556E-6 0.29514 " pathEditMode="relative" rAng="0" ptsTypes="AA">
                                      <p:cBhvr>
                                        <p:cTn id="6" dur="200" fill="hold"/>
                                        <p:tgtEl>
                                          <p:spTgt spid="657"/>
                                        </p:tgtEl>
                                        <p:attrNameLst>
                                          <p:attrName>ppt_x</p:attrName>
                                          <p:attrName>ppt_y</p:attrName>
                                        </p:attrNameLst>
                                      </p:cBhvr>
                                      <p:rCtr x="0" y="14745"/>
                                    </p:animMotion>
                                  </p:childTnLst>
                                </p:cTn>
                              </p:par>
                              <p:par>
                                <p:cTn id="7" presetID="42" presetClass="path" presetSubtype="0" repeatCount="80000" accel="50000" decel="50000" fill="hold" grpId="0" nodeType="withEffect">
                                  <p:stCondLst>
                                    <p:cond delay="100"/>
                                  </p:stCondLst>
                                  <p:childTnLst>
                                    <p:animMotion origin="layout" path="M 5E-6 0 L 5E-6 0.29514 " pathEditMode="relative" rAng="0" ptsTypes="AA">
                                      <p:cBhvr>
                                        <p:cTn id="8" dur="200" fill="hold"/>
                                        <p:tgtEl>
                                          <p:spTgt spid="658"/>
                                        </p:tgtEl>
                                        <p:attrNameLst>
                                          <p:attrName>ppt_x</p:attrName>
                                          <p:attrName>ppt_y</p:attrName>
                                        </p:attrNameLst>
                                      </p:cBhvr>
                                      <p:rCtr x="0" y="14745"/>
                                    </p:animMotion>
                                  </p:childTnLst>
                                </p:cTn>
                              </p:par>
                              <p:par>
                                <p:cTn id="9" presetID="42" presetClass="path" presetSubtype="0" repeatCount="80000" accel="50000" decel="50000" fill="hold" grpId="0" nodeType="withEffect">
                                  <p:stCondLst>
                                    <p:cond delay="200"/>
                                  </p:stCondLst>
                                  <p:childTnLst>
                                    <p:animMotion origin="layout" path="M -3.05556E-6 -2.96296E-6 L -3.05556E-6 0.29468 " pathEditMode="relative" rAng="0" ptsTypes="AA">
                                      <p:cBhvr>
                                        <p:cTn id="10" dur="200" fill="hold"/>
                                        <p:tgtEl>
                                          <p:spTgt spid="659"/>
                                        </p:tgtEl>
                                        <p:attrNameLst>
                                          <p:attrName>ppt_x</p:attrName>
                                          <p:attrName>ppt_y</p:attrName>
                                        </p:attrNameLst>
                                      </p:cBhvr>
                                      <p:rCtr x="0" y="14722"/>
                                    </p:animMotion>
                                  </p:childTnLst>
                                </p:cTn>
                              </p:par>
                              <p:par>
                                <p:cTn id="11" presetID="42" presetClass="path" presetSubtype="0" repeatCount="80000" accel="50000" decel="50000" fill="hold" grpId="0" nodeType="withEffect">
                                  <p:stCondLst>
                                    <p:cond delay="300"/>
                                  </p:stCondLst>
                                  <p:childTnLst>
                                    <p:animMotion origin="layout" path="M 5E-6 -2.96296E-6 L 5E-6 0.29468 " pathEditMode="relative" rAng="0" ptsTypes="AA">
                                      <p:cBhvr>
                                        <p:cTn id="12" dur="200" fill="hold"/>
                                        <p:tgtEl>
                                          <p:spTgt spid="660"/>
                                        </p:tgtEl>
                                        <p:attrNameLst>
                                          <p:attrName>ppt_x</p:attrName>
                                          <p:attrName>ppt_y</p:attrName>
                                        </p:attrNameLst>
                                      </p:cBhvr>
                                      <p:rCtr x="0" y="14722"/>
                                    </p:animMotion>
                                  </p:childTnLst>
                                </p:cTn>
                              </p:par>
                              <p:par>
                                <p:cTn id="13" presetID="42" presetClass="path" presetSubtype="0" repeatCount="80000" accel="50000" decel="50000" fill="hold" grpId="0" nodeType="withEffect">
                                  <p:stCondLst>
                                    <p:cond delay="400"/>
                                  </p:stCondLst>
                                  <p:childTnLst>
                                    <p:animMotion origin="layout" path="M -3.05556E-6 2.96296E-6 L -3.05556E-6 0.2956 " pathEditMode="relative" rAng="0" ptsTypes="AA">
                                      <p:cBhvr>
                                        <p:cTn id="14" dur="200" fill="hold"/>
                                        <p:tgtEl>
                                          <p:spTgt spid="661"/>
                                        </p:tgtEl>
                                        <p:attrNameLst>
                                          <p:attrName>ppt_x</p:attrName>
                                          <p:attrName>ppt_y</p:attrName>
                                        </p:attrNameLst>
                                      </p:cBhvr>
                                      <p:rCtr x="0" y="14769"/>
                                    </p:animMotion>
                                  </p:childTnLst>
                                </p:cTn>
                              </p:par>
                              <p:par>
                                <p:cTn id="15" presetID="42" presetClass="path" presetSubtype="0" repeatCount="80000" accel="50000" decel="50000" fill="hold" grpId="0" nodeType="withEffect">
                                  <p:stCondLst>
                                    <p:cond delay="500"/>
                                  </p:stCondLst>
                                  <p:childTnLst>
                                    <p:animMotion origin="layout" path="M 5E-6 2.96296E-6 L 5E-6 0.2956 " pathEditMode="relative" rAng="0" ptsTypes="AA">
                                      <p:cBhvr>
                                        <p:cTn id="16" dur="200" fill="hold"/>
                                        <p:tgtEl>
                                          <p:spTgt spid="662"/>
                                        </p:tgtEl>
                                        <p:attrNameLst>
                                          <p:attrName>ppt_x</p:attrName>
                                          <p:attrName>ppt_y</p:attrName>
                                        </p:attrNameLst>
                                      </p:cBhvr>
                                      <p:rCtr x="0" y="14769"/>
                                    </p:animMotion>
                                  </p:childTnLst>
                                </p:cTn>
                              </p:par>
                              <p:par>
                                <p:cTn id="17" presetID="42" presetClass="path" presetSubtype="0" repeatCount="80000" accel="50000" decel="50000" fill="hold" grpId="0" nodeType="withEffect">
                                  <p:stCondLst>
                                    <p:cond delay="600"/>
                                  </p:stCondLst>
                                  <p:childTnLst>
                                    <p:animMotion origin="layout" path="M -3.05556E-6 0 L -3.05556E-6 0.29514 " pathEditMode="relative" rAng="0" ptsTypes="AA">
                                      <p:cBhvr>
                                        <p:cTn id="18" dur="200" fill="hold"/>
                                        <p:tgtEl>
                                          <p:spTgt spid="663"/>
                                        </p:tgtEl>
                                        <p:attrNameLst>
                                          <p:attrName>ppt_x</p:attrName>
                                          <p:attrName>ppt_y</p:attrName>
                                        </p:attrNameLst>
                                      </p:cBhvr>
                                      <p:rCtr x="0" y="14745"/>
                                    </p:animMotion>
                                  </p:childTnLst>
                                </p:cTn>
                              </p:par>
                              <p:par>
                                <p:cTn id="19" presetID="42" presetClass="path" presetSubtype="0" repeatCount="80000" accel="50000" decel="50000" fill="hold" grpId="0" nodeType="withEffect">
                                  <p:stCondLst>
                                    <p:cond delay="700"/>
                                  </p:stCondLst>
                                  <p:childTnLst>
                                    <p:animMotion origin="layout" path="M 5E-6 0 L 5E-6 0.29514 " pathEditMode="relative" rAng="0" ptsTypes="AA">
                                      <p:cBhvr>
                                        <p:cTn id="20" dur="200" fill="hold"/>
                                        <p:tgtEl>
                                          <p:spTgt spid="664"/>
                                        </p:tgtEl>
                                        <p:attrNameLst>
                                          <p:attrName>ppt_x</p:attrName>
                                          <p:attrName>ppt_y</p:attrName>
                                        </p:attrNameLst>
                                      </p:cBhvr>
                                      <p:rCtr x="0" y="14745"/>
                                    </p:animMotion>
                                  </p:childTnLst>
                                </p:cTn>
                              </p:par>
                              <p:par>
                                <p:cTn id="21" presetID="42" presetClass="path" presetSubtype="0" repeatCount="80000" accel="50000" decel="50000" fill="hold" grpId="0" nodeType="withEffect">
                                  <p:stCondLst>
                                    <p:cond delay="800"/>
                                  </p:stCondLst>
                                  <p:childTnLst>
                                    <p:animMotion origin="layout" path="M -3.05556E-6 -1.48148E-6 L -3.05556E-6 0.29491 " pathEditMode="relative" rAng="0" ptsTypes="AA">
                                      <p:cBhvr>
                                        <p:cTn id="22" dur="200" fill="hold"/>
                                        <p:tgtEl>
                                          <p:spTgt spid="665"/>
                                        </p:tgtEl>
                                        <p:attrNameLst>
                                          <p:attrName>ppt_x</p:attrName>
                                          <p:attrName>ppt_y</p:attrName>
                                        </p:attrNameLst>
                                      </p:cBhvr>
                                      <p:rCtr x="0" y="14745"/>
                                    </p:animMotion>
                                  </p:childTnLst>
                                </p:cTn>
                              </p:par>
                              <p:par>
                                <p:cTn id="23" presetID="42" presetClass="path" presetSubtype="0" repeatCount="80000" accel="50000" decel="50000" fill="hold" grpId="0" nodeType="withEffect">
                                  <p:stCondLst>
                                    <p:cond delay="900"/>
                                  </p:stCondLst>
                                  <p:childTnLst>
                                    <p:animMotion origin="layout" path="M 5E-6 -1.48148E-6 L 5E-6 0.29491 " pathEditMode="relative" rAng="0" ptsTypes="AA">
                                      <p:cBhvr>
                                        <p:cTn id="24" dur="200" fill="hold"/>
                                        <p:tgtEl>
                                          <p:spTgt spid="666"/>
                                        </p:tgtEl>
                                        <p:attrNameLst>
                                          <p:attrName>ppt_x</p:attrName>
                                          <p:attrName>ppt_y</p:attrName>
                                        </p:attrNameLst>
                                      </p:cBhvr>
                                      <p:rCtr x="0" y="14745"/>
                                    </p:animMotion>
                                  </p:childTnLst>
                                </p:cTn>
                              </p:par>
                              <p:par>
                                <p:cTn id="25" presetID="42" presetClass="path" presetSubtype="0" repeatCount="80000" accel="50000" decel="50000" fill="hold" grpId="0" nodeType="withEffect">
                                  <p:stCondLst>
                                    <p:cond delay="250"/>
                                  </p:stCondLst>
                                  <p:childTnLst>
                                    <p:animMotion origin="layout" path="M -4.72222E-6 0 L -4.72222E-6 0.30185 " pathEditMode="relative" rAng="0" ptsTypes="AA">
                                      <p:cBhvr>
                                        <p:cTn id="26" dur="200" fill="hold"/>
                                        <p:tgtEl>
                                          <p:spTgt spid="667"/>
                                        </p:tgtEl>
                                        <p:attrNameLst>
                                          <p:attrName>ppt_x</p:attrName>
                                          <p:attrName>ppt_y</p:attrName>
                                        </p:attrNameLst>
                                      </p:cBhvr>
                                      <p:rCtr x="0" y="15093"/>
                                    </p:animMotion>
                                  </p:childTnLst>
                                </p:cTn>
                              </p:par>
                              <p:par>
                                <p:cTn id="27" presetID="42" presetClass="path" presetSubtype="0" repeatCount="80000" accel="50000" decel="50000" fill="hold" grpId="0" nodeType="withEffect">
                                  <p:stCondLst>
                                    <p:cond delay="350"/>
                                  </p:stCondLst>
                                  <p:childTnLst>
                                    <p:animMotion origin="layout" path="M -2.77778E-7 0 L -2.77778E-7 0.30185 " pathEditMode="relative" rAng="0" ptsTypes="AA">
                                      <p:cBhvr>
                                        <p:cTn id="28" dur="200" fill="hold"/>
                                        <p:tgtEl>
                                          <p:spTgt spid="668"/>
                                        </p:tgtEl>
                                        <p:attrNameLst>
                                          <p:attrName>ppt_x</p:attrName>
                                          <p:attrName>ppt_y</p:attrName>
                                        </p:attrNameLst>
                                      </p:cBhvr>
                                      <p:rCtr x="0" y="15093"/>
                                    </p:animMotion>
                                  </p:childTnLst>
                                </p:cTn>
                              </p:par>
                              <p:par>
                                <p:cTn id="29" presetID="42" presetClass="path" presetSubtype="0" repeatCount="80000" accel="50000" decel="50000" fill="hold" grpId="0" nodeType="withEffect">
                                  <p:stCondLst>
                                    <p:cond delay="450"/>
                                  </p:stCondLst>
                                  <p:childTnLst>
                                    <p:animMotion origin="layout" path="M -4.72222E-6 -2.96296E-6 L -4.72222E-6 0.30139 " pathEditMode="relative" rAng="0" ptsTypes="AA">
                                      <p:cBhvr>
                                        <p:cTn id="30" dur="200" fill="hold"/>
                                        <p:tgtEl>
                                          <p:spTgt spid="669"/>
                                        </p:tgtEl>
                                        <p:attrNameLst>
                                          <p:attrName>ppt_x</p:attrName>
                                          <p:attrName>ppt_y</p:attrName>
                                        </p:attrNameLst>
                                      </p:cBhvr>
                                      <p:rCtr x="0" y="15069"/>
                                    </p:animMotion>
                                  </p:childTnLst>
                                </p:cTn>
                              </p:par>
                              <p:par>
                                <p:cTn id="31" presetID="42" presetClass="path" presetSubtype="0" repeatCount="80000" accel="50000" decel="50000" fill="hold" grpId="0" nodeType="withEffect">
                                  <p:stCondLst>
                                    <p:cond delay="550"/>
                                  </p:stCondLst>
                                  <p:childTnLst>
                                    <p:animMotion origin="layout" path="M -2.77778E-7 -2.96296E-6 L -2.77778E-7 0.30139 " pathEditMode="relative" rAng="0" ptsTypes="AA">
                                      <p:cBhvr>
                                        <p:cTn id="32" dur="200" fill="hold"/>
                                        <p:tgtEl>
                                          <p:spTgt spid="670"/>
                                        </p:tgtEl>
                                        <p:attrNameLst>
                                          <p:attrName>ppt_x</p:attrName>
                                          <p:attrName>ppt_y</p:attrName>
                                        </p:attrNameLst>
                                      </p:cBhvr>
                                      <p:rCtr x="0" y="15069"/>
                                    </p:animMotion>
                                  </p:childTnLst>
                                </p:cTn>
                              </p:par>
                              <p:par>
                                <p:cTn id="33" presetID="42" presetClass="path" presetSubtype="0" repeatCount="80000" accel="50000" decel="50000" fill="hold" grpId="0" nodeType="withEffect">
                                  <p:stCondLst>
                                    <p:cond delay="650"/>
                                  </p:stCondLst>
                                  <p:childTnLst>
                                    <p:animMotion origin="layout" path="M -4.72222E-6 2.96296E-6 L -4.72222E-6 0.30231 " pathEditMode="relative" rAng="0" ptsTypes="AA">
                                      <p:cBhvr>
                                        <p:cTn id="34" dur="200" fill="hold"/>
                                        <p:tgtEl>
                                          <p:spTgt spid="671"/>
                                        </p:tgtEl>
                                        <p:attrNameLst>
                                          <p:attrName>ppt_x</p:attrName>
                                          <p:attrName>ppt_y</p:attrName>
                                        </p:attrNameLst>
                                      </p:cBhvr>
                                      <p:rCtr x="0" y="15116"/>
                                    </p:animMotion>
                                  </p:childTnLst>
                                </p:cTn>
                              </p:par>
                              <p:par>
                                <p:cTn id="35" presetID="42" presetClass="path" presetSubtype="0" repeatCount="80000" accel="50000" decel="50000" fill="hold" grpId="0" nodeType="withEffect">
                                  <p:stCondLst>
                                    <p:cond delay="750"/>
                                  </p:stCondLst>
                                  <p:childTnLst>
                                    <p:animMotion origin="layout" path="M -2.77778E-7 2.96296E-6 L -2.77778E-7 0.30231 " pathEditMode="relative" rAng="0" ptsTypes="AA">
                                      <p:cBhvr>
                                        <p:cTn id="36" dur="200" fill="hold"/>
                                        <p:tgtEl>
                                          <p:spTgt spid="672"/>
                                        </p:tgtEl>
                                        <p:attrNameLst>
                                          <p:attrName>ppt_x</p:attrName>
                                          <p:attrName>ppt_y</p:attrName>
                                        </p:attrNameLst>
                                      </p:cBhvr>
                                      <p:rCtr x="0" y="15116"/>
                                    </p:animMotion>
                                  </p:childTnLst>
                                </p:cTn>
                              </p:par>
                              <p:par>
                                <p:cTn id="37" presetID="42" presetClass="path" presetSubtype="0" repeatCount="80000" accel="50000" decel="50000" fill="hold" grpId="0" nodeType="withEffect">
                                  <p:stCondLst>
                                    <p:cond delay="850"/>
                                  </p:stCondLst>
                                  <p:childTnLst>
                                    <p:animMotion origin="layout" path="M -4.72222E-6 0 L -4.72222E-6 0.30185 " pathEditMode="relative" rAng="0" ptsTypes="AA">
                                      <p:cBhvr>
                                        <p:cTn id="38" dur="200" fill="hold"/>
                                        <p:tgtEl>
                                          <p:spTgt spid="673"/>
                                        </p:tgtEl>
                                        <p:attrNameLst>
                                          <p:attrName>ppt_x</p:attrName>
                                          <p:attrName>ppt_y</p:attrName>
                                        </p:attrNameLst>
                                      </p:cBhvr>
                                      <p:rCtr x="0" y="15093"/>
                                    </p:animMotion>
                                  </p:childTnLst>
                                </p:cTn>
                              </p:par>
                              <p:par>
                                <p:cTn id="39" presetID="42" presetClass="path" presetSubtype="0" repeatCount="80000" accel="50000" decel="50000" fill="hold" grpId="0" nodeType="withEffect">
                                  <p:stCondLst>
                                    <p:cond delay="950"/>
                                  </p:stCondLst>
                                  <p:childTnLst>
                                    <p:animMotion origin="layout" path="M -2.77778E-7 0 L -2.77778E-7 0.30625 " pathEditMode="relative" rAng="0" ptsTypes="AA">
                                      <p:cBhvr>
                                        <p:cTn id="40" dur="200" fill="hold"/>
                                        <p:tgtEl>
                                          <p:spTgt spid="674"/>
                                        </p:tgtEl>
                                        <p:attrNameLst>
                                          <p:attrName>ppt_x</p:attrName>
                                          <p:attrName>ppt_y</p:attrName>
                                        </p:attrNameLst>
                                      </p:cBhvr>
                                      <p:rCtr x="0" y="15301"/>
                                    </p:animMotion>
                                  </p:childTnLst>
                                </p:cTn>
                              </p:par>
                              <p:par>
                                <p:cTn id="41" presetID="42" presetClass="path" presetSubtype="0" repeatCount="80000" accel="50000" decel="50000" fill="hold" grpId="0" nodeType="withEffect">
                                  <p:stCondLst>
                                    <p:cond delay="1050"/>
                                  </p:stCondLst>
                                  <p:childTnLst>
                                    <p:animMotion origin="layout" path="M -4.72222E-6 -1.48148E-6 L -4.72222E-6 0.30602 " pathEditMode="relative" rAng="0" ptsTypes="AA">
                                      <p:cBhvr>
                                        <p:cTn id="42" dur="200" fill="hold"/>
                                        <p:tgtEl>
                                          <p:spTgt spid="675"/>
                                        </p:tgtEl>
                                        <p:attrNameLst>
                                          <p:attrName>ppt_x</p:attrName>
                                          <p:attrName>ppt_y</p:attrName>
                                        </p:attrNameLst>
                                      </p:cBhvr>
                                      <p:rCtr x="0" y="15301"/>
                                    </p:animMotion>
                                  </p:childTnLst>
                                </p:cTn>
                              </p:par>
                              <p:par>
                                <p:cTn id="43" presetID="42" presetClass="path" presetSubtype="0" repeatCount="80000" accel="50000" decel="50000" fill="hold" grpId="0" nodeType="withEffect">
                                  <p:stCondLst>
                                    <p:cond delay="1150"/>
                                  </p:stCondLst>
                                  <p:childTnLst>
                                    <p:animMotion origin="layout" path="M -2.77778E-7 -1.48148E-6 L -2.77778E-7 0.30602 " pathEditMode="relative" rAng="0" ptsTypes="AA">
                                      <p:cBhvr>
                                        <p:cTn id="44" dur="200" fill="hold"/>
                                        <p:tgtEl>
                                          <p:spTgt spid="676"/>
                                        </p:tgtEl>
                                        <p:attrNameLst>
                                          <p:attrName>ppt_x</p:attrName>
                                          <p:attrName>ppt_y</p:attrName>
                                        </p:attrNameLst>
                                      </p:cBhvr>
                                      <p:rCtr x="0" y="15301"/>
                                    </p:animMotion>
                                  </p:childTnLst>
                                </p:cTn>
                              </p:par>
                              <p:par>
                                <p:cTn id="45" presetID="42" presetClass="path" presetSubtype="0" repeatCount="80000" accel="50000" decel="50000" fill="hold" grpId="0" nodeType="withEffect">
                                  <p:stCondLst>
                                    <p:cond delay="100"/>
                                  </p:stCondLst>
                                  <p:childTnLst>
                                    <p:animMotion origin="layout" path="M 1.66667E-6 0 L 1.66667E-6 0.30185 " pathEditMode="relative" rAng="0" ptsTypes="AA">
                                      <p:cBhvr>
                                        <p:cTn id="46" dur="200" fill="hold"/>
                                        <p:tgtEl>
                                          <p:spTgt spid="677"/>
                                        </p:tgtEl>
                                        <p:attrNameLst>
                                          <p:attrName>ppt_x</p:attrName>
                                          <p:attrName>ppt_y</p:attrName>
                                        </p:attrNameLst>
                                      </p:cBhvr>
                                      <p:rCtr x="0" y="15093"/>
                                    </p:animMotion>
                                  </p:childTnLst>
                                </p:cTn>
                              </p:par>
                              <p:par>
                                <p:cTn id="47" presetID="42" presetClass="path" presetSubtype="0" repeatCount="80000" accel="50000" decel="50000" fill="hold" grpId="0" nodeType="withEffect">
                                  <p:stCondLst>
                                    <p:cond delay="200"/>
                                  </p:stCondLst>
                                  <p:childTnLst>
                                    <p:animMotion origin="layout" path="M -3.88889E-6 0 L -3.88889E-6 0.30185 " pathEditMode="relative" rAng="0" ptsTypes="AA">
                                      <p:cBhvr>
                                        <p:cTn id="48" dur="200" fill="hold"/>
                                        <p:tgtEl>
                                          <p:spTgt spid="678"/>
                                        </p:tgtEl>
                                        <p:attrNameLst>
                                          <p:attrName>ppt_x</p:attrName>
                                          <p:attrName>ppt_y</p:attrName>
                                        </p:attrNameLst>
                                      </p:cBhvr>
                                      <p:rCtr x="0" y="15093"/>
                                    </p:animMotion>
                                  </p:childTnLst>
                                </p:cTn>
                              </p:par>
                              <p:par>
                                <p:cTn id="49" presetID="42" presetClass="path" presetSubtype="0" repeatCount="80000" accel="50000" decel="50000" fill="hold" grpId="0" nodeType="withEffect">
                                  <p:stCondLst>
                                    <p:cond delay="300"/>
                                  </p:stCondLst>
                                  <p:childTnLst>
                                    <p:animMotion origin="layout" path="M 1.66667E-6 -2.96296E-6 L 1.66667E-6 0.30139 " pathEditMode="relative" rAng="0" ptsTypes="AA">
                                      <p:cBhvr>
                                        <p:cTn id="50" dur="200" fill="hold"/>
                                        <p:tgtEl>
                                          <p:spTgt spid="679"/>
                                        </p:tgtEl>
                                        <p:attrNameLst>
                                          <p:attrName>ppt_x</p:attrName>
                                          <p:attrName>ppt_y</p:attrName>
                                        </p:attrNameLst>
                                      </p:cBhvr>
                                      <p:rCtr x="0" y="15069"/>
                                    </p:animMotion>
                                  </p:childTnLst>
                                </p:cTn>
                              </p:par>
                              <p:par>
                                <p:cTn id="51" presetID="42" presetClass="path" presetSubtype="0" repeatCount="80000" accel="50000" decel="50000" fill="hold" grpId="0" nodeType="withEffect">
                                  <p:stCondLst>
                                    <p:cond delay="400"/>
                                  </p:stCondLst>
                                  <p:childTnLst>
                                    <p:animMotion origin="layout" path="M -3.88889E-6 -2.96296E-6 L -3.88889E-6 0.30139 " pathEditMode="relative" rAng="0" ptsTypes="AA">
                                      <p:cBhvr>
                                        <p:cTn id="52" dur="200" fill="hold"/>
                                        <p:tgtEl>
                                          <p:spTgt spid="680"/>
                                        </p:tgtEl>
                                        <p:attrNameLst>
                                          <p:attrName>ppt_x</p:attrName>
                                          <p:attrName>ppt_y</p:attrName>
                                        </p:attrNameLst>
                                      </p:cBhvr>
                                      <p:rCtr x="0" y="15069"/>
                                    </p:animMotion>
                                  </p:childTnLst>
                                </p:cTn>
                              </p:par>
                              <p:par>
                                <p:cTn id="53" presetID="42" presetClass="path" presetSubtype="0" repeatCount="80000" accel="50000" decel="50000" fill="hold" grpId="0" nodeType="withEffect">
                                  <p:stCondLst>
                                    <p:cond delay="500"/>
                                  </p:stCondLst>
                                  <p:childTnLst>
                                    <p:animMotion origin="layout" path="M 1.66667E-6 2.96296E-6 L 1.66667E-6 0.30231 " pathEditMode="relative" rAng="0" ptsTypes="AA">
                                      <p:cBhvr>
                                        <p:cTn id="54" dur="200" fill="hold"/>
                                        <p:tgtEl>
                                          <p:spTgt spid="681"/>
                                        </p:tgtEl>
                                        <p:attrNameLst>
                                          <p:attrName>ppt_x</p:attrName>
                                          <p:attrName>ppt_y</p:attrName>
                                        </p:attrNameLst>
                                      </p:cBhvr>
                                      <p:rCtr x="0" y="15116"/>
                                    </p:animMotion>
                                  </p:childTnLst>
                                </p:cTn>
                              </p:par>
                              <p:par>
                                <p:cTn id="55" presetID="42" presetClass="path" presetSubtype="0" repeatCount="80000" accel="50000" decel="50000" fill="hold" grpId="0" nodeType="withEffect">
                                  <p:stCondLst>
                                    <p:cond delay="600"/>
                                  </p:stCondLst>
                                  <p:childTnLst>
                                    <p:animMotion origin="layout" path="M -3.88889E-6 2.96296E-6 L -3.88889E-6 0.30231 " pathEditMode="relative" rAng="0" ptsTypes="AA">
                                      <p:cBhvr>
                                        <p:cTn id="56" dur="200" fill="hold"/>
                                        <p:tgtEl>
                                          <p:spTgt spid="682"/>
                                        </p:tgtEl>
                                        <p:attrNameLst>
                                          <p:attrName>ppt_x</p:attrName>
                                          <p:attrName>ppt_y</p:attrName>
                                        </p:attrNameLst>
                                      </p:cBhvr>
                                      <p:rCtr x="0" y="15116"/>
                                    </p:animMotion>
                                  </p:childTnLst>
                                </p:cTn>
                              </p:par>
                              <p:par>
                                <p:cTn id="57" presetID="42" presetClass="path" presetSubtype="0" repeatCount="80000" accel="50000" decel="50000" fill="hold" grpId="0" nodeType="withEffect">
                                  <p:stCondLst>
                                    <p:cond delay="700"/>
                                  </p:stCondLst>
                                  <p:childTnLst>
                                    <p:animMotion origin="layout" path="M 1.66667E-6 0 L 1.66667E-6 0.30185 " pathEditMode="relative" rAng="0" ptsTypes="AA">
                                      <p:cBhvr>
                                        <p:cTn id="58" dur="200" fill="hold"/>
                                        <p:tgtEl>
                                          <p:spTgt spid="683"/>
                                        </p:tgtEl>
                                        <p:attrNameLst>
                                          <p:attrName>ppt_x</p:attrName>
                                          <p:attrName>ppt_y</p:attrName>
                                        </p:attrNameLst>
                                      </p:cBhvr>
                                      <p:rCtr x="0" y="15093"/>
                                    </p:animMotion>
                                  </p:childTnLst>
                                </p:cTn>
                              </p:par>
                              <p:par>
                                <p:cTn id="59" presetID="42" presetClass="path" presetSubtype="0" repeatCount="80000" accel="50000" decel="50000" fill="hold" grpId="0" nodeType="withEffect">
                                  <p:stCondLst>
                                    <p:cond delay="800"/>
                                  </p:stCondLst>
                                  <p:childTnLst>
                                    <p:animMotion origin="layout" path="M -3.88889E-6 0 L -3.88889E-6 0.30185 " pathEditMode="relative" rAng="0" ptsTypes="AA">
                                      <p:cBhvr>
                                        <p:cTn id="60" dur="200" fill="hold"/>
                                        <p:tgtEl>
                                          <p:spTgt spid="684"/>
                                        </p:tgtEl>
                                        <p:attrNameLst>
                                          <p:attrName>ppt_x</p:attrName>
                                          <p:attrName>ppt_y</p:attrName>
                                        </p:attrNameLst>
                                      </p:cBhvr>
                                      <p:rCtr x="0" y="15093"/>
                                    </p:animMotion>
                                  </p:childTnLst>
                                </p:cTn>
                              </p:par>
                              <p:par>
                                <p:cTn id="61" presetID="42" presetClass="path" presetSubtype="0" repeatCount="80000" accel="50000" decel="50000" fill="hold" grpId="0" nodeType="withEffect">
                                  <p:stCondLst>
                                    <p:cond delay="900"/>
                                  </p:stCondLst>
                                  <p:childTnLst>
                                    <p:animMotion origin="layout" path="M 1.66667E-6 -1.48148E-6 L 1.66667E-6 0.30162 " pathEditMode="relative" rAng="0" ptsTypes="AA">
                                      <p:cBhvr>
                                        <p:cTn id="62" dur="200" fill="hold"/>
                                        <p:tgtEl>
                                          <p:spTgt spid="685"/>
                                        </p:tgtEl>
                                        <p:attrNameLst>
                                          <p:attrName>ppt_x</p:attrName>
                                          <p:attrName>ppt_y</p:attrName>
                                        </p:attrNameLst>
                                      </p:cBhvr>
                                      <p:rCtr x="0" y="15069"/>
                                    </p:animMotion>
                                  </p:childTnLst>
                                </p:cTn>
                              </p:par>
                              <p:par>
                                <p:cTn id="63" presetID="42" presetClass="path" presetSubtype="0" repeatCount="80000" accel="50000" decel="50000" fill="hold" grpId="0" nodeType="withEffect">
                                  <p:stCondLst>
                                    <p:cond delay="1000"/>
                                  </p:stCondLst>
                                  <p:childTnLst>
                                    <p:animMotion origin="layout" path="M -3.88889E-6 -1.48148E-6 L -3.88889E-6 0.30162 " pathEditMode="relative" rAng="0" ptsTypes="AA">
                                      <p:cBhvr>
                                        <p:cTn id="64" dur="200" fill="hold"/>
                                        <p:tgtEl>
                                          <p:spTgt spid="686"/>
                                        </p:tgtEl>
                                        <p:attrNameLst>
                                          <p:attrName>ppt_x</p:attrName>
                                          <p:attrName>ppt_y</p:attrName>
                                        </p:attrNameLst>
                                      </p:cBhvr>
                                      <p:rCtr x="0" y="15069"/>
                                    </p:animMotion>
                                  </p:childTnLst>
                                </p:cTn>
                              </p:par>
                              <p:par>
                                <p:cTn id="65" presetID="42" presetClass="path" presetSubtype="0" repeatCount="80000" accel="50000" decel="50000" fill="hold" grpId="0" nodeType="withEffect">
                                  <p:stCondLst>
                                    <p:cond delay="200"/>
                                  </p:stCondLst>
                                  <p:childTnLst>
                                    <p:animMotion origin="layout" path="M -3.88889E-6 0 L -3.88889E-6 0.29514 " pathEditMode="relative" rAng="0" ptsTypes="AA">
                                      <p:cBhvr>
                                        <p:cTn id="66" dur="200" fill="hold"/>
                                        <p:tgtEl>
                                          <p:spTgt spid="687"/>
                                        </p:tgtEl>
                                        <p:attrNameLst>
                                          <p:attrName>ppt_x</p:attrName>
                                          <p:attrName>ppt_y</p:attrName>
                                        </p:attrNameLst>
                                      </p:cBhvr>
                                      <p:rCtr x="0" y="14745"/>
                                    </p:animMotion>
                                  </p:childTnLst>
                                </p:cTn>
                              </p:par>
                              <p:par>
                                <p:cTn id="67" presetID="42" presetClass="path" presetSubtype="0" repeatCount="80000" accel="50000" decel="50000" fill="hold" grpId="0" nodeType="withEffect">
                                  <p:stCondLst>
                                    <p:cond delay="300"/>
                                  </p:stCondLst>
                                  <p:childTnLst>
                                    <p:animMotion origin="layout" path="M 4.16667E-6 0 L 4.16667E-6 0.29514 " pathEditMode="relative" rAng="0" ptsTypes="AA">
                                      <p:cBhvr>
                                        <p:cTn id="68" dur="200" fill="hold"/>
                                        <p:tgtEl>
                                          <p:spTgt spid="688"/>
                                        </p:tgtEl>
                                        <p:attrNameLst>
                                          <p:attrName>ppt_x</p:attrName>
                                          <p:attrName>ppt_y</p:attrName>
                                        </p:attrNameLst>
                                      </p:cBhvr>
                                      <p:rCtr x="0" y="14745"/>
                                    </p:animMotion>
                                  </p:childTnLst>
                                </p:cTn>
                              </p:par>
                              <p:par>
                                <p:cTn id="69" presetID="42" presetClass="path" presetSubtype="0" repeatCount="80000" accel="50000" decel="50000" fill="hold" grpId="0" nodeType="withEffect">
                                  <p:stCondLst>
                                    <p:cond delay="400"/>
                                  </p:stCondLst>
                                  <p:childTnLst>
                                    <p:animMotion origin="layout" path="M -3.88889E-6 -2.96296E-6 L -3.88889E-6 0.29468 " pathEditMode="relative" rAng="0" ptsTypes="AA">
                                      <p:cBhvr>
                                        <p:cTn id="70" dur="200" fill="hold"/>
                                        <p:tgtEl>
                                          <p:spTgt spid="689"/>
                                        </p:tgtEl>
                                        <p:attrNameLst>
                                          <p:attrName>ppt_x</p:attrName>
                                          <p:attrName>ppt_y</p:attrName>
                                        </p:attrNameLst>
                                      </p:cBhvr>
                                      <p:rCtr x="0" y="14722"/>
                                    </p:animMotion>
                                  </p:childTnLst>
                                </p:cTn>
                              </p:par>
                              <p:par>
                                <p:cTn id="71" presetID="42" presetClass="path" presetSubtype="0" repeatCount="80000" accel="50000" decel="50000" fill="hold" grpId="0" nodeType="withEffect">
                                  <p:stCondLst>
                                    <p:cond delay="500"/>
                                  </p:stCondLst>
                                  <p:childTnLst>
                                    <p:animMotion origin="layout" path="M 4.16667E-6 -2.96296E-6 L 4.16667E-6 0.29468 " pathEditMode="relative" rAng="0" ptsTypes="AA">
                                      <p:cBhvr>
                                        <p:cTn id="72" dur="200" fill="hold"/>
                                        <p:tgtEl>
                                          <p:spTgt spid="690"/>
                                        </p:tgtEl>
                                        <p:attrNameLst>
                                          <p:attrName>ppt_x</p:attrName>
                                          <p:attrName>ppt_y</p:attrName>
                                        </p:attrNameLst>
                                      </p:cBhvr>
                                      <p:rCtr x="0" y="14722"/>
                                    </p:animMotion>
                                  </p:childTnLst>
                                </p:cTn>
                              </p:par>
                              <p:par>
                                <p:cTn id="73" presetID="42" presetClass="path" presetSubtype="0" repeatCount="80000" accel="50000" decel="50000" fill="hold" grpId="0" nodeType="withEffect">
                                  <p:stCondLst>
                                    <p:cond delay="600"/>
                                  </p:stCondLst>
                                  <p:childTnLst>
                                    <p:animMotion origin="layout" path="M -3.88889E-6 2.96296E-6 L -3.88889E-6 0.29375 " pathEditMode="relative" rAng="0" ptsTypes="AA">
                                      <p:cBhvr>
                                        <p:cTn id="74" dur="200" fill="hold"/>
                                        <p:tgtEl>
                                          <p:spTgt spid="691"/>
                                        </p:tgtEl>
                                        <p:attrNameLst>
                                          <p:attrName>ppt_x</p:attrName>
                                          <p:attrName>ppt_y</p:attrName>
                                        </p:attrNameLst>
                                      </p:cBhvr>
                                      <p:rCtr x="0" y="14676"/>
                                    </p:animMotion>
                                  </p:childTnLst>
                                </p:cTn>
                              </p:par>
                              <p:par>
                                <p:cTn id="75" presetID="42" presetClass="path" presetSubtype="0" repeatCount="80000" accel="50000" decel="50000" fill="hold" grpId="0" nodeType="withEffect">
                                  <p:stCondLst>
                                    <p:cond delay="700"/>
                                  </p:stCondLst>
                                  <p:childTnLst>
                                    <p:animMotion origin="layout" path="M 4.16667E-6 2.96296E-6 L 4.16667E-6 0.2956 " pathEditMode="relative" rAng="0" ptsTypes="AA">
                                      <p:cBhvr>
                                        <p:cTn id="76" dur="200" fill="hold"/>
                                        <p:tgtEl>
                                          <p:spTgt spid="692"/>
                                        </p:tgtEl>
                                        <p:attrNameLst>
                                          <p:attrName>ppt_x</p:attrName>
                                          <p:attrName>ppt_y</p:attrName>
                                        </p:attrNameLst>
                                      </p:cBhvr>
                                      <p:rCtr x="0" y="14769"/>
                                    </p:animMotion>
                                  </p:childTnLst>
                                </p:cTn>
                              </p:par>
                              <p:par>
                                <p:cTn id="77" presetID="42" presetClass="path" presetSubtype="0" repeatCount="80000" accel="50000" decel="50000" fill="hold" grpId="0" nodeType="withEffect">
                                  <p:stCondLst>
                                    <p:cond delay="800"/>
                                  </p:stCondLst>
                                  <p:childTnLst>
                                    <p:animMotion origin="layout" path="M -3.88889E-6 0 L -3.88889E-6 0.29514 " pathEditMode="relative" rAng="0" ptsTypes="AA">
                                      <p:cBhvr>
                                        <p:cTn id="78" dur="200" fill="hold"/>
                                        <p:tgtEl>
                                          <p:spTgt spid="693"/>
                                        </p:tgtEl>
                                        <p:attrNameLst>
                                          <p:attrName>ppt_x</p:attrName>
                                          <p:attrName>ppt_y</p:attrName>
                                        </p:attrNameLst>
                                      </p:cBhvr>
                                      <p:rCtr x="0" y="14745"/>
                                    </p:animMotion>
                                  </p:childTnLst>
                                </p:cTn>
                              </p:par>
                              <p:par>
                                <p:cTn id="79" presetID="42" presetClass="path" presetSubtype="0" repeatCount="80000" accel="50000" decel="50000" fill="hold" grpId="0" nodeType="withEffect">
                                  <p:stCondLst>
                                    <p:cond delay="900"/>
                                  </p:stCondLst>
                                  <p:childTnLst>
                                    <p:animMotion origin="layout" path="M 4.16667E-6 0 L 4.16667E-6 0.29514 " pathEditMode="relative" rAng="0" ptsTypes="AA">
                                      <p:cBhvr>
                                        <p:cTn id="80" dur="200" fill="hold"/>
                                        <p:tgtEl>
                                          <p:spTgt spid="694"/>
                                        </p:tgtEl>
                                        <p:attrNameLst>
                                          <p:attrName>ppt_x</p:attrName>
                                          <p:attrName>ppt_y</p:attrName>
                                        </p:attrNameLst>
                                      </p:cBhvr>
                                      <p:rCtr x="0" y="14745"/>
                                    </p:animMotion>
                                  </p:childTnLst>
                                </p:cTn>
                              </p:par>
                              <p:par>
                                <p:cTn id="81" presetID="42" presetClass="path" presetSubtype="0" repeatCount="80000" accel="50000" decel="50000" fill="hold" grpId="0" nodeType="withEffect">
                                  <p:stCondLst>
                                    <p:cond delay="1000"/>
                                  </p:stCondLst>
                                  <p:childTnLst>
                                    <p:animMotion origin="layout" path="M -3.88889E-6 -1.48148E-6 L -3.88889E-6 0.29491 " pathEditMode="relative" rAng="0" ptsTypes="AA">
                                      <p:cBhvr>
                                        <p:cTn id="82" dur="200" fill="hold"/>
                                        <p:tgtEl>
                                          <p:spTgt spid="695"/>
                                        </p:tgtEl>
                                        <p:attrNameLst>
                                          <p:attrName>ppt_x</p:attrName>
                                          <p:attrName>ppt_y</p:attrName>
                                        </p:attrNameLst>
                                      </p:cBhvr>
                                      <p:rCtr x="0" y="14745"/>
                                    </p:animMotion>
                                  </p:childTnLst>
                                </p:cTn>
                              </p:par>
                              <p:par>
                                <p:cTn id="83" presetID="42" presetClass="path" presetSubtype="0" repeatCount="80000" accel="50000" decel="50000" fill="hold" grpId="0" nodeType="withEffect">
                                  <p:stCondLst>
                                    <p:cond delay="1100"/>
                                  </p:stCondLst>
                                  <p:childTnLst>
                                    <p:animMotion origin="layout" path="M 4.16667E-6 -1.48148E-6 L 4.16667E-6 0.29491 " pathEditMode="relative" rAng="0" ptsTypes="AA">
                                      <p:cBhvr>
                                        <p:cTn id="84" dur="200" fill="hold"/>
                                        <p:tgtEl>
                                          <p:spTgt spid="696"/>
                                        </p:tgtEl>
                                        <p:attrNameLst>
                                          <p:attrName>ppt_x</p:attrName>
                                          <p:attrName>ppt_y</p:attrName>
                                        </p:attrNameLst>
                                      </p:cBhvr>
                                      <p:rCtr x="0" y="14745"/>
                                    </p:animMotion>
                                  </p:childTnLst>
                                </p:cTn>
                              </p:par>
                              <p:par>
                                <p:cTn id="85" presetID="1" presetClass="exit" presetSubtype="0" fill="hold" grpId="1" nodeType="withEffect">
                                  <p:stCondLst>
                                    <p:cond delay="16000"/>
                                  </p:stCondLst>
                                  <p:childTnLst>
                                    <p:set>
                                      <p:cBhvr>
                                        <p:cTn id="86" dur="1" fill="hold">
                                          <p:stCondLst>
                                            <p:cond delay="0"/>
                                          </p:stCondLst>
                                        </p:cTn>
                                        <p:tgtEl>
                                          <p:spTgt spid="657"/>
                                        </p:tgtEl>
                                        <p:attrNameLst>
                                          <p:attrName>style.visibility</p:attrName>
                                        </p:attrNameLst>
                                      </p:cBhvr>
                                      <p:to>
                                        <p:strVal val="hidden"/>
                                      </p:to>
                                    </p:set>
                                  </p:childTnLst>
                                </p:cTn>
                              </p:par>
                              <p:par>
                                <p:cTn id="87" presetID="1" presetClass="exit" presetSubtype="0" fill="hold" grpId="1" nodeType="withEffect">
                                  <p:stCondLst>
                                    <p:cond delay="16000"/>
                                  </p:stCondLst>
                                  <p:childTnLst>
                                    <p:set>
                                      <p:cBhvr>
                                        <p:cTn id="88" dur="1" fill="hold">
                                          <p:stCondLst>
                                            <p:cond delay="0"/>
                                          </p:stCondLst>
                                        </p:cTn>
                                        <p:tgtEl>
                                          <p:spTgt spid="658"/>
                                        </p:tgtEl>
                                        <p:attrNameLst>
                                          <p:attrName>style.visibility</p:attrName>
                                        </p:attrNameLst>
                                      </p:cBhvr>
                                      <p:to>
                                        <p:strVal val="hidden"/>
                                      </p:to>
                                    </p:set>
                                  </p:childTnLst>
                                </p:cTn>
                              </p:par>
                              <p:par>
                                <p:cTn id="89" presetID="1" presetClass="exit" presetSubtype="0" fill="hold" grpId="1" nodeType="withEffect">
                                  <p:stCondLst>
                                    <p:cond delay="16000"/>
                                  </p:stCondLst>
                                  <p:childTnLst>
                                    <p:set>
                                      <p:cBhvr>
                                        <p:cTn id="90" dur="1" fill="hold">
                                          <p:stCondLst>
                                            <p:cond delay="0"/>
                                          </p:stCondLst>
                                        </p:cTn>
                                        <p:tgtEl>
                                          <p:spTgt spid="659"/>
                                        </p:tgtEl>
                                        <p:attrNameLst>
                                          <p:attrName>style.visibility</p:attrName>
                                        </p:attrNameLst>
                                      </p:cBhvr>
                                      <p:to>
                                        <p:strVal val="hidden"/>
                                      </p:to>
                                    </p:set>
                                  </p:childTnLst>
                                </p:cTn>
                              </p:par>
                              <p:par>
                                <p:cTn id="91" presetID="1" presetClass="exit" presetSubtype="0" fill="hold" grpId="1" nodeType="withEffect">
                                  <p:stCondLst>
                                    <p:cond delay="16000"/>
                                  </p:stCondLst>
                                  <p:childTnLst>
                                    <p:set>
                                      <p:cBhvr>
                                        <p:cTn id="92" dur="1" fill="hold">
                                          <p:stCondLst>
                                            <p:cond delay="0"/>
                                          </p:stCondLst>
                                        </p:cTn>
                                        <p:tgtEl>
                                          <p:spTgt spid="660"/>
                                        </p:tgtEl>
                                        <p:attrNameLst>
                                          <p:attrName>style.visibility</p:attrName>
                                        </p:attrNameLst>
                                      </p:cBhvr>
                                      <p:to>
                                        <p:strVal val="hidden"/>
                                      </p:to>
                                    </p:set>
                                  </p:childTnLst>
                                </p:cTn>
                              </p:par>
                              <p:par>
                                <p:cTn id="93" presetID="1" presetClass="exit" presetSubtype="0" fill="hold" grpId="1" nodeType="withEffect">
                                  <p:stCondLst>
                                    <p:cond delay="16000"/>
                                  </p:stCondLst>
                                  <p:childTnLst>
                                    <p:set>
                                      <p:cBhvr>
                                        <p:cTn id="94" dur="1" fill="hold">
                                          <p:stCondLst>
                                            <p:cond delay="0"/>
                                          </p:stCondLst>
                                        </p:cTn>
                                        <p:tgtEl>
                                          <p:spTgt spid="661"/>
                                        </p:tgtEl>
                                        <p:attrNameLst>
                                          <p:attrName>style.visibility</p:attrName>
                                        </p:attrNameLst>
                                      </p:cBhvr>
                                      <p:to>
                                        <p:strVal val="hidden"/>
                                      </p:to>
                                    </p:set>
                                  </p:childTnLst>
                                </p:cTn>
                              </p:par>
                              <p:par>
                                <p:cTn id="95" presetID="1" presetClass="exit" presetSubtype="0" fill="hold" grpId="1" nodeType="withEffect">
                                  <p:stCondLst>
                                    <p:cond delay="16000"/>
                                  </p:stCondLst>
                                  <p:childTnLst>
                                    <p:set>
                                      <p:cBhvr>
                                        <p:cTn id="96" dur="1" fill="hold">
                                          <p:stCondLst>
                                            <p:cond delay="0"/>
                                          </p:stCondLst>
                                        </p:cTn>
                                        <p:tgtEl>
                                          <p:spTgt spid="662"/>
                                        </p:tgtEl>
                                        <p:attrNameLst>
                                          <p:attrName>style.visibility</p:attrName>
                                        </p:attrNameLst>
                                      </p:cBhvr>
                                      <p:to>
                                        <p:strVal val="hidden"/>
                                      </p:to>
                                    </p:set>
                                  </p:childTnLst>
                                </p:cTn>
                              </p:par>
                              <p:par>
                                <p:cTn id="97" presetID="1" presetClass="exit" presetSubtype="0" fill="hold" grpId="1" nodeType="withEffect">
                                  <p:stCondLst>
                                    <p:cond delay="16000"/>
                                  </p:stCondLst>
                                  <p:childTnLst>
                                    <p:set>
                                      <p:cBhvr>
                                        <p:cTn id="98" dur="1" fill="hold">
                                          <p:stCondLst>
                                            <p:cond delay="0"/>
                                          </p:stCondLst>
                                        </p:cTn>
                                        <p:tgtEl>
                                          <p:spTgt spid="663"/>
                                        </p:tgtEl>
                                        <p:attrNameLst>
                                          <p:attrName>style.visibility</p:attrName>
                                        </p:attrNameLst>
                                      </p:cBhvr>
                                      <p:to>
                                        <p:strVal val="hidden"/>
                                      </p:to>
                                    </p:set>
                                  </p:childTnLst>
                                </p:cTn>
                              </p:par>
                              <p:par>
                                <p:cTn id="99" presetID="1" presetClass="exit" presetSubtype="0" fill="hold" grpId="1" nodeType="withEffect">
                                  <p:stCondLst>
                                    <p:cond delay="16000"/>
                                  </p:stCondLst>
                                  <p:childTnLst>
                                    <p:set>
                                      <p:cBhvr>
                                        <p:cTn id="100" dur="1" fill="hold">
                                          <p:stCondLst>
                                            <p:cond delay="0"/>
                                          </p:stCondLst>
                                        </p:cTn>
                                        <p:tgtEl>
                                          <p:spTgt spid="664"/>
                                        </p:tgtEl>
                                        <p:attrNameLst>
                                          <p:attrName>style.visibility</p:attrName>
                                        </p:attrNameLst>
                                      </p:cBhvr>
                                      <p:to>
                                        <p:strVal val="hidden"/>
                                      </p:to>
                                    </p:set>
                                  </p:childTnLst>
                                </p:cTn>
                              </p:par>
                              <p:par>
                                <p:cTn id="101" presetID="1" presetClass="exit" presetSubtype="0" fill="hold" grpId="1" nodeType="withEffect">
                                  <p:stCondLst>
                                    <p:cond delay="16000"/>
                                  </p:stCondLst>
                                  <p:childTnLst>
                                    <p:set>
                                      <p:cBhvr>
                                        <p:cTn id="102" dur="1" fill="hold">
                                          <p:stCondLst>
                                            <p:cond delay="0"/>
                                          </p:stCondLst>
                                        </p:cTn>
                                        <p:tgtEl>
                                          <p:spTgt spid="665"/>
                                        </p:tgtEl>
                                        <p:attrNameLst>
                                          <p:attrName>style.visibility</p:attrName>
                                        </p:attrNameLst>
                                      </p:cBhvr>
                                      <p:to>
                                        <p:strVal val="hidden"/>
                                      </p:to>
                                    </p:set>
                                  </p:childTnLst>
                                </p:cTn>
                              </p:par>
                              <p:par>
                                <p:cTn id="103" presetID="1" presetClass="exit" presetSubtype="0" fill="hold" grpId="1" nodeType="withEffect">
                                  <p:stCondLst>
                                    <p:cond delay="16000"/>
                                  </p:stCondLst>
                                  <p:childTnLst>
                                    <p:set>
                                      <p:cBhvr>
                                        <p:cTn id="104" dur="1" fill="hold">
                                          <p:stCondLst>
                                            <p:cond delay="0"/>
                                          </p:stCondLst>
                                        </p:cTn>
                                        <p:tgtEl>
                                          <p:spTgt spid="666"/>
                                        </p:tgtEl>
                                        <p:attrNameLst>
                                          <p:attrName>style.visibility</p:attrName>
                                        </p:attrNameLst>
                                      </p:cBhvr>
                                      <p:to>
                                        <p:strVal val="hidden"/>
                                      </p:to>
                                    </p:set>
                                  </p:childTnLst>
                                </p:cTn>
                              </p:par>
                              <p:par>
                                <p:cTn id="105" presetID="1" presetClass="exit" presetSubtype="0" fill="hold" grpId="1" nodeType="withEffect">
                                  <p:stCondLst>
                                    <p:cond delay="16000"/>
                                  </p:stCondLst>
                                  <p:childTnLst>
                                    <p:set>
                                      <p:cBhvr>
                                        <p:cTn id="106" dur="1" fill="hold">
                                          <p:stCondLst>
                                            <p:cond delay="0"/>
                                          </p:stCondLst>
                                        </p:cTn>
                                        <p:tgtEl>
                                          <p:spTgt spid="667"/>
                                        </p:tgtEl>
                                        <p:attrNameLst>
                                          <p:attrName>style.visibility</p:attrName>
                                        </p:attrNameLst>
                                      </p:cBhvr>
                                      <p:to>
                                        <p:strVal val="hidden"/>
                                      </p:to>
                                    </p:set>
                                  </p:childTnLst>
                                </p:cTn>
                              </p:par>
                              <p:par>
                                <p:cTn id="107" presetID="1" presetClass="exit" presetSubtype="0" fill="hold" grpId="1" nodeType="withEffect">
                                  <p:stCondLst>
                                    <p:cond delay="16000"/>
                                  </p:stCondLst>
                                  <p:childTnLst>
                                    <p:set>
                                      <p:cBhvr>
                                        <p:cTn id="108" dur="1" fill="hold">
                                          <p:stCondLst>
                                            <p:cond delay="0"/>
                                          </p:stCondLst>
                                        </p:cTn>
                                        <p:tgtEl>
                                          <p:spTgt spid="668"/>
                                        </p:tgtEl>
                                        <p:attrNameLst>
                                          <p:attrName>style.visibility</p:attrName>
                                        </p:attrNameLst>
                                      </p:cBhvr>
                                      <p:to>
                                        <p:strVal val="hidden"/>
                                      </p:to>
                                    </p:set>
                                  </p:childTnLst>
                                </p:cTn>
                              </p:par>
                              <p:par>
                                <p:cTn id="109" presetID="1" presetClass="exit" presetSubtype="0" fill="hold" grpId="1" nodeType="withEffect">
                                  <p:stCondLst>
                                    <p:cond delay="16000"/>
                                  </p:stCondLst>
                                  <p:childTnLst>
                                    <p:set>
                                      <p:cBhvr>
                                        <p:cTn id="110" dur="1" fill="hold">
                                          <p:stCondLst>
                                            <p:cond delay="0"/>
                                          </p:stCondLst>
                                        </p:cTn>
                                        <p:tgtEl>
                                          <p:spTgt spid="669"/>
                                        </p:tgtEl>
                                        <p:attrNameLst>
                                          <p:attrName>style.visibility</p:attrName>
                                        </p:attrNameLst>
                                      </p:cBhvr>
                                      <p:to>
                                        <p:strVal val="hidden"/>
                                      </p:to>
                                    </p:set>
                                  </p:childTnLst>
                                </p:cTn>
                              </p:par>
                              <p:par>
                                <p:cTn id="111" presetID="1" presetClass="exit" presetSubtype="0" fill="hold" grpId="1" nodeType="withEffect">
                                  <p:stCondLst>
                                    <p:cond delay="16000"/>
                                  </p:stCondLst>
                                  <p:childTnLst>
                                    <p:set>
                                      <p:cBhvr>
                                        <p:cTn id="112" dur="1" fill="hold">
                                          <p:stCondLst>
                                            <p:cond delay="0"/>
                                          </p:stCondLst>
                                        </p:cTn>
                                        <p:tgtEl>
                                          <p:spTgt spid="670"/>
                                        </p:tgtEl>
                                        <p:attrNameLst>
                                          <p:attrName>style.visibility</p:attrName>
                                        </p:attrNameLst>
                                      </p:cBhvr>
                                      <p:to>
                                        <p:strVal val="hidden"/>
                                      </p:to>
                                    </p:set>
                                  </p:childTnLst>
                                </p:cTn>
                              </p:par>
                              <p:par>
                                <p:cTn id="113" presetID="1" presetClass="exit" presetSubtype="0" fill="hold" grpId="1" nodeType="withEffect">
                                  <p:stCondLst>
                                    <p:cond delay="16000"/>
                                  </p:stCondLst>
                                  <p:childTnLst>
                                    <p:set>
                                      <p:cBhvr>
                                        <p:cTn id="114" dur="1" fill="hold">
                                          <p:stCondLst>
                                            <p:cond delay="0"/>
                                          </p:stCondLst>
                                        </p:cTn>
                                        <p:tgtEl>
                                          <p:spTgt spid="671"/>
                                        </p:tgtEl>
                                        <p:attrNameLst>
                                          <p:attrName>style.visibility</p:attrName>
                                        </p:attrNameLst>
                                      </p:cBhvr>
                                      <p:to>
                                        <p:strVal val="hidden"/>
                                      </p:to>
                                    </p:set>
                                  </p:childTnLst>
                                </p:cTn>
                              </p:par>
                              <p:par>
                                <p:cTn id="115" presetID="1" presetClass="exit" presetSubtype="0" fill="hold" grpId="1" nodeType="withEffect">
                                  <p:stCondLst>
                                    <p:cond delay="16000"/>
                                  </p:stCondLst>
                                  <p:childTnLst>
                                    <p:set>
                                      <p:cBhvr>
                                        <p:cTn id="116" dur="1" fill="hold">
                                          <p:stCondLst>
                                            <p:cond delay="0"/>
                                          </p:stCondLst>
                                        </p:cTn>
                                        <p:tgtEl>
                                          <p:spTgt spid="672"/>
                                        </p:tgtEl>
                                        <p:attrNameLst>
                                          <p:attrName>style.visibility</p:attrName>
                                        </p:attrNameLst>
                                      </p:cBhvr>
                                      <p:to>
                                        <p:strVal val="hidden"/>
                                      </p:to>
                                    </p:set>
                                  </p:childTnLst>
                                </p:cTn>
                              </p:par>
                              <p:par>
                                <p:cTn id="117" presetID="1" presetClass="exit" presetSubtype="0" fill="hold" grpId="1" nodeType="withEffect">
                                  <p:stCondLst>
                                    <p:cond delay="16000"/>
                                  </p:stCondLst>
                                  <p:childTnLst>
                                    <p:set>
                                      <p:cBhvr>
                                        <p:cTn id="118" dur="1" fill="hold">
                                          <p:stCondLst>
                                            <p:cond delay="0"/>
                                          </p:stCondLst>
                                        </p:cTn>
                                        <p:tgtEl>
                                          <p:spTgt spid="673"/>
                                        </p:tgtEl>
                                        <p:attrNameLst>
                                          <p:attrName>style.visibility</p:attrName>
                                        </p:attrNameLst>
                                      </p:cBhvr>
                                      <p:to>
                                        <p:strVal val="hidden"/>
                                      </p:to>
                                    </p:set>
                                  </p:childTnLst>
                                </p:cTn>
                              </p:par>
                              <p:par>
                                <p:cTn id="119" presetID="1" presetClass="exit" presetSubtype="0" fill="hold" grpId="1" nodeType="withEffect">
                                  <p:stCondLst>
                                    <p:cond delay="16000"/>
                                  </p:stCondLst>
                                  <p:childTnLst>
                                    <p:set>
                                      <p:cBhvr>
                                        <p:cTn id="120" dur="1" fill="hold">
                                          <p:stCondLst>
                                            <p:cond delay="0"/>
                                          </p:stCondLst>
                                        </p:cTn>
                                        <p:tgtEl>
                                          <p:spTgt spid="674"/>
                                        </p:tgtEl>
                                        <p:attrNameLst>
                                          <p:attrName>style.visibility</p:attrName>
                                        </p:attrNameLst>
                                      </p:cBhvr>
                                      <p:to>
                                        <p:strVal val="hidden"/>
                                      </p:to>
                                    </p:set>
                                  </p:childTnLst>
                                </p:cTn>
                              </p:par>
                              <p:par>
                                <p:cTn id="121" presetID="1" presetClass="exit" presetSubtype="0" fill="hold" grpId="1" nodeType="withEffect">
                                  <p:stCondLst>
                                    <p:cond delay="16000"/>
                                  </p:stCondLst>
                                  <p:childTnLst>
                                    <p:set>
                                      <p:cBhvr>
                                        <p:cTn id="122" dur="1" fill="hold">
                                          <p:stCondLst>
                                            <p:cond delay="0"/>
                                          </p:stCondLst>
                                        </p:cTn>
                                        <p:tgtEl>
                                          <p:spTgt spid="675"/>
                                        </p:tgtEl>
                                        <p:attrNameLst>
                                          <p:attrName>style.visibility</p:attrName>
                                        </p:attrNameLst>
                                      </p:cBhvr>
                                      <p:to>
                                        <p:strVal val="hidden"/>
                                      </p:to>
                                    </p:set>
                                  </p:childTnLst>
                                </p:cTn>
                              </p:par>
                              <p:par>
                                <p:cTn id="123" presetID="1" presetClass="exit" presetSubtype="0" fill="hold" grpId="1" nodeType="withEffect">
                                  <p:stCondLst>
                                    <p:cond delay="16000"/>
                                  </p:stCondLst>
                                  <p:childTnLst>
                                    <p:set>
                                      <p:cBhvr>
                                        <p:cTn id="124" dur="1" fill="hold">
                                          <p:stCondLst>
                                            <p:cond delay="0"/>
                                          </p:stCondLst>
                                        </p:cTn>
                                        <p:tgtEl>
                                          <p:spTgt spid="676"/>
                                        </p:tgtEl>
                                        <p:attrNameLst>
                                          <p:attrName>style.visibility</p:attrName>
                                        </p:attrNameLst>
                                      </p:cBhvr>
                                      <p:to>
                                        <p:strVal val="hidden"/>
                                      </p:to>
                                    </p:set>
                                  </p:childTnLst>
                                </p:cTn>
                              </p:par>
                              <p:par>
                                <p:cTn id="125" presetID="1" presetClass="exit" presetSubtype="0" fill="hold" grpId="1" nodeType="withEffect">
                                  <p:stCondLst>
                                    <p:cond delay="16000"/>
                                  </p:stCondLst>
                                  <p:childTnLst>
                                    <p:set>
                                      <p:cBhvr>
                                        <p:cTn id="126" dur="1" fill="hold">
                                          <p:stCondLst>
                                            <p:cond delay="0"/>
                                          </p:stCondLst>
                                        </p:cTn>
                                        <p:tgtEl>
                                          <p:spTgt spid="677"/>
                                        </p:tgtEl>
                                        <p:attrNameLst>
                                          <p:attrName>style.visibility</p:attrName>
                                        </p:attrNameLst>
                                      </p:cBhvr>
                                      <p:to>
                                        <p:strVal val="hidden"/>
                                      </p:to>
                                    </p:set>
                                  </p:childTnLst>
                                </p:cTn>
                              </p:par>
                              <p:par>
                                <p:cTn id="127" presetID="1" presetClass="exit" presetSubtype="0" fill="hold" grpId="1" nodeType="withEffect">
                                  <p:stCondLst>
                                    <p:cond delay="16000"/>
                                  </p:stCondLst>
                                  <p:childTnLst>
                                    <p:set>
                                      <p:cBhvr>
                                        <p:cTn id="128" dur="1" fill="hold">
                                          <p:stCondLst>
                                            <p:cond delay="0"/>
                                          </p:stCondLst>
                                        </p:cTn>
                                        <p:tgtEl>
                                          <p:spTgt spid="678"/>
                                        </p:tgtEl>
                                        <p:attrNameLst>
                                          <p:attrName>style.visibility</p:attrName>
                                        </p:attrNameLst>
                                      </p:cBhvr>
                                      <p:to>
                                        <p:strVal val="hidden"/>
                                      </p:to>
                                    </p:set>
                                  </p:childTnLst>
                                </p:cTn>
                              </p:par>
                              <p:par>
                                <p:cTn id="129" presetID="1" presetClass="exit" presetSubtype="0" fill="hold" grpId="1" nodeType="withEffect">
                                  <p:stCondLst>
                                    <p:cond delay="16000"/>
                                  </p:stCondLst>
                                  <p:childTnLst>
                                    <p:set>
                                      <p:cBhvr>
                                        <p:cTn id="130" dur="1" fill="hold">
                                          <p:stCondLst>
                                            <p:cond delay="0"/>
                                          </p:stCondLst>
                                        </p:cTn>
                                        <p:tgtEl>
                                          <p:spTgt spid="679"/>
                                        </p:tgtEl>
                                        <p:attrNameLst>
                                          <p:attrName>style.visibility</p:attrName>
                                        </p:attrNameLst>
                                      </p:cBhvr>
                                      <p:to>
                                        <p:strVal val="hidden"/>
                                      </p:to>
                                    </p:set>
                                  </p:childTnLst>
                                </p:cTn>
                              </p:par>
                              <p:par>
                                <p:cTn id="131" presetID="1" presetClass="exit" presetSubtype="0" fill="hold" grpId="1" nodeType="withEffect">
                                  <p:stCondLst>
                                    <p:cond delay="16000"/>
                                  </p:stCondLst>
                                  <p:childTnLst>
                                    <p:set>
                                      <p:cBhvr>
                                        <p:cTn id="132" dur="1" fill="hold">
                                          <p:stCondLst>
                                            <p:cond delay="0"/>
                                          </p:stCondLst>
                                        </p:cTn>
                                        <p:tgtEl>
                                          <p:spTgt spid="680"/>
                                        </p:tgtEl>
                                        <p:attrNameLst>
                                          <p:attrName>style.visibility</p:attrName>
                                        </p:attrNameLst>
                                      </p:cBhvr>
                                      <p:to>
                                        <p:strVal val="hidden"/>
                                      </p:to>
                                    </p:set>
                                  </p:childTnLst>
                                </p:cTn>
                              </p:par>
                              <p:par>
                                <p:cTn id="133" presetID="1" presetClass="exit" presetSubtype="0" fill="hold" grpId="1" nodeType="withEffect">
                                  <p:stCondLst>
                                    <p:cond delay="16000"/>
                                  </p:stCondLst>
                                  <p:childTnLst>
                                    <p:set>
                                      <p:cBhvr>
                                        <p:cTn id="134" dur="1" fill="hold">
                                          <p:stCondLst>
                                            <p:cond delay="0"/>
                                          </p:stCondLst>
                                        </p:cTn>
                                        <p:tgtEl>
                                          <p:spTgt spid="681"/>
                                        </p:tgtEl>
                                        <p:attrNameLst>
                                          <p:attrName>style.visibility</p:attrName>
                                        </p:attrNameLst>
                                      </p:cBhvr>
                                      <p:to>
                                        <p:strVal val="hidden"/>
                                      </p:to>
                                    </p:set>
                                  </p:childTnLst>
                                </p:cTn>
                              </p:par>
                              <p:par>
                                <p:cTn id="135" presetID="1" presetClass="exit" presetSubtype="0" fill="hold" grpId="1" nodeType="withEffect">
                                  <p:stCondLst>
                                    <p:cond delay="16000"/>
                                  </p:stCondLst>
                                  <p:childTnLst>
                                    <p:set>
                                      <p:cBhvr>
                                        <p:cTn id="136" dur="1" fill="hold">
                                          <p:stCondLst>
                                            <p:cond delay="0"/>
                                          </p:stCondLst>
                                        </p:cTn>
                                        <p:tgtEl>
                                          <p:spTgt spid="682"/>
                                        </p:tgtEl>
                                        <p:attrNameLst>
                                          <p:attrName>style.visibility</p:attrName>
                                        </p:attrNameLst>
                                      </p:cBhvr>
                                      <p:to>
                                        <p:strVal val="hidden"/>
                                      </p:to>
                                    </p:set>
                                  </p:childTnLst>
                                </p:cTn>
                              </p:par>
                              <p:par>
                                <p:cTn id="137" presetID="1" presetClass="exit" presetSubtype="0" fill="hold" grpId="1" nodeType="withEffect">
                                  <p:stCondLst>
                                    <p:cond delay="16000"/>
                                  </p:stCondLst>
                                  <p:childTnLst>
                                    <p:set>
                                      <p:cBhvr>
                                        <p:cTn id="138" dur="1" fill="hold">
                                          <p:stCondLst>
                                            <p:cond delay="0"/>
                                          </p:stCondLst>
                                        </p:cTn>
                                        <p:tgtEl>
                                          <p:spTgt spid="683"/>
                                        </p:tgtEl>
                                        <p:attrNameLst>
                                          <p:attrName>style.visibility</p:attrName>
                                        </p:attrNameLst>
                                      </p:cBhvr>
                                      <p:to>
                                        <p:strVal val="hidden"/>
                                      </p:to>
                                    </p:set>
                                  </p:childTnLst>
                                </p:cTn>
                              </p:par>
                              <p:par>
                                <p:cTn id="139" presetID="1" presetClass="exit" presetSubtype="0" fill="hold" grpId="1" nodeType="withEffect">
                                  <p:stCondLst>
                                    <p:cond delay="16000"/>
                                  </p:stCondLst>
                                  <p:childTnLst>
                                    <p:set>
                                      <p:cBhvr>
                                        <p:cTn id="140" dur="1" fill="hold">
                                          <p:stCondLst>
                                            <p:cond delay="0"/>
                                          </p:stCondLst>
                                        </p:cTn>
                                        <p:tgtEl>
                                          <p:spTgt spid="684"/>
                                        </p:tgtEl>
                                        <p:attrNameLst>
                                          <p:attrName>style.visibility</p:attrName>
                                        </p:attrNameLst>
                                      </p:cBhvr>
                                      <p:to>
                                        <p:strVal val="hidden"/>
                                      </p:to>
                                    </p:set>
                                  </p:childTnLst>
                                </p:cTn>
                              </p:par>
                              <p:par>
                                <p:cTn id="141" presetID="1" presetClass="exit" presetSubtype="0" fill="hold" grpId="1" nodeType="withEffect">
                                  <p:stCondLst>
                                    <p:cond delay="16000"/>
                                  </p:stCondLst>
                                  <p:childTnLst>
                                    <p:set>
                                      <p:cBhvr>
                                        <p:cTn id="142" dur="1" fill="hold">
                                          <p:stCondLst>
                                            <p:cond delay="0"/>
                                          </p:stCondLst>
                                        </p:cTn>
                                        <p:tgtEl>
                                          <p:spTgt spid="685"/>
                                        </p:tgtEl>
                                        <p:attrNameLst>
                                          <p:attrName>style.visibility</p:attrName>
                                        </p:attrNameLst>
                                      </p:cBhvr>
                                      <p:to>
                                        <p:strVal val="hidden"/>
                                      </p:to>
                                    </p:set>
                                  </p:childTnLst>
                                </p:cTn>
                              </p:par>
                              <p:par>
                                <p:cTn id="143" presetID="1" presetClass="exit" presetSubtype="0" fill="hold" grpId="1" nodeType="withEffect">
                                  <p:stCondLst>
                                    <p:cond delay="16000"/>
                                  </p:stCondLst>
                                  <p:childTnLst>
                                    <p:set>
                                      <p:cBhvr>
                                        <p:cTn id="144" dur="1" fill="hold">
                                          <p:stCondLst>
                                            <p:cond delay="0"/>
                                          </p:stCondLst>
                                        </p:cTn>
                                        <p:tgtEl>
                                          <p:spTgt spid="686"/>
                                        </p:tgtEl>
                                        <p:attrNameLst>
                                          <p:attrName>style.visibility</p:attrName>
                                        </p:attrNameLst>
                                      </p:cBhvr>
                                      <p:to>
                                        <p:strVal val="hidden"/>
                                      </p:to>
                                    </p:set>
                                  </p:childTnLst>
                                </p:cTn>
                              </p:par>
                              <p:par>
                                <p:cTn id="145" presetID="1" presetClass="exit" presetSubtype="0" fill="hold" grpId="1" nodeType="withEffect">
                                  <p:stCondLst>
                                    <p:cond delay="16000"/>
                                  </p:stCondLst>
                                  <p:childTnLst>
                                    <p:set>
                                      <p:cBhvr>
                                        <p:cTn id="146" dur="1" fill="hold">
                                          <p:stCondLst>
                                            <p:cond delay="0"/>
                                          </p:stCondLst>
                                        </p:cTn>
                                        <p:tgtEl>
                                          <p:spTgt spid="687"/>
                                        </p:tgtEl>
                                        <p:attrNameLst>
                                          <p:attrName>style.visibility</p:attrName>
                                        </p:attrNameLst>
                                      </p:cBhvr>
                                      <p:to>
                                        <p:strVal val="hidden"/>
                                      </p:to>
                                    </p:set>
                                  </p:childTnLst>
                                </p:cTn>
                              </p:par>
                              <p:par>
                                <p:cTn id="147" presetID="1" presetClass="exit" presetSubtype="0" fill="hold" grpId="1" nodeType="withEffect">
                                  <p:stCondLst>
                                    <p:cond delay="16000"/>
                                  </p:stCondLst>
                                  <p:childTnLst>
                                    <p:set>
                                      <p:cBhvr>
                                        <p:cTn id="148" dur="1" fill="hold">
                                          <p:stCondLst>
                                            <p:cond delay="0"/>
                                          </p:stCondLst>
                                        </p:cTn>
                                        <p:tgtEl>
                                          <p:spTgt spid="688"/>
                                        </p:tgtEl>
                                        <p:attrNameLst>
                                          <p:attrName>style.visibility</p:attrName>
                                        </p:attrNameLst>
                                      </p:cBhvr>
                                      <p:to>
                                        <p:strVal val="hidden"/>
                                      </p:to>
                                    </p:set>
                                  </p:childTnLst>
                                </p:cTn>
                              </p:par>
                              <p:par>
                                <p:cTn id="149" presetID="1" presetClass="exit" presetSubtype="0" fill="hold" grpId="1" nodeType="withEffect">
                                  <p:stCondLst>
                                    <p:cond delay="16000"/>
                                  </p:stCondLst>
                                  <p:childTnLst>
                                    <p:set>
                                      <p:cBhvr>
                                        <p:cTn id="150" dur="1" fill="hold">
                                          <p:stCondLst>
                                            <p:cond delay="0"/>
                                          </p:stCondLst>
                                        </p:cTn>
                                        <p:tgtEl>
                                          <p:spTgt spid="689"/>
                                        </p:tgtEl>
                                        <p:attrNameLst>
                                          <p:attrName>style.visibility</p:attrName>
                                        </p:attrNameLst>
                                      </p:cBhvr>
                                      <p:to>
                                        <p:strVal val="hidden"/>
                                      </p:to>
                                    </p:set>
                                  </p:childTnLst>
                                </p:cTn>
                              </p:par>
                              <p:par>
                                <p:cTn id="151" presetID="1" presetClass="exit" presetSubtype="0" fill="hold" grpId="1" nodeType="withEffect">
                                  <p:stCondLst>
                                    <p:cond delay="16000"/>
                                  </p:stCondLst>
                                  <p:childTnLst>
                                    <p:set>
                                      <p:cBhvr>
                                        <p:cTn id="152" dur="1" fill="hold">
                                          <p:stCondLst>
                                            <p:cond delay="0"/>
                                          </p:stCondLst>
                                        </p:cTn>
                                        <p:tgtEl>
                                          <p:spTgt spid="690"/>
                                        </p:tgtEl>
                                        <p:attrNameLst>
                                          <p:attrName>style.visibility</p:attrName>
                                        </p:attrNameLst>
                                      </p:cBhvr>
                                      <p:to>
                                        <p:strVal val="hidden"/>
                                      </p:to>
                                    </p:set>
                                  </p:childTnLst>
                                </p:cTn>
                              </p:par>
                              <p:par>
                                <p:cTn id="153" presetID="1" presetClass="exit" presetSubtype="0" fill="hold" grpId="1" nodeType="withEffect">
                                  <p:stCondLst>
                                    <p:cond delay="16000"/>
                                  </p:stCondLst>
                                  <p:childTnLst>
                                    <p:set>
                                      <p:cBhvr>
                                        <p:cTn id="154" dur="1" fill="hold">
                                          <p:stCondLst>
                                            <p:cond delay="0"/>
                                          </p:stCondLst>
                                        </p:cTn>
                                        <p:tgtEl>
                                          <p:spTgt spid="691"/>
                                        </p:tgtEl>
                                        <p:attrNameLst>
                                          <p:attrName>style.visibility</p:attrName>
                                        </p:attrNameLst>
                                      </p:cBhvr>
                                      <p:to>
                                        <p:strVal val="hidden"/>
                                      </p:to>
                                    </p:set>
                                  </p:childTnLst>
                                </p:cTn>
                              </p:par>
                              <p:par>
                                <p:cTn id="155" presetID="1" presetClass="exit" presetSubtype="0" fill="hold" grpId="1" nodeType="withEffect">
                                  <p:stCondLst>
                                    <p:cond delay="16000"/>
                                  </p:stCondLst>
                                  <p:childTnLst>
                                    <p:set>
                                      <p:cBhvr>
                                        <p:cTn id="156" dur="1" fill="hold">
                                          <p:stCondLst>
                                            <p:cond delay="0"/>
                                          </p:stCondLst>
                                        </p:cTn>
                                        <p:tgtEl>
                                          <p:spTgt spid="692"/>
                                        </p:tgtEl>
                                        <p:attrNameLst>
                                          <p:attrName>style.visibility</p:attrName>
                                        </p:attrNameLst>
                                      </p:cBhvr>
                                      <p:to>
                                        <p:strVal val="hidden"/>
                                      </p:to>
                                    </p:set>
                                  </p:childTnLst>
                                </p:cTn>
                              </p:par>
                              <p:par>
                                <p:cTn id="157" presetID="1" presetClass="exit" presetSubtype="0" fill="hold" grpId="1" nodeType="withEffect">
                                  <p:stCondLst>
                                    <p:cond delay="16000"/>
                                  </p:stCondLst>
                                  <p:childTnLst>
                                    <p:set>
                                      <p:cBhvr>
                                        <p:cTn id="158" dur="1" fill="hold">
                                          <p:stCondLst>
                                            <p:cond delay="0"/>
                                          </p:stCondLst>
                                        </p:cTn>
                                        <p:tgtEl>
                                          <p:spTgt spid="693"/>
                                        </p:tgtEl>
                                        <p:attrNameLst>
                                          <p:attrName>style.visibility</p:attrName>
                                        </p:attrNameLst>
                                      </p:cBhvr>
                                      <p:to>
                                        <p:strVal val="hidden"/>
                                      </p:to>
                                    </p:set>
                                  </p:childTnLst>
                                </p:cTn>
                              </p:par>
                              <p:par>
                                <p:cTn id="159" presetID="1" presetClass="exit" presetSubtype="0" fill="hold" grpId="1" nodeType="withEffect">
                                  <p:stCondLst>
                                    <p:cond delay="16000"/>
                                  </p:stCondLst>
                                  <p:childTnLst>
                                    <p:set>
                                      <p:cBhvr>
                                        <p:cTn id="160" dur="1" fill="hold">
                                          <p:stCondLst>
                                            <p:cond delay="0"/>
                                          </p:stCondLst>
                                        </p:cTn>
                                        <p:tgtEl>
                                          <p:spTgt spid="694"/>
                                        </p:tgtEl>
                                        <p:attrNameLst>
                                          <p:attrName>style.visibility</p:attrName>
                                        </p:attrNameLst>
                                      </p:cBhvr>
                                      <p:to>
                                        <p:strVal val="hidden"/>
                                      </p:to>
                                    </p:set>
                                  </p:childTnLst>
                                </p:cTn>
                              </p:par>
                              <p:par>
                                <p:cTn id="161" presetID="1" presetClass="exit" presetSubtype="0" fill="hold" grpId="1" nodeType="withEffect">
                                  <p:stCondLst>
                                    <p:cond delay="16000"/>
                                  </p:stCondLst>
                                  <p:childTnLst>
                                    <p:set>
                                      <p:cBhvr>
                                        <p:cTn id="162" dur="1" fill="hold">
                                          <p:stCondLst>
                                            <p:cond delay="0"/>
                                          </p:stCondLst>
                                        </p:cTn>
                                        <p:tgtEl>
                                          <p:spTgt spid="695"/>
                                        </p:tgtEl>
                                        <p:attrNameLst>
                                          <p:attrName>style.visibility</p:attrName>
                                        </p:attrNameLst>
                                      </p:cBhvr>
                                      <p:to>
                                        <p:strVal val="hidden"/>
                                      </p:to>
                                    </p:set>
                                  </p:childTnLst>
                                </p:cTn>
                              </p:par>
                              <p:par>
                                <p:cTn id="163" presetID="1" presetClass="exit" presetSubtype="0" fill="hold" grpId="1" nodeType="withEffect">
                                  <p:stCondLst>
                                    <p:cond delay="16000"/>
                                  </p:stCondLst>
                                  <p:childTnLst>
                                    <p:set>
                                      <p:cBhvr>
                                        <p:cTn id="164" dur="1" fill="hold">
                                          <p:stCondLst>
                                            <p:cond delay="0"/>
                                          </p:stCondLst>
                                        </p:cTn>
                                        <p:tgtEl>
                                          <p:spTgt spid="696"/>
                                        </p:tgtEl>
                                        <p:attrNameLst>
                                          <p:attrName>style.visibility</p:attrName>
                                        </p:attrNameLst>
                                      </p:cBhvr>
                                      <p:to>
                                        <p:strVal val="hidden"/>
                                      </p:to>
                                    </p:set>
                                  </p:childTnLst>
                                </p:cTn>
                              </p:par>
                              <p:par>
                                <p:cTn id="165" presetID="10" presetClass="entr" presetSubtype="0" fill="hold" grpId="0" nodeType="withEffect">
                                  <p:stCondLst>
                                    <p:cond delay="250"/>
                                  </p:stCondLst>
                                  <p:childTnLst>
                                    <p:set>
                                      <p:cBhvr>
                                        <p:cTn id="166" dur="1" fill="hold">
                                          <p:stCondLst>
                                            <p:cond delay="0"/>
                                          </p:stCondLst>
                                        </p:cTn>
                                        <p:tgtEl>
                                          <p:spTgt spid="527"/>
                                        </p:tgtEl>
                                        <p:attrNameLst>
                                          <p:attrName>style.visibility</p:attrName>
                                        </p:attrNameLst>
                                      </p:cBhvr>
                                      <p:to>
                                        <p:strVal val="visible"/>
                                      </p:to>
                                    </p:set>
                                    <p:animEffect transition="in" filter="fade">
                                      <p:cBhvr>
                                        <p:cTn id="167" dur="500"/>
                                        <p:tgtEl>
                                          <p:spTgt spid="527"/>
                                        </p:tgtEl>
                                      </p:cBhvr>
                                    </p:animEffect>
                                  </p:childTnLst>
                                </p:cTn>
                              </p:par>
                              <p:par>
                                <p:cTn id="168" presetID="10" presetClass="entr" presetSubtype="0" fill="hold" grpId="0" nodeType="withEffect">
                                  <p:stCondLst>
                                    <p:cond delay="250"/>
                                  </p:stCondLst>
                                  <p:childTnLst>
                                    <p:set>
                                      <p:cBhvr>
                                        <p:cTn id="169" dur="1" fill="hold">
                                          <p:stCondLst>
                                            <p:cond delay="0"/>
                                          </p:stCondLst>
                                        </p:cTn>
                                        <p:tgtEl>
                                          <p:spTgt spid="569"/>
                                        </p:tgtEl>
                                        <p:attrNameLst>
                                          <p:attrName>style.visibility</p:attrName>
                                        </p:attrNameLst>
                                      </p:cBhvr>
                                      <p:to>
                                        <p:strVal val="visible"/>
                                      </p:to>
                                    </p:set>
                                    <p:animEffect transition="in" filter="fade">
                                      <p:cBhvr>
                                        <p:cTn id="170" dur="500"/>
                                        <p:tgtEl>
                                          <p:spTgt spid="569"/>
                                        </p:tgtEl>
                                      </p:cBhvr>
                                    </p:animEffect>
                                  </p:childTnLst>
                                </p:cTn>
                              </p:par>
                              <p:par>
                                <p:cTn id="171" presetID="10" presetClass="entr" presetSubtype="0" fill="hold" grpId="0" nodeType="withEffect">
                                  <p:stCondLst>
                                    <p:cond delay="500"/>
                                  </p:stCondLst>
                                  <p:childTnLst>
                                    <p:set>
                                      <p:cBhvr>
                                        <p:cTn id="172" dur="1" fill="hold">
                                          <p:stCondLst>
                                            <p:cond delay="0"/>
                                          </p:stCondLst>
                                        </p:cTn>
                                        <p:tgtEl>
                                          <p:spTgt spid="581"/>
                                        </p:tgtEl>
                                        <p:attrNameLst>
                                          <p:attrName>style.visibility</p:attrName>
                                        </p:attrNameLst>
                                      </p:cBhvr>
                                      <p:to>
                                        <p:strVal val="visible"/>
                                      </p:to>
                                    </p:set>
                                    <p:animEffect transition="in" filter="fade">
                                      <p:cBhvr>
                                        <p:cTn id="173" dur="500"/>
                                        <p:tgtEl>
                                          <p:spTgt spid="581"/>
                                        </p:tgtEl>
                                      </p:cBhvr>
                                    </p:animEffect>
                                  </p:childTnLst>
                                </p:cTn>
                              </p:par>
                              <p:par>
                                <p:cTn id="174" presetID="10" presetClass="entr" presetSubtype="0" fill="hold" grpId="0" nodeType="withEffect">
                                  <p:stCondLst>
                                    <p:cond delay="500"/>
                                  </p:stCondLst>
                                  <p:childTnLst>
                                    <p:set>
                                      <p:cBhvr>
                                        <p:cTn id="175" dur="1" fill="hold">
                                          <p:stCondLst>
                                            <p:cond delay="0"/>
                                          </p:stCondLst>
                                        </p:cTn>
                                        <p:tgtEl>
                                          <p:spTgt spid="535"/>
                                        </p:tgtEl>
                                        <p:attrNameLst>
                                          <p:attrName>style.visibility</p:attrName>
                                        </p:attrNameLst>
                                      </p:cBhvr>
                                      <p:to>
                                        <p:strVal val="visible"/>
                                      </p:to>
                                    </p:set>
                                    <p:animEffect transition="in" filter="fade">
                                      <p:cBhvr>
                                        <p:cTn id="176" dur="500"/>
                                        <p:tgtEl>
                                          <p:spTgt spid="535"/>
                                        </p:tgtEl>
                                      </p:cBhvr>
                                    </p:animEffect>
                                  </p:childTnLst>
                                </p:cTn>
                              </p:par>
                              <p:par>
                                <p:cTn id="177" presetID="10" presetClass="entr" presetSubtype="0" fill="hold" grpId="0" nodeType="withEffect">
                                  <p:stCondLst>
                                    <p:cond delay="750"/>
                                  </p:stCondLst>
                                  <p:childTnLst>
                                    <p:set>
                                      <p:cBhvr>
                                        <p:cTn id="178" dur="1" fill="hold">
                                          <p:stCondLst>
                                            <p:cond delay="0"/>
                                          </p:stCondLst>
                                        </p:cTn>
                                        <p:tgtEl>
                                          <p:spTgt spid="534"/>
                                        </p:tgtEl>
                                        <p:attrNameLst>
                                          <p:attrName>style.visibility</p:attrName>
                                        </p:attrNameLst>
                                      </p:cBhvr>
                                      <p:to>
                                        <p:strVal val="visible"/>
                                      </p:to>
                                    </p:set>
                                    <p:animEffect transition="in" filter="fade">
                                      <p:cBhvr>
                                        <p:cTn id="179" dur="500"/>
                                        <p:tgtEl>
                                          <p:spTgt spid="534"/>
                                        </p:tgtEl>
                                      </p:cBhvr>
                                    </p:animEffect>
                                  </p:childTnLst>
                                </p:cTn>
                              </p:par>
                              <p:par>
                                <p:cTn id="180" presetID="10" presetClass="entr" presetSubtype="0" fill="hold" grpId="0" nodeType="withEffect">
                                  <p:stCondLst>
                                    <p:cond delay="750"/>
                                  </p:stCondLst>
                                  <p:childTnLst>
                                    <p:set>
                                      <p:cBhvr>
                                        <p:cTn id="181" dur="1" fill="hold">
                                          <p:stCondLst>
                                            <p:cond delay="0"/>
                                          </p:stCondLst>
                                        </p:cTn>
                                        <p:tgtEl>
                                          <p:spTgt spid="533"/>
                                        </p:tgtEl>
                                        <p:attrNameLst>
                                          <p:attrName>style.visibility</p:attrName>
                                        </p:attrNameLst>
                                      </p:cBhvr>
                                      <p:to>
                                        <p:strVal val="visible"/>
                                      </p:to>
                                    </p:set>
                                    <p:animEffect transition="in" filter="fade">
                                      <p:cBhvr>
                                        <p:cTn id="182" dur="500"/>
                                        <p:tgtEl>
                                          <p:spTgt spid="533"/>
                                        </p:tgtEl>
                                      </p:cBhvr>
                                    </p:animEffect>
                                  </p:childTnLst>
                                </p:cTn>
                              </p:par>
                              <p:par>
                                <p:cTn id="183" presetID="10" presetClass="entr" presetSubtype="0" fill="hold" grpId="0" nodeType="withEffect">
                                  <p:stCondLst>
                                    <p:cond delay="1000"/>
                                  </p:stCondLst>
                                  <p:childTnLst>
                                    <p:set>
                                      <p:cBhvr>
                                        <p:cTn id="184" dur="1" fill="hold">
                                          <p:stCondLst>
                                            <p:cond delay="0"/>
                                          </p:stCondLst>
                                        </p:cTn>
                                        <p:tgtEl>
                                          <p:spTgt spid="585"/>
                                        </p:tgtEl>
                                        <p:attrNameLst>
                                          <p:attrName>style.visibility</p:attrName>
                                        </p:attrNameLst>
                                      </p:cBhvr>
                                      <p:to>
                                        <p:strVal val="visible"/>
                                      </p:to>
                                    </p:set>
                                    <p:animEffect transition="in" filter="fade">
                                      <p:cBhvr>
                                        <p:cTn id="185" dur="500"/>
                                        <p:tgtEl>
                                          <p:spTgt spid="585"/>
                                        </p:tgtEl>
                                      </p:cBhvr>
                                    </p:animEffect>
                                  </p:childTnLst>
                                </p:cTn>
                              </p:par>
                              <p:par>
                                <p:cTn id="186" presetID="10" presetClass="entr" presetSubtype="0" fill="hold" grpId="0" nodeType="withEffect">
                                  <p:stCondLst>
                                    <p:cond delay="1000"/>
                                  </p:stCondLst>
                                  <p:childTnLst>
                                    <p:set>
                                      <p:cBhvr>
                                        <p:cTn id="187" dur="1" fill="hold">
                                          <p:stCondLst>
                                            <p:cond delay="0"/>
                                          </p:stCondLst>
                                        </p:cTn>
                                        <p:tgtEl>
                                          <p:spTgt spid="584"/>
                                        </p:tgtEl>
                                        <p:attrNameLst>
                                          <p:attrName>style.visibility</p:attrName>
                                        </p:attrNameLst>
                                      </p:cBhvr>
                                      <p:to>
                                        <p:strVal val="visible"/>
                                      </p:to>
                                    </p:set>
                                    <p:animEffect transition="in" filter="fade">
                                      <p:cBhvr>
                                        <p:cTn id="188" dur="500"/>
                                        <p:tgtEl>
                                          <p:spTgt spid="584"/>
                                        </p:tgtEl>
                                      </p:cBhvr>
                                    </p:animEffect>
                                  </p:childTnLst>
                                </p:cTn>
                              </p:par>
                              <p:par>
                                <p:cTn id="189" presetID="10" presetClass="entr" presetSubtype="0" fill="hold" grpId="0" nodeType="withEffect">
                                  <p:stCondLst>
                                    <p:cond delay="2000"/>
                                  </p:stCondLst>
                                  <p:childTnLst>
                                    <p:set>
                                      <p:cBhvr>
                                        <p:cTn id="190" dur="1" fill="hold">
                                          <p:stCondLst>
                                            <p:cond delay="0"/>
                                          </p:stCondLst>
                                        </p:cTn>
                                        <p:tgtEl>
                                          <p:spTgt spid="526"/>
                                        </p:tgtEl>
                                        <p:attrNameLst>
                                          <p:attrName>style.visibility</p:attrName>
                                        </p:attrNameLst>
                                      </p:cBhvr>
                                      <p:to>
                                        <p:strVal val="visible"/>
                                      </p:to>
                                    </p:set>
                                    <p:animEffect transition="in" filter="fade">
                                      <p:cBhvr>
                                        <p:cTn id="191" dur="500"/>
                                        <p:tgtEl>
                                          <p:spTgt spid="526"/>
                                        </p:tgtEl>
                                      </p:cBhvr>
                                    </p:animEffect>
                                  </p:childTnLst>
                                </p:cTn>
                              </p:par>
                              <p:par>
                                <p:cTn id="192" presetID="10" presetClass="entr" presetSubtype="0" fill="hold" grpId="0" nodeType="withEffect">
                                  <p:stCondLst>
                                    <p:cond delay="2250"/>
                                  </p:stCondLst>
                                  <p:childTnLst>
                                    <p:set>
                                      <p:cBhvr>
                                        <p:cTn id="193" dur="1" fill="hold">
                                          <p:stCondLst>
                                            <p:cond delay="0"/>
                                          </p:stCondLst>
                                        </p:cTn>
                                        <p:tgtEl>
                                          <p:spTgt spid="525"/>
                                        </p:tgtEl>
                                        <p:attrNameLst>
                                          <p:attrName>style.visibility</p:attrName>
                                        </p:attrNameLst>
                                      </p:cBhvr>
                                      <p:to>
                                        <p:strVal val="visible"/>
                                      </p:to>
                                    </p:set>
                                    <p:animEffect transition="in" filter="fade">
                                      <p:cBhvr>
                                        <p:cTn id="194" dur="500"/>
                                        <p:tgtEl>
                                          <p:spTgt spid="525"/>
                                        </p:tgtEl>
                                      </p:cBhvr>
                                    </p:animEffect>
                                  </p:childTnLst>
                                </p:cTn>
                              </p:par>
                              <p:par>
                                <p:cTn id="195" presetID="10" presetClass="entr" presetSubtype="0" fill="hold" grpId="0" nodeType="withEffect">
                                  <p:stCondLst>
                                    <p:cond delay="2500"/>
                                  </p:stCondLst>
                                  <p:childTnLst>
                                    <p:set>
                                      <p:cBhvr>
                                        <p:cTn id="196" dur="1" fill="hold">
                                          <p:stCondLst>
                                            <p:cond delay="0"/>
                                          </p:stCondLst>
                                        </p:cTn>
                                        <p:tgtEl>
                                          <p:spTgt spid="549"/>
                                        </p:tgtEl>
                                        <p:attrNameLst>
                                          <p:attrName>style.visibility</p:attrName>
                                        </p:attrNameLst>
                                      </p:cBhvr>
                                      <p:to>
                                        <p:strVal val="visible"/>
                                      </p:to>
                                    </p:set>
                                    <p:animEffect transition="in" filter="fade">
                                      <p:cBhvr>
                                        <p:cTn id="197" dur="500"/>
                                        <p:tgtEl>
                                          <p:spTgt spid="549"/>
                                        </p:tgtEl>
                                      </p:cBhvr>
                                    </p:animEffect>
                                  </p:childTnLst>
                                </p:cTn>
                              </p:par>
                              <p:par>
                                <p:cTn id="198" presetID="10" presetClass="entr" presetSubtype="0" fill="hold" grpId="0" nodeType="withEffect">
                                  <p:stCondLst>
                                    <p:cond delay="2750"/>
                                  </p:stCondLst>
                                  <p:childTnLst>
                                    <p:set>
                                      <p:cBhvr>
                                        <p:cTn id="199" dur="1" fill="hold">
                                          <p:stCondLst>
                                            <p:cond delay="0"/>
                                          </p:stCondLst>
                                        </p:cTn>
                                        <p:tgtEl>
                                          <p:spTgt spid="541"/>
                                        </p:tgtEl>
                                        <p:attrNameLst>
                                          <p:attrName>style.visibility</p:attrName>
                                        </p:attrNameLst>
                                      </p:cBhvr>
                                      <p:to>
                                        <p:strVal val="visible"/>
                                      </p:to>
                                    </p:set>
                                    <p:animEffect transition="in" filter="fade">
                                      <p:cBhvr>
                                        <p:cTn id="200" dur="500"/>
                                        <p:tgtEl>
                                          <p:spTgt spid="541"/>
                                        </p:tgtEl>
                                      </p:cBhvr>
                                    </p:animEffect>
                                  </p:childTnLst>
                                </p:cTn>
                              </p:par>
                              <p:par>
                                <p:cTn id="201" presetID="10" presetClass="entr" presetSubtype="0" fill="hold" grpId="0" nodeType="withEffect">
                                  <p:stCondLst>
                                    <p:cond delay="3000"/>
                                  </p:stCondLst>
                                  <p:childTnLst>
                                    <p:set>
                                      <p:cBhvr>
                                        <p:cTn id="202" dur="1" fill="hold">
                                          <p:stCondLst>
                                            <p:cond delay="0"/>
                                          </p:stCondLst>
                                        </p:cTn>
                                        <p:tgtEl>
                                          <p:spTgt spid="556"/>
                                        </p:tgtEl>
                                        <p:attrNameLst>
                                          <p:attrName>style.visibility</p:attrName>
                                        </p:attrNameLst>
                                      </p:cBhvr>
                                      <p:to>
                                        <p:strVal val="visible"/>
                                      </p:to>
                                    </p:set>
                                    <p:animEffect transition="in" filter="fade">
                                      <p:cBhvr>
                                        <p:cTn id="203" dur="500"/>
                                        <p:tgtEl>
                                          <p:spTgt spid="556"/>
                                        </p:tgtEl>
                                      </p:cBhvr>
                                    </p:animEffect>
                                  </p:childTnLst>
                                </p:cTn>
                              </p:par>
                              <p:par>
                                <p:cTn id="204" presetID="10" presetClass="entr" presetSubtype="0" fill="hold" grpId="0" nodeType="withEffect">
                                  <p:stCondLst>
                                    <p:cond delay="3250"/>
                                  </p:stCondLst>
                                  <p:childTnLst>
                                    <p:set>
                                      <p:cBhvr>
                                        <p:cTn id="205" dur="1" fill="hold">
                                          <p:stCondLst>
                                            <p:cond delay="0"/>
                                          </p:stCondLst>
                                        </p:cTn>
                                        <p:tgtEl>
                                          <p:spTgt spid="552"/>
                                        </p:tgtEl>
                                        <p:attrNameLst>
                                          <p:attrName>style.visibility</p:attrName>
                                        </p:attrNameLst>
                                      </p:cBhvr>
                                      <p:to>
                                        <p:strVal val="visible"/>
                                      </p:to>
                                    </p:set>
                                    <p:animEffect transition="in" filter="fade">
                                      <p:cBhvr>
                                        <p:cTn id="206" dur="500"/>
                                        <p:tgtEl>
                                          <p:spTgt spid="552"/>
                                        </p:tgtEl>
                                      </p:cBhvr>
                                    </p:animEffect>
                                  </p:childTnLst>
                                </p:cTn>
                              </p:par>
                              <p:par>
                                <p:cTn id="207" presetID="10" presetClass="entr" presetSubtype="0" fill="hold" grpId="0" nodeType="withEffect">
                                  <p:stCondLst>
                                    <p:cond delay="12000"/>
                                  </p:stCondLst>
                                  <p:childTnLst>
                                    <p:set>
                                      <p:cBhvr>
                                        <p:cTn id="208" dur="1" fill="hold">
                                          <p:stCondLst>
                                            <p:cond delay="0"/>
                                          </p:stCondLst>
                                        </p:cTn>
                                        <p:tgtEl>
                                          <p:spTgt spid="573"/>
                                        </p:tgtEl>
                                        <p:attrNameLst>
                                          <p:attrName>style.visibility</p:attrName>
                                        </p:attrNameLst>
                                      </p:cBhvr>
                                      <p:to>
                                        <p:strVal val="visible"/>
                                      </p:to>
                                    </p:set>
                                    <p:animEffect transition="in" filter="fade">
                                      <p:cBhvr>
                                        <p:cTn id="209" dur="500"/>
                                        <p:tgtEl>
                                          <p:spTgt spid="573"/>
                                        </p:tgtEl>
                                      </p:cBhvr>
                                    </p:animEffect>
                                  </p:childTnLst>
                                </p:cTn>
                              </p:par>
                              <p:par>
                                <p:cTn id="210" presetID="10" presetClass="entr" presetSubtype="0" fill="hold" grpId="0" nodeType="withEffect">
                                  <p:stCondLst>
                                    <p:cond delay="12250"/>
                                  </p:stCondLst>
                                  <p:childTnLst>
                                    <p:set>
                                      <p:cBhvr>
                                        <p:cTn id="211" dur="1" fill="hold">
                                          <p:stCondLst>
                                            <p:cond delay="0"/>
                                          </p:stCondLst>
                                        </p:cTn>
                                        <p:tgtEl>
                                          <p:spTgt spid="572"/>
                                        </p:tgtEl>
                                        <p:attrNameLst>
                                          <p:attrName>style.visibility</p:attrName>
                                        </p:attrNameLst>
                                      </p:cBhvr>
                                      <p:to>
                                        <p:strVal val="visible"/>
                                      </p:to>
                                    </p:set>
                                    <p:animEffect transition="in" filter="fade">
                                      <p:cBhvr>
                                        <p:cTn id="212" dur="500"/>
                                        <p:tgtEl>
                                          <p:spTgt spid="572"/>
                                        </p:tgtEl>
                                      </p:cBhvr>
                                    </p:animEffect>
                                  </p:childTnLst>
                                </p:cTn>
                              </p:par>
                              <p:par>
                                <p:cTn id="213" presetID="10" presetClass="entr" presetSubtype="0" fill="hold" grpId="0" nodeType="withEffect">
                                  <p:stCondLst>
                                    <p:cond delay="12500"/>
                                  </p:stCondLst>
                                  <p:childTnLst>
                                    <p:set>
                                      <p:cBhvr>
                                        <p:cTn id="214" dur="1" fill="hold">
                                          <p:stCondLst>
                                            <p:cond delay="0"/>
                                          </p:stCondLst>
                                        </p:cTn>
                                        <p:tgtEl>
                                          <p:spTgt spid="571"/>
                                        </p:tgtEl>
                                        <p:attrNameLst>
                                          <p:attrName>style.visibility</p:attrName>
                                        </p:attrNameLst>
                                      </p:cBhvr>
                                      <p:to>
                                        <p:strVal val="visible"/>
                                      </p:to>
                                    </p:set>
                                    <p:animEffect transition="in" filter="fade">
                                      <p:cBhvr>
                                        <p:cTn id="215" dur="500"/>
                                        <p:tgtEl>
                                          <p:spTgt spid="571"/>
                                        </p:tgtEl>
                                      </p:cBhvr>
                                    </p:animEffect>
                                  </p:childTnLst>
                                </p:cTn>
                              </p:par>
                              <p:par>
                                <p:cTn id="216" presetID="10" presetClass="entr" presetSubtype="0" fill="hold" grpId="0" nodeType="withEffect">
                                  <p:stCondLst>
                                    <p:cond delay="12750"/>
                                  </p:stCondLst>
                                  <p:childTnLst>
                                    <p:set>
                                      <p:cBhvr>
                                        <p:cTn id="217" dur="1" fill="hold">
                                          <p:stCondLst>
                                            <p:cond delay="0"/>
                                          </p:stCondLst>
                                        </p:cTn>
                                        <p:tgtEl>
                                          <p:spTgt spid="570"/>
                                        </p:tgtEl>
                                        <p:attrNameLst>
                                          <p:attrName>style.visibility</p:attrName>
                                        </p:attrNameLst>
                                      </p:cBhvr>
                                      <p:to>
                                        <p:strVal val="visible"/>
                                      </p:to>
                                    </p:set>
                                    <p:animEffect transition="in" filter="fade">
                                      <p:cBhvr>
                                        <p:cTn id="218" dur="500"/>
                                        <p:tgtEl>
                                          <p:spTgt spid="570"/>
                                        </p:tgtEl>
                                      </p:cBhvr>
                                    </p:animEffect>
                                  </p:childTnLst>
                                </p:cTn>
                              </p:par>
                              <p:par>
                                <p:cTn id="219" presetID="10" presetClass="entr" presetSubtype="0" fill="hold" grpId="0" nodeType="withEffect">
                                  <p:stCondLst>
                                    <p:cond delay="13000"/>
                                  </p:stCondLst>
                                  <p:childTnLst>
                                    <p:set>
                                      <p:cBhvr>
                                        <p:cTn id="220" dur="1" fill="hold">
                                          <p:stCondLst>
                                            <p:cond delay="0"/>
                                          </p:stCondLst>
                                        </p:cTn>
                                        <p:tgtEl>
                                          <p:spTgt spid="577"/>
                                        </p:tgtEl>
                                        <p:attrNameLst>
                                          <p:attrName>style.visibility</p:attrName>
                                        </p:attrNameLst>
                                      </p:cBhvr>
                                      <p:to>
                                        <p:strVal val="visible"/>
                                      </p:to>
                                    </p:set>
                                    <p:animEffect transition="in" filter="fade">
                                      <p:cBhvr>
                                        <p:cTn id="221" dur="500"/>
                                        <p:tgtEl>
                                          <p:spTgt spid="577"/>
                                        </p:tgtEl>
                                      </p:cBhvr>
                                    </p:animEffect>
                                  </p:childTnLst>
                                </p:cTn>
                              </p:par>
                              <p:par>
                                <p:cTn id="222" presetID="10" presetClass="entr" presetSubtype="0" fill="hold" grpId="0" nodeType="withEffect">
                                  <p:stCondLst>
                                    <p:cond delay="13250"/>
                                  </p:stCondLst>
                                  <p:childTnLst>
                                    <p:set>
                                      <p:cBhvr>
                                        <p:cTn id="223" dur="1" fill="hold">
                                          <p:stCondLst>
                                            <p:cond delay="0"/>
                                          </p:stCondLst>
                                        </p:cTn>
                                        <p:tgtEl>
                                          <p:spTgt spid="576"/>
                                        </p:tgtEl>
                                        <p:attrNameLst>
                                          <p:attrName>style.visibility</p:attrName>
                                        </p:attrNameLst>
                                      </p:cBhvr>
                                      <p:to>
                                        <p:strVal val="visible"/>
                                      </p:to>
                                    </p:set>
                                    <p:animEffect transition="in" filter="fade">
                                      <p:cBhvr>
                                        <p:cTn id="224" dur="500"/>
                                        <p:tgtEl>
                                          <p:spTgt spid="576"/>
                                        </p:tgtEl>
                                      </p:cBhvr>
                                    </p:animEffect>
                                  </p:childTnLst>
                                </p:cTn>
                              </p:par>
                              <p:par>
                                <p:cTn id="225" presetID="10" presetClass="entr" presetSubtype="0" fill="hold" grpId="0" nodeType="withEffect">
                                  <p:stCondLst>
                                    <p:cond delay="13500"/>
                                  </p:stCondLst>
                                  <p:childTnLst>
                                    <p:set>
                                      <p:cBhvr>
                                        <p:cTn id="226" dur="1" fill="hold">
                                          <p:stCondLst>
                                            <p:cond delay="0"/>
                                          </p:stCondLst>
                                        </p:cTn>
                                        <p:tgtEl>
                                          <p:spTgt spid="575"/>
                                        </p:tgtEl>
                                        <p:attrNameLst>
                                          <p:attrName>style.visibility</p:attrName>
                                        </p:attrNameLst>
                                      </p:cBhvr>
                                      <p:to>
                                        <p:strVal val="visible"/>
                                      </p:to>
                                    </p:set>
                                    <p:animEffect transition="in" filter="fade">
                                      <p:cBhvr>
                                        <p:cTn id="227" dur="500"/>
                                        <p:tgtEl>
                                          <p:spTgt spid="575"/>
                                        </p:tgtEl>
                                      </p:cBhvr>
                                    </p:animEffect>
                                  </p:childTnLst>
                                </p:cTn>
                              </p:par>
                              <p:par>
                                <p:cTn id="228" presetID="10" presetClass="entr" presetSubtype="0" fill="hold" grpId="0" nodeType="withEffect">
                                  <p:stCondLst>
                                    <p:cond delay="13750"/>
                                  </p:stCondLst>
                                  <p:childTnLst>
                                    <p:set>
                                      <p:cBhvr>
                                        <p:cTn id="229" dur="1" fill="hold">
                                          <p:stCondLst>
                                            <p:cond delay="0"/>
                                          </p:stCondLst>
                                        </p:cTn>
                                        <p:tgtEl>
                                          <p:spTgt spid="574"/>
                                        </p:tgtEl>
                                        <p:attrNameLst>
                                          <p:attrName>style.visibility</p:attrName>
                                        </p:attrNameLst>
                                      </p:cBhvr>
                                      <p:to>
                                        <p:strVal val="visible"/>
                                      </p:to>
                                    </p:set>
                                    <p:animEffect transition="in" filter="fade">
                                      <p:cBhvr>
                                        <p:cTn id="230" dur="500"/>
                                        <p:tgtEl>
                                          <p:spTgt spid="574"/>
                                        </p:tgtEl>
                                      </p:cBhvr>
                                    </p:animEffect>
                                  </p:childTnLst>
                                </p:cTn>
                              </p:par>
                              <p:par>
                                <p:cTn id="231" presetID="10" presetClass="entr" presetSubtype="0" fill="hold" grpId="0" nodeType="withEffect">
                                  <p:stCondLst>
                                    <p:cond delay="15500"/>
                                  </p:stCondLst>
                                  <p:childTnLst>
                                    <p:set>
                                      <p:cBhvr>
                                        <p:cTn id="232" dur="1" fill="hold">
                                          <p:stCondLst>
                                            <p:cond delay="0"/>
                                          </p:stCondLst>
                                        </p:cTn>
                                        <p:tgtEl>
                                          <p:spTgt spid="565"/>
                                        </p:tgtEl>
                                        <p:attrNameLst>
                                          <p:attrName>style.visibility</p:attrName>
                                        </p:attrNameLst>
                                      </p:cBhvr>
                                      <p:to>
                                        <p:strVal val="visible"/>
                                      </p:to>
                                    </p:set>
                                    <p:animEffect transition="in" filter="fade">
                                      <p:cBhvr>
                                        <p:cTn id="233" dur="500"/>
                                        <p:tgtEl>
                                          <p:spTgt spid="565"/>
                                        </p:tgtEl>
                                      </p:cBhvr>
                                    </p:animEffect>
                                  </p:childTnLst>
                                </p:cTn>
                              </p:par>
                              <p:par>
                                <p:cTn id="234" presetID="10" presetClass="entr" presetSubtype="0" fill="hold" grpId="0" nodeType="withEffect">
                                  <p:stCondLst>
                                    <p:cond delay="3000"/>
                                  </p:stCondLst>
                                  <p:childTnLst>
                                    <p:set>
                                      <p:cBhvr>
                                        <p:cTn id="235" dur="1" fill="hold">
                                          <p:stCondLst>
                                            <p:cond delay="0"/>
                                          </p:stCondLst>
                                        </p:cTn>
                                        <p:tgtEl>
                                          <p:spTgt spid="580"/>
                                        </p:tgtEl>
                                        <p:attrNameLst>
                                          <p:attrName>style.visibility</p:attrName>
                                        </p:attrNameLst>
                                      </p:cBhvr>
                                      <p:to>
                                        <p:strVal val="visible"/>
                                      </p:to>
                                    </p:set>
                                    <p:animEffect transition="in" filter="fade">
                                      <p:cBhvr>
                                        <p:cTn id="236" dur="500"/>
                                        <p:tgtEl>
                                          <p:spTgt spid="580"/>
                                        </p:tgtEl>
                                      </p:cBhvr>
                                    </p:animEffect>
                                  </p:childTnLst>
                                </p:cTn>
                              </p:par>
                              <p:par>
                                <p:cTn id="237" presetID="10" presetClass="entr" presetSubtype="0" fill="hold" grpId="0" nodeType="withEffect">
                                  <p:stCondLst>
                                    <p:cond delay="3500"/>
                                  </p:stCondLst>
                                  <p:childTnLst>
                                    <p:set>
                                      <p:cBhvr>
                                        <p:cTn id="238" dur="1" fill="hold">
                                          <p:stCondLst>
                                            <p:cond delay="0"/>
                                          </p:stCondLst>
                                        </p:cTn>
                                        <p:tgtEl>
                                          <p:spTgt spid="579"/>
                                        </p:tgtEl>
                                        <p:attrNameLst>
                                          <p:attrName>style.visibility</p:attrName>
                                        </p:attrNameLst>
                                      </p:cBhvr>
                                      <p:to>
                                        <p:strVal val="visible"/>
                                      </p:to>
                                    </p:set>
                                    <p:animEffect transition="in" filter="fade">
                                      <p:cBhvr>
                                        <p:cTn id="239" dur="500"/>
                                        <p:tgtEl>
                                          <p:spTgt spid="579"/>
                                        </p:tgtEl>
                                      </p:cBhvr>
                                    </p:animEffect>
                                  </p:childTnLst>
                                </p:cTn>
                              </p:par>
                              <p:par>
                                <p:cTn id="240" presetID="10" presetClass="entr" presetSubtype="0" fill="hold" grpId="0" nodeType="withEffect">
                                  <p:stCondLst>
                                    <p:cond delay="11000"/>
                                  </p:stCondLst>
                                  <p:childTnLst>
                                    <p:set>
                                      <p:cBhvr>
                                        <p:cTn id="241" dur="1" fill="hold">
                                          <p:stCondLst>
                                            <p:cond delay="0"/>
                                          </p:stCondLst>
                                        </p:cTn>
                                        <p:tgtEl>
                                          <p:spTgt spid="536"/>
                                        </p:tgtEl>
                                        <p:attrNameLst>
                                          <p:attrName>style.visibility</p:attrName>
                                        </p:attrNameLst>
                                      </p:cBhvr>
                                      <p:to>
                                        <p:strVal val="visible"/>
                                      </p:to>
                                    </p:set>
                                    <p:animEffect transition="in" filter="fade">
                                      <p:cBhvr>
                                        <p:cTn id="242" dur="500"/>
                                        <p:tgtEl>
                                          <p:spTgt spid="536"/>
                                        </p:tgtEl>
                                      </p:cBhvr>
                                    </p:animEffect>
                                  </p:childTnLst>
                                </p:cTn>
                              </p:par>
                              <p:par>
                                <p:cTn id="243" presetID="10" presetClass="entr" presetSubtype="0" fill="hold" grpId="0" nodeType="withEffect">
                                  <p:stCondLst>
                                    <p:cond delay="4000"/>
                                  </p:stCondLst>
                                  <p:childTnLst>
                                    <p:set>
                                      <p:cBhvr>
                                        <p:cTn id="244" dur="1" fill="hold">
                                          <p:stCondLst>
                                            <p:cond delay="0"/>
                                          </p:stCondLst>
                                        </p:cTn>
                                        <p:tgtEl>
                                          <p:spTgt spid="548"/>
                                        </p:tgtEl>
                                        <p:attrNameLst>
                                          <p:attrName>style.visibility</p:attrName>
                                        </p:attrNameLst>
                                      </p:cBhvr>
                                      <p:to>
                                        <p:strVal val="visible"/>
                                      </p:to>
                                    </p:set>
                                    <p:animEffect transition="in" filter="fade">
                                      <p:cBhvr>
                                        <p:cTn id="245" dur="500"/>
                                        <p:tgtEl>
                                          <p:spTgt spid="548"/>
                                        </p:tgtEl>
                                      </p:cBhvr>
                                    </p:animEffect>
                                  </p:childTnLst>
                                </p:cTn>
                              </p:par>
                              <p:par>
                                <p:cTn id="246" presetID="10" presetClass="entr" presetSubtype="0" fill="hold" grpId="0" nodeType="withEffect">
                                  <p:stCondLst>
                                    <p:cond delay="16000"/>
                                  </p:stCondLst>
                                  <p:childTnLst>
                                    <p:set>
                                      <p:cBhvr>
                                        <p:cTn id="247" dur="1" fill="hold">
                                          <p:stCondLst>
                                            <p:cond delay="0"/>
                                          </p:stCondLst>
                                        </p:cTn>
                                        <p:tgtEl>
                                          <p:spTgt spid="564"/>
                                        </p:tgtEl>
                                        <p:attrNameLst>
                                          <p:attrName>style.visibility</p:attrName>
                                        </p:attrNameLst>
                                      </p:cBhvr>
                                      <p:to>
                                        <p:strVal val="visible"/>
                                      </p:to>
                                    </p:set>
                                    <p:animEffect transition="in" filter="fade">
                                      <p:cBhvr>
                                        <p:cTn id="248" dur="500"/>
                                        <p:tgtEl>
                                          <p:spTgt spid="564"/>
                                        </p:tgtEl>
                                      </p:cBhvr>
                                    </p:animEffect>
                                  </p:childTnLst>
                                </p:cTn>
                              </p:par>
                              <p:par>
                                <p:cTn id="249" presetID="10" presetClass="entr" presetSubtype="0" fill="hold" grpId="0" nodeType="withEffect">
                                  <p:stCondLst>
                                    <p:cond delay="4500"/>
                                  </p:stCondLst>
                                  <p:childTnLst>
                                    <p:set>
                                      <p:cBhvr>
                                        <p:cTn id="250" dur="1" fill="hold">
                                          <p:stCondLst>
                                            <p:cond delay="0"/>
                                          </p:stCondLst>
                                        </p:cTn>
                                        <p:tgtEl>
                                          <p:spTgt spid="578"/>
                                        </p:tgtEl>
                                        <p:attrNameLst>
                                          <p:attrName>style.visibility</p:attrName>
                                        </p:attrNameLst>
                                      </p:cBhvr>
                                      <p:to>
                                        <p:strVal val="visible"/>
                                      </p:to>
                                    </p:set>
                                    <p:animEffect transition="in" filter="fade">
                                      <p:cBhvr>
                                        <p:cTn id="251" dur="500"/>
                                        <p:tgtEl>
                                          <p:spTgt spid="578"/>
                                        </p:tgtEl>
                                      </p:cBhvr>
                                    </p:animEffect>
                                  </p:childTnLst>
                                </p:cTn>
                              </p:par>
                              <p:par>
                                <p:cTn id="252" presetID="10" presetClass="entr" presetSubtype="0" fill="hold" grpId="0" nodeType="withEffect">
                                  <p:stCondLst>
                                    <p:cond delay="5000"/>
                                  </p:stCondLst>
                                  <p:childTnLst>
                                    <p:set>
                                      <p:cBhvr>
                                        <p:cTn id="253" dur="1" fill="hold">
                                          <p:stCondLst>
                                            <p:cond delay="0"/>
                                          </p:stCondLst>
                                        </p:cTn>
                                        <p:tgtEl>
                                          <p:spTgt spid="542"/>
                                        </p:tgtEl>
                                        <p:attrNameLst>
                                          <p:attrName>style.visibility</p:attrName>
                                        </p:attrNameLst>
                                      </p:cBhvr>
                                      <p:to>
                                        <p:strVal val="visible"/>
                                      </p:to>
                                    </p:set>
                                    <p:animEffect transition="in" filter="fade">
                                      <p:cBhvr>
                                        <p:cTn id="254" dur="500"/>
                                        <p:tgtEl>
                                          <p:spTgt spid="542"/>
                                        </p:tgtEl>
                                      </p:cBhvr>
                                    </p:animEffect>
                                  </p:childTnLst>
                                </p:cTn>
                              </p:par>
                              <p:par>
                                <p:cTn id="255" presetID="10" presetClass="entr" presetSubtype="0" fill="hold" grpId="0" nodeType="withEffect">
                                  <p:stCondLst>
                                    <p:cond delay="5500"/>
                                  </p:stCondLst>
                                  <p:childTnLst>
                                    <p:set>
                                      <p:cBhvr>
                                        <p:cTn id="256" dur="1" fill="hold">
                                          <p:stCondLst>
                                            <p:cond delay="0"/>
                                          </p:stCondLst>
                                        </p:cTn>
                                        <p:tgtEl>
                                          <p:spTgt spid="529"/>
                                        </p:tgtEl>
                                        <p:attrNameLst>
                                          <p:attrName>style.visibility</p:attrName>
                                        </p:attrNameLst>
                                      </p:cBhvr>
                                      <p:to>
                                        <p:strVal val="visible"/>
                                      </p:to>
                                    </p:set>
                                    <p:animEffect transition="in" filter="fade">
                                      <p:cBhvr>
                                        <p:cTn id="257" dur="500"/>
                                        <p:tgtEl>
                                          <p:spTgt spid="529"/>
                                        </p:tgtEl>
                                      </p:cBhvr>
                                    </p:animEffect>
                                  </p:childTnLst>
                                </p:cTn>
                              </p:par>
                              <p:par>
                                <p:cTn id="258" presetID="10" presetClass="entr" presetSubtype="0" fill="hold" grpId="0" nodeType="withEffect">
                                  <p:stCondLst>
                                    <p:cond delay="6000"/>
                                  </p:stCondLst>
                                  <p:childTnLst>
                                    <p:set>
                                      <p:cBhvr>
                                        <p:cTn id="259" dur="1" fill="hold">
                                          <p:stCondLst>
                                            <p:cond delay="0"/>
                                          </p:stCondLst>
                                        </p:cTn>
                                        <p:tgtEl>
                                          <p:spTgt spid="528"/>
                                        </p:tgtEl>
                                        <p:attrNameLst>
                                          <p:attrName>style.visibility</p:attrName>
                                        </p:attrNameLst>
                                      </p:cBhvr>
                                      <p:to>
                                        <p:strVal val="visible"/>
                                      </p:to>
                                    </p:set>
                                    <p:animEffect transition="in" filter="fade">
                                      <p:cBhvr>
                                        <p:cTn id="260" dur="500"/>
                                        <p:tgtEl>
                                          <p:spTgt spid="528"/>
                                        </p:tgtEl>
                                      </p:cBhvr>
                                    </p:animEffect>
                                  </p:childTnLst>
                                </p:cTn>
                              </p:par>
                              <p:par>
                                <p:cTn id="261" presetID="10" presetClass="entr" presetSubtype="0" fill="hold" grpId="0" nodeType="withEffect">
                                  <p:stCondLst>
                                    <p:cond delay="11000"/>
                                  </p:stCondLst>
                                  <p:childTnLst>
                                    <p:set>
                                      <p:cBhvr>
                                        <p:cTn id="262" dur="1" fill="hold">
                                          <p:stCondLst>
                                            <p:cond delay="0"/>
                                          </p:stCondLst>
                                        </p:cTn>
                                        <p:tgtEl>
                                          <p:spTgt spid="557"/>
                                        </p:tgtEl>
                                        <p:attrNameLst>
                                          <p:attrName>style.visibility</p:attrName>
                                        </p:attrNameLst>
                                      </p:cBhvr>
                                      <p:to>
                                        <p:strVal val="visible"/>
                                      </p:to>
                                    </p:set>
                                    <p:animEffect transition="in" filter="fade">
                                      <p:cBhvr>
                                        <p:cTn id="263" dur="500"/>
                                        <p:tgtEl>
                                          <p:spTgt spid="557"/>
                                        </p:tgtEl>
                                      </p:cBhvr>
                                    </p:animEffect>
                                  </p:childTnLst>
                                </p:cTn>
                              </p:par>
                              <p:par>
                                <p:cTn id="264" presetID="10" presetClass="entr" presetSubtype="0" fill="hold" grpId="0" nodeType="withEffect">
                                  <p:stCondLst>
                                    <p:cond delay="11250"/>
                                  </p:stCondLst>
                                  <p:childTnLst>
                                    <p:set>
                                      <p:cBhvr>
                                        <p:cTn id="265" dur="1" fill="hold">
                                          <p:stCondLst>
                                            <p:cond delay="0"/>
                                          </p:stCondLst>
                                        </p:cTn>
                                        <p:tgtEl>
                                          <p:spTgt spid="553"/>
                                        </p:tgtEl>
                                        <p:attrNameLst>
                                          <p:attrName>style.visibility</p:attrName>
                                        </p:attrNameLst>
                                      </p:cBhvr>
                                      <p:to>
                                        <p:strVal val="visible"/>
                                      </p:to>
                                    </p:set>
                                    <p:animEffect transition="in" filter="fade">
                                      <p:cBhvr>
                                        <p:cTn id="266" dur="500"/>
                                        <p:tgtEl>
                                          <p:spTgt spid="553"/>
                                        </p:tgtEl>
                                      </p:cBhvr>
                                    </p:animEffect>
                                  </p:childTnLst>
                                </p:cTn>
                              </p:par>
                              <p:par>
                                <p:cTn id="267" presetID="10" presetClass="entr" presetSubtype="0" fill="hold" grpId="0" nodeType="withEffect">
                                  <p:stCondLst>
                                    <p:cond delay="11500"/>
                                  </p:stCondLst>
                                  <p:childTnLst>
                                    <p:set>
                                      <p:cBhvr>
                                        <p:cTn id="268" dur="1" fill="hold">
                                          <p:stCondLst>
                                            <p:cond delay="0"/>
                                          </p:stCondLst>
                                        </p:cTn>
                                        <p:tgtEl>
                                          <p:spTgt spid="563"/>
                                        </p:tgtEl>
                                        <p:attrNameLst>
                                          <p:attrName>style.visibility</p:attrName>
                                        </p:attrNameLst>
                                      </p:cBhvr>
                                      <p:to>
                                        <p:strVal val="visible"/>
                                      </p:to>
                                    </p:set>
                                    <p:animEffect transition="in" filter="fade">
                                      <p:cBhvr>
                                        <p:cTn id="269" dur="500"/>
                                        <p:tgtEl>
                                          <p:spTgt spid="563"/>
                                        </p:tgtEl>
                                      </p:cBhvr>
                                    </p:animEffect>
                                  </p:childTnLst>
                                </p:cTn>
                              </p:par>
                              <p:par>
                                <p:cTn id="270" presetID="10" presetClass="entr" presetSubtype="0" fill="hold" grpId="0" nodeType="withEffect">
                                  <p:stCondLst>
                                    <p:cond delay="11750"/>
                                  </p:stCondLst>
                                  <p:childTnLst>
                                    <p:set>
                                      <p:cBhvr>
                                        <p:cTn id="271" dur="1" fill="hold">
                                          <p:stCondLst>
                                            <p:cond delay="0"/>
                                          </p:stCondLst>
                                        </p:cTn>
                                        <p:tgtEl>
                                          <p:spTgt spid="562"/>
                                        </p:tgtEl>
                                        <p:attrNameLst>
                                          <p:attrName>style.visibility</p:attrName>
                                        </p:attrNameLst>
                                      </p:cBhvr>
                                      <p:to>
                                        <p:strVal val="visible"/>
                                      </p:to>
                                    </p:set>
                                    <p:animEffect transition="in" filter="fade">
                                      <p:cBhvr>
                                        <p:cTn id="272" dur="500"/>
                                        <p:tgtEl>
                                          <p:spTgt spid="562"/>
                                        </p:tgtEl>
                                      </p:cBhvr>
                                    </p:animEffect>
                                  </p:childTnLst>
                                </p:cTn>
                              </p:par>
                              <p:par>
                                <p:cTn id="273" presetID="10" presetClass="entr" presetSubtype="0" fill="hold" grpId="0" nodeType="withEffect">
                                  <p:stCondLst>
                                    <p:cond delay="8250"/>
                                  </p:stCondLst>
                                  <p:childTnLst>
                                    <p:set>
                                      <p:cBhvr>
                                        <p:cTn id="274" dur="1" fill="hold">
                                          <p:stCondLst>
                                            <p:cond delay="0"/>
                                          </p:stCondLst>
                                        </p:cTn>
                                        <p:tgtEl>
                                          <p:spTgt spid="551"/>
                                        </p:tgtEl>
                                        <p:attrNameLst>
                                          <p:attrName>style.visibility</p:attrName>
                                        </p:attrNameLst>
                                      </p:cBhvr>
                                      <p:to>
                                        <p:strVal val="visible"/>
                                      </p:to>
                                    </p:set>
                                    <p:animEffect transition="in" filter="fade">
                                      <p:cBhvr>
                                        <p:cTn id="275" dur="500"/>
                                        <p:tgtEl>
                                          <p:spTgt spid="551"/>
                                        </p:tgtEl>
                                      </p:cBhvr>
                                    </p:animEffect>
                                  </p:childTnLst>
                                </p:cTn>
                              </p:par>
                              <p:par>
                                <p:cTn id="276" presetID="10" presetClass="entr" presetSubtype="0" fill="hold" grpId="0" nodeType="withEffect">
                                  <p:stCondLst>
                                    <p:cond delay="8250"/>
                                  </p:stCondLst>
                                  <p:childTnLst>
                                    <p:set>
                                      <p:cBhvr>
                                        <p:cTn id="277" dur="1" fill="hold">
                                          <p:stCondLst>
                                            <p:cond delay="0"/>
                                          </p:stCondLst>
                                        </p:cTn>
                                        <p:tgtEl>
                                          <p:spTgt spid="524"/>
                                        </p:tgtEl>
                                        <p:attrNameLst>
                                          <p:attrName>style.visibility</p:attrName>
                                        </p:attrNameLst>
                                      </p:cBhvr>
                                      <p:to>
                                        <p:strVal val="visible"/>
                                      </p:to>
                                    </p:set>
                                    <p:animEffect transition="in" filter="fade">
                                      <p:cBhvr>
                                        <p:cTn id="278" dur="500"/>
                                        <p:tgtEl>
                                          <p:spTgt spid="524"/>
                                        </p:tgtEl>
                                      </p:cBhvr>
                                    </p:animEffect>
                                  </p:childTnLst>
                                </p:cTn>
                              </p:par>
                              <p:par>
                                <p:cTn id="279" presetID="10" presetClass="entr" presetSubtype="0" fill="hold" grpId="0" nodeType="withEffect">
                                  <p:stCondLst>
                                    <p:cond delay="8250"/>
                                  </p:stCondLst>
                                  <p:childTnLst>
                                    <p:set>
                                      <p:cBhvr>
                                        <p:cTn id="280" dur="1" fill="hold">
                                          <p:stCondLst>
                                            <p:cond delay="0"/>
                                          </p:stCondLst>
                                        </p:cTn>
                                        <p:tgtEl>
                                          <p:spTgt spid="547"/>
                                        </p:tgtEl>
                                        <p:attrNameLst>
                                          <p:attrName>style.visibility</p:attrName>
                                        </p:attrNameLst>
                                      </p:cBhvr>
                                      <p:to>
                                        <p:strVal val="visible"/>
                                      </p:to>
                                    </p:set>
                                    <p:animEffect transition="in" filter="fade">
                                      <p:cBhvr>
                                        <p:cTn id="281" dur="500"/>
                                        <p:tgtEl>
                                          <p:spTgt spid="547"/>
                                        </p:tgtEl>
                                      </p:cBhvr>
                                    </p:animEffect>
                                  </p:childTnLst>
                                </p:cTn>
                              </p:par>
                              <p:par>
                                <p:cTn id="282" presetID="10" presetClass="entr" presetSubtype="0" fill="hold" grpId="0" nodeType="withEffect">
                                  <p:stCondLst>
                                    <p:cond delay="12000"/>
                                  </p:stCondLst>
                                  <p:childTnLst>
                                    <p:set>
                                      <p:cBhvr>
                                        <p:cTn id="283" dur="1" fill="hold">
                                          <p:stCondLst>
                                            <p:cond delay="0"/>
                                          </p:stCondLst>
                                        </p:cTn>
                                        <p:tgtEl>
                                          <p:spTgt spid="560"/>
                                        </p:tgtEl>
                                        <p:attrNameLst>
                                          <p:attrName>style.visibility</p:attrName>
                                        </p:attrNameLst>
                                      </p:cBhvr>
                                      <p:to>
                                        <p:strVal val="visible"/>
                                      </p:to>
                                    </p:set>
                                    <p:animEffect transition="in" filter="fade">
                                      <p:cBhvr>
                                        <p:cTn id="284" dur="500"/>
                                        <p:tgtEl>
                                          <p:spTgt spid="560"/>
                                        </p:tgtEl>
                                      </p:cBhvr>
                                    </p:animEffect>
                                  </p:childTnLst>
                                </p:cTn>
                              </p:par>
                              <p:par>
                                <p:cTn id="285" presetID="10" presetClass="entr" presetSubtype="0" fill="hold" grpId="0" nodeType="withEffect">
                                  <p:stCondLst>
                                    <p:cond delay="9500"/>
                                  </p:stCondLst>
                                  <p:childTnLst>
                                    <p:set>
                                      <p:cBhvr>
                                        <p:cTn id="286" dur="1" fill="hold">
                                          <p:stCondLst>
                                            <p:cond delay="0"/>
                                          </p:stCondLst>
                                        </p:cTn>
                                        <p:tgtEl>
                                          <p:spTgt spid="531"/>
                                        </p:tgtEl>
                                        <p:attrNameLst>
                                          <p:attrName>style.visibility</p:attrName>
                                        </p:attrNameLst>
                                      </p:cBhvr>
                                      <p:to>
                                        <p:strVal val="visible"/>
                                      </p:to>
                                    </p:set>
                                    <p:animEffect transition="in" filter="fade">
                                      <p:cBhvr>
                                        <p:cTn id="287" dur="500"/>
                                        <p:tgtEl>
                                          <p:spTgt spid="531"/>
                                        </p:tgtEl>
                                      </p:cBhvr>
                                    </p:animEffect>
                                  </p:childTnLst>
                                </p:cTn>
                              </p:par>
                              <p:par>
                                <p:cTn id="288" presetID="10" presetClass="entr" presetSubtype="0" fill="hold" grpId="0" nodeType="withEffect">
                                  <p:stCondLst>
                                    <p:cond delay="9750"/>
                                  </p:stCondLst>
                                  <p:childTnLst>
                                    <p:set>
                                      <p:cBhvr>
                                        <p:cTn id="289" dur="1" fill="hold">
                                          <p:stCondLst>
                                            <p:cond delay="0"/>
                                          </p:stCondLst>
                                        </p:cTn>
                                        <p:tgtEl>
                                          <p:spTgt spid="532"/>
                                        </p:tgtEl>
                                        <p:attrNameLst>
                                          <p:attrName>style.visibility</p:attrName>
                                        </p:attrNameLst>
                                      </p:cBhvr>
                                      <p:to>
                                        <p:strVal val="visible"/>
                                      </p:to>
                                    </p:set>
                                    <p:animEffect transition="in" filter="fade">
                                      <p:cBhvr>
                                        <p:cTn id="290" dur="500"/>
                                        <p:tgtEl>
                                          <p:spTgt spid="532"/>
                                        </p:tgtEl>
                                      </p:cBhvr>
                                    </p:animEffect>
                                  </p:childTnLst>
                                </p:cTn>
                              </p:par>
                              <p:par>
                                <p:cTn id="291" presetID="10" presetClass="entr" presetSubtype="0" fill="hold" grpId="0" nodeType="withEffect">
                                  <p:stCondLst>
                                    <p:cond delay="11250"/>
                                  </p:stCondLst>
                                  <p:childTnLst>
                                    <p:set>
                                      <p:cBhvr>
                                        <p:cTn id="292" dur="1" fill="hold">
                                          <p:stCondLst>
                                            <p:cond delay="0"/>
                                          </p:stCondLst>
                                        </p:cTn>
                                        <p:tgtEl>
                                          <p:spTgt spid="537"/>
                                        </p:tgtEl>
                                        <p:attrNameLst>
                                          <p:attrName>style.visibility</p:attrName>
                                        </p:attrNameLst>
                                      </p:cBhvr>
                                      <p:to>
                                        <p:strVal val="visible"/>
                                      </p:to>
                                    </p:set>
                                    <p:animEffect transition="in" filter="fade">
                                      <p:cBhvr>
                                        <p:cTn id="293" dur="500"/>
                                        <p:tgtEl>
                                          <p:spTgt spid="537"/>
                                        </p:tgtEl>
                                      </p:cBhvr>
                                    </p:animEffect>
                                  </p:childTnLst>
                                </p:cTn>
                              </p:par>
                              <p:par>
                                <p:cTn id="294" presetID="10" presetClass="entr" presetSubtype="0" fill="hold" grpId="0" nodeType="withEffect">
                                  <p:stCondLst>
                                    <p:cond delay="9750"/>
                                  </p:stCondLst>
                                  <p:childTnLst>
                                    <p:set>
                                      <p:cBhvr>
                                        <p:cTn id="295" dur="1" fill="hold">
                                          <p:stCondLst>
                                            <p:cond delay="0"/>
                                          </p:stCondLst>
                                        </p:cTn>
                                        <p:tgtEl>
                                          <p:spTgt spid="530"/>
                                        </p:tgtEl>
                                        <p:attrNameLst>
                                          <p:attrName>style.visibility</p:attrName>
                                        </p:attrNameLst>
                                      </p:cBhvr>
                                      <p:to>
                                        <p:strVal val="visible"/>
                                      </p:to>
                                    </p:set>
                                    <p:animEffect transition="in" filter="fade">
                                      <p:cBhvr>
                                        <p:cTn id="296" dur="500"/>
                                        <p:tgtEl>
                                          <p:spTgt spid="530"/>
                                        </p:tgtEl>
                                      </p:cBhvr>
                                    </p:animEffect>
                                  </p:childTnLst>
                                </p:cTn>
                              </p:par>
                              <p:par>
                                <p:cTn id="297" presetID="10" presetClass="entr" presetSubtype="0" fill="hold" grpId="0" nodeType="withEffect">
                                  <p:stCondLst>
                                    <p:cond delay="9750"/>
                                  </p:stCondLst>
                                  <p:childTnLst>
                                    <p:set>
                                      <p:cBhvr>
                                        <p:cTn id="298" dur="1" fill="hold">
                                          <p:stCondLst>
                                            <p:cond delay="0"/>
                                          </p:stCondLst>
                                        </p:cTn>
                                        <p:tgtEl>
                                          <p:spTgt spid="555"/>
                                        </p:tgtEl>
                                        <p:attrNameLst>
                                          <p:attrName>style.visibility</p:attrName>
                                        </p:attrNameLst>
                                      </p:cBhvr>
                                      <p:to>
                                        <p:strVal val="visible"/>
                                      </p:to>
                                    </p:set>
                                    <p:animEffect transition="in" filter="fade">
                                      <p:cBhvr>
                                        <p:cTn id="299" dur="500"/>
                                        <p:tgtEl>
                                          <p:spTgt spid="555"/>
                                        </p:tgtEl>
                                      </p:cBhvr>
                                    </p:animEffect>
                                  </p:childTnLst>
                                </p:cTn>
                              </p:par>
                              <p:par>
                                <p:cTn id="300" presetID="10" presetClass="entr" presetSubtype="0" fill="hold" grpId="0" nodeType="withEffect">
                                  <p:stCondLst>
                                    <p:cond delay="9750"/>
                                  </p:stCondLst>
                                  <p:childTnLst>
                                    <p:set>
                                      <p:cBhvr>
                                        <p:cTn id="301" dur="1" fill="hold">
                                          <p:stCondLst>
                                            <p:cond delay="0"/>
                                          </p:stCondLst>
                                        </p:cTn>
                                        <p:tgtEl>
                                          <p:spTgt spid="540"/>
                                        </p:tgtEl>
                                        <p:attrNameLst>
                                          <p:attrName>style.visibility</p:attrName>
                                        </p:attrNameLst>
                                      </p:cBhvr>
                                      <p:to>
                                        <p:strVal val="visible"/>
                                      </p:to>
                                    </p:set>
                                    <p:animEffect transition="in" filter="fade">
                                      <p:cBhvr>
                                        <p:cTn id="302" dur="500"/>
                                        <p:tgtEl>
                                          <p:spTgt spid="540"/>
                                        </p:tgtEl>
                                      </p:cBhvr>
                                    </p:animEffect>
                                  </p:childTnLst>
                                </p:cTn>
                              </p:par>
                              <p:par>
                                <p:cTn id="303" presetID="10" presetClass="entr" presetSubtype="0" fill="hold" grpId="0" nodeType="withEffect">
                                  <p:stCondLst>
                                    <p:cond delay="10000"/>
                                  </p:stCondLst>
                                  <p:childTnLst>
                                    <p:set>
                                      <p:cBhvr>
                                        <p:cTn id="304" dur="1" fill="hold">
                                          <p:stCondLst>
                                            <p:cond delay="0"/>
                                          </p:stCondLst>
                                        </p:cTn>
                                        <p:tgtEl>
                                          <p:spTgt spid="568"/>
                                        </p:tgtEl>
                                        <p:attrNameLst>
                                          <p:attrName>style.visibility</p:attrName>
                                        </p:attrNameLst>
                                      </p:cBhvr>
                                      <p:to>
                                        <p:strVal val="visible"/>
                                      </p:to>
                                    </p:set>
                                    <p:animEffect transition="in" filter="fade">
                                      <p:cBhvr>
                                        <p:cTn id="305" dur="500"/>
                                        <p:tgtEl>
                                          <p:spTgt spid="568"/>
                                        </p:tgtEl>
                                      </p:cBhvr>
                                    </p:animEffect>
                                  </p:childTnLst>
                                </p:cTn>
                              </p:par>
                              <p:par>
                                <p:cTn id="306" presetID="10" presetClass="entr" presetSubtype="0" fill="hold" grpId="0" nodeType="withEffect">
                                  <p:stCondLst>
                                    <p:cond delay="10250"/>
                                  </p:stCondLst>
                                  <p:childTnLst>
                                    <p:set>
                                      <p:cBhvr>
                                        <p:cTn id="307" dur="1" fill="hold">
                                          <p:stCondLst>
                                            <p:cond delay="0"/>
                                          </p:stCondLst>
                                        </p:cTn>
                                        <p:tgtEl>
                                          <p:spTgt spid="567"/>
                                        </p:tgtEl>
                                        <p:attrNameLst>
                                          <p:attrName>style.visibility</p:attrName>
                                        </p:attrNameLst>
                                      </p:cBhvr>
                                      <p:to>
                                        <p:strVal val="visible"/>
                                      </p:to>
                                    </p:set>
                                    <p:animEffect transition="in" filter="fade">
                                      <p:cBhvr>
                                        <p:cTn id="308" dur="500"/>
                                        <p:tgtEl>
                                          <p:spTgt spid="567"/>
                                        </p:tgtEl>
                                      </p:cBhvr>
                                    </p:animEffect>
                                  </p:childTnLst>
                                </p:cTn>
                              </p:par>
                              <p:par>
                                <p:cTn id="309" presetID="10" presetClass="entr" presetSubtype="0" fill="hold" grpId="0" nodeType="withEffect">
                                  <p:stCondLst>
                                    <p:cond delay="10250"/>
                                  </p:stCondLst>
                                  <p:childTnLst>
                                    <p:set>
                                      <p:cBhvr>
                                        <p:cTn id="310" dur="1" fill="hold">
                                          <p:stCondLst>
                                            <p:cond delay="0"/>
                                          </p:stCondLst>
                                        </p:cTn>
                                        <p:tgtEl>
                                          <p:spTgt spid="582"/>
                                        </p:tgtEl>
                                        <p:attrNameLst>
                                          <p:attrName>style.visibility</p:attrName>
                                        </p:attrNameLst>
                                      </p:cBhvr>
                                      <p:to>
                                        <p:strVal val="visible"/>
                                      </p:to>
                                    </p:set>
                                    <p:animEffect transition="in" filter="fade">
                                      <p:cBhvr>
                                        <p:cTn id="311" dur="500"/>
                                        <p:tgtEl>
                                          <p:spTgt spid="582"/>
                                        </p:tgtEl>
                                      </p:cBhvr>
                                    </p:animEffect>
                                  </p:childTnLst>
                                </p:cTn>
                              </p:par>
                              <p:par>
                                <p:cTn id="312" presetID="10" presetClass="entr" presetSubtype="0" fill="hold" grpId="0" nodeType="withEffect">
                                  <p:stCondLst>
                                    <p:cond delay="14000"/>
                                  </p:stCondLst>
                                  <p:childTnLst>
                                    <p:set>
                                      <p:cBhvr>
                                        <p:cTn id="313" dur="1" fill="hold">
                                          <p:stCondLst>
                                            <p:cond delay="0"/>
                                          </p:stCondLst>
                                        </p:cTn>
                                        <p:tgtEl>
                                          <p:spTgt spid="550"/>
                                        </p:tgtEl>
                                        <p:attrNameLst>
                                          <p:attrName>style.visibility</p:attrName>
                                        </p:attrNameLst>
                                      </p:cBhvr>
                                      <p:to>
                                        <p:strVal val="visible"/>
                                      </p:to>
                                    </p:set>
                                    <p:animEffect transition="in" filter="fade">
                                      <p:cBhvr>
                                        <p:cTn id="314" dur="500"/>
                                        <p:tgtEl>
                                          <p:spTgt spid="550"/>
                                        </p:tgtEl>
                                      </p:cBhvr>
                                    </p:animEffect>
                                  </p:childTnLst>
                                </p:cTn>
                              </p:par>
                              <p:par>
                                <p:cTn id="315" presetID="10" presetClass="entr" presetSubtype="0" fill="hold" grpId="0" nodeType="withEffect">
                                  <p:stCondLst>
                                    <p:cond delay="14250"/>
                                  </p:stCondLst>
                                  <p:childTnLst>
                                    <p:set>
                                      <p:cBhvr>
                                        <p:cTn id="316" dur="1" fill="hold">
                                          <p:stCondLst>
                                            <p:cond delay="0"/>
                                          </p:stCondLst>
                                        </p:cTn>
                                        <p:tgtEl>
                                          <p:spTgt spid="545"/>
                                        </p:tgtEl>
                                        <p:attrNameLst>
                                          <p:attrName>style.visibility</p:attrName>
                                        </p:attrNameLst>
                                      </p:cBhvr>
                                      <p:to>
                                        <p:strVal val="visible"/>
                                      </p:to>
                                    </p:set>
                                    <p:animEffect transition="in" filter="fade">
                                      <p:cBhvr>
                                        <p:cTn id="317" dur="500"/>
                                        <p:tgtEl>
                                          <p:spTgt spid="545"/>
                                        </p:tgtEl>
                                      </p:cBhvr>
                                    </p:animEffect>
                                  </p:childTnLst>
                                </p:cTn>
                              </p:par>
                              <p:par>
                                <p:cTn id="318" presetID="10" presetClass="entr" presetSubtype="0" fill="hold" grpId="0" nodeType="withEffect">
                                  <p:stCondLst>
                                    <p:cond delay="12250"/>
                                  </p:stCondLst>
                                  <p:childTnLst>
                                    <p:set>
                                      <p:cBhvr>
                                        <p:cTn id="319" dur="1" fill="hold">
                                          <p:stCondLst>
                                            <p:cond delay="0"/>
                                          </p:stCondLst>
                                        </p:cTn>
                                        <p:tgtEl>
                                          <p:spTgt spid="561"/>
                                        </p:tgtEl>
                                        <p:attrNameLst>
                                          <p:attrName>style.visibility</p:attrName>
                                        </p:attrNameLst>
                                      </p:cBhvr>
                                      <p:to>
                                        <p:strVal val="visible"/>
                                      </p:to>
                                    </p:set>
                                    <p:animEffect transition="in" filter="fade">
                                      <p:cBhvr>
                                        <p:cTn id="320" dur="500"/>
                                        <p:tgtEl>
                                          <p:spTgt spid="561"/>
                                        </p:tgtEl>
                                      </p:cBhvr>
                                    </p:animEffect>
                                  </p:childTnLst>
                                </p:cTn>
                              </p:par>
                              <p:par>
                                <p:cTn id="321" presetID="10" presetClass="entr" presetSubtype="0" fill="hold" grpId="0" nodeType="withEffect">
                                  <p:stCondLst>
                                    <p:cond delay="6000"/>
                                  </p:stCondLst>
                                  <p:childTnLst>
                                    <p:set>
                                      <p:cBhvr>
                                        <p:cTn id="322" dur="1" fill="hold">
                                          <p:stCondLst>
                                            <p:cond delay="0"/>
                                          </p:stCondLst>
                                        </p:cTn>
                                        <p:tgtEl>
                                          <p:spTgt spid="544"/>
                                        </p:tgtEl>
                                        <p:attrNameLst>
                                          <p:attrName>style.visibility</p:attrName>
                                        </p:attrNameLst>
                                      </p:cBhvr>
                                      <p:to>
                                        <p:strVal val="visible"/>
                                      </p:to>
                                    </p:set>
                                    <p:animEffect transition="in" filter="fade">
                                      <p:cBhvr>
                                        <p:cTn id="323" dur="500"/>
                                        <p:tgtEl>
                                          <p:spTgt spid="544"/>
                                        </p:tgtEl>
                                      </p:cBhvr>
                                    </p:animEffect>
                                  </p:childTnLst>
                                </p:cTn>
                              </p:par>
                              <p:par>
                                <p:cTn id="324" presetID="10" presetClass="entr" presetSubtype="0" fill="hold" grpId="0" nodeType="withEffect">
                                  <p:stCondLst>
                                    <p:cond delay="6250"/>
                                  </p:stCondLst>
                                  <p:childTnLst>
                                    <p:set>
                                      <p:cBhvr>
                                        <p:cTn id="325" dur="1" fill="hold">
                                          <p:stCondLst>
                                            <p:cond delay="0"/>
                                          </p:stCondLst>
                                        </p:cTn>
                                        <p:tgtEl>
                                          <p:spTgt spid="543"/>
                                        </p:tgtEl>
                                        <p:attrNameLst>
                                          <p:attrName>style.visibility</p:attrName>
                                        </p:attrNameLst>
                                      </p:cBhvr>
                                      <p:to>
                                        <p:strVal val="visible"/>
                                      </p:to>
                                    </p:set>
                                    <p:animEffect transition="in" filter="fade">
                                      <p:cBhvr>
                                        <p:cTn id="326" dur="500"/>
                                        <p:tgtEl>
                                          <p:spTgt spid="543"/>
                                        </p:tgtEl>
                                      </p:cBhvr>
                                    </p:animEffect>
                                  </p:childTnLst>
                                </p:cTn>
                              </p:par>
                              <p:par>
                                <p:cTn id="327" presetID="10" presetClass="entr" presetSubtype="0" fill="hold" grpId="0" nodeType="withEffect">
                                  <p:stCondLst>
                                    <p:cond delay="6500"/>
                                  </p:stCondLst>
                                  <p:childTnLst>
                                    <p:set>
                                      <p:cBhvr>
                                        <p:cTn id="328" dur="1" fill="hold">
                                          <p:stCondLst>
                                            <p:cond delay="0"/>
                                          </p:stCondLst>
                                        </p:cTn>
                                        <p:tgtEl>
                                          <p:spTgt spid="558"/>
                                        </p:tgtEl>
                                        <p:attrNameLst>
                                          <p:attrName>style.visibility</p:attrName>
                                        </p:attrNameLst>
                                      </p:cBhvr>
                                      <p:to>
                                        <p:strVal val="visible"/>
                                      </p:to>
                                    </p:set>
                                    <p:animEffect transition="in" filter="fade">
                                      <p:cBhvr>
                                        <p:cTn id="329" dur="500"/>
                                        <p:tgtEl>
                                          <p:spTgt spid="558"/>
                                        </p:tgtEl>
                                      </p:cBhvr>
                                    </p:animEffect>
                                  </p:childTnLst>
                                </p:cTn>
                              </p:par>
                              <p:par>
                                <p:cTn id="330" presetID="10" presetClass="entr" presetSubtype="0" fill="hold" grpId="0" nodeType="withEffect">
                                  <p:stCondLst>
                                    <p:cond delay="6750"/>
                                  </p:stCondLst>
                                  <p:childTnLst>
                                    <p:set>
                                      <p:cBhvr>
                                        <p:cTn id="331" dur="1" fill="hold">
                                          <p:stCondLst>
                                            <p:cond delay="0"/>
                                          </p:stCondLst>
                                        </p:cTn>
                                        <p:tgtEl>
                                          <p:spTgt spid="554"/>
                                        </p:tgtEl>
                                        <p:attrNameLst>
                                          <p:attrName>style.visibility</p:attrName>
                                        </p:attrNameLst>
                                      </p:cBhvr>
                                      <p:to>
                                        <p:strVal val="visible"/>
                                      </p:to>
                                    </p:set>
                                    <p:animEffect transition="in" filter="fade">
                                      <p:cBhvr>
                                        <p:cTn id="332" dur="500"/>
                                        <p:tgtEl>
                                          <p:spTgt spid="554"/>
                                        </p:tgtEl>
                                      </p:cBhvr>
                                    </p:animEffect>
                                  </p:childTnLst>
                                </p:cTn>
                              </p:par>
                              <p:par>
                                <p:cTn id="333" presetID="10" presetClass="entr" presetSubtype="0" fill="hold" grpId="0" nodeType="withEffect">
                                  <p:stCondLst>
                                    <p:cond delay="7000"/>
                                  </p:stCondLst>
                                  <p:childTnLst>
                                    <p:set>
                                      <p:cBhvr>
                                        <p:cTn id="334" dur="1" fill="hold">
                                          <p:stCondLst>
                                            <p:cond delay="0"/>
                                          </p:stCondLst>
                                        </p:cTn>
                                        <p:tgtEl>
                                          <p:spTgt spid="566"/>
                                        </p:tgtEl>
                                        <p:attrNameLst>
                                          <p:attrName>style.visibility</p:attrName>
                                        </p:attrNameLst>
                                      </p:cBhvr>
                                      <p:to>
                                        <p:strVal val="visible"/>
                                      </p:to>
                                    </p:set>
                                    <p:animEffect transition="in" filter="fade">
                                      <p:cBhvr>
                                        <p:cTn id="335" dur="500"/>
                                        <p:tgtEl>
                                          <p:spTgt spid="566"/>
                                        </p:tgtEl>
                                      </p:cBhvr>
                                    </p:animEffect>
                                  </p:childTnLst>
                                </p:cTn>
                              </p:par>
                              <p:par>
                                <p:cTn id="336" presetID="10" presetClass="entr" presetSubtype="0" fill="hold" grpId="0" nodeType="withEffect">
                                  <p:stCondLst>
                                    <p:cond delay="12500"/>
                                  </p:stCondLst>
                                  <p:childTnLst>
                                    <p:set>
                                      <p:cBhvr>
                                        <p:cTn id="337" dur="1" fill="hold">
                                          <p:stCondLst>
                                            <p:cond delay="0"/>
                                          </p:stCondLst>
                                        </p:cTn>
                                        <p:tgtEl>
                                          <p:spTgt spid="583"/>
                                        </p:tgtEl>
                                        <p:attrNameLst>
                                          <p:attrName>style.visibility</p:attrName>
                                        </p:attrNameLst>
                                      </p:cBhvr>
                                      <p:to>
                                        <p:strVal val="visible"/>
                                      </p:to>
                                    </p:set>
                                    <p:animEffect transition="in" filter="fade">
                                      <p:cBhvr>
                                        <p:cTn id="338" dur="500"/>
                                        <p:tgtEl>
                                          <p:spTgt spid="583"/>
                                        </p:tgtEl>
                                      </p:cBhvr>
                                    </p:animEffect>
                                  </p:childTnLst>
                                </p:cTn>
                              </p:par>
                              <p:par>
                                <p:cTn id="339" presetID="10" presetClass="entr" presetSubtype="0" fill="hold" grpId="0" nodeType="withEffect">
                                  <p:stCondLst>
                                    <p:cond delay="13750"/>
                                  </p:stCondLst>
                                  <p:childTnLst>
                                    <p:set>
                                      <p:cBhvr>
                                        <p:cTn id="340" dur="1" fill="hold">
                                          <p:stCondLst>
                                            <p:cond delay="0"/>
                                          </p:stCondLst>
                                        </p:cTn>
                                        <p:tgtEl>
                                          <p:spTgt spid="546"/>
                                        </p:tgtEl>
                                        <p:attrNameLst>
                                          <p:attrName>style.visibility</p:attrName>
                                        </p:attrNameLst>
                                      </p:cBhvr>
                                      <p:to>
                                        <p:strVal val="visible"/>
                                      </p:to>
                                    </p:set>
                                    <p:animEffect transition="in" filter="fade">
                                      <p:cBhvr>
                                        <p:cTn id="341" dur="500"/>
                                        <p:tgtEl>
                                          <p:spTgt spid="546"/>
                                        </p:tgtEl>
                                      </p:cBhvr>
                                    </p:animEffect>
                                  </p:childTnLst>
                                </p:cTn>
                              </p:par>
                              <p:par>
                                <p:cTn id="342" presetID="10" presetClass="entr" presetSubtype="0" fill="hold" grpId="0" nodeType="withEffect">
                                  <p:stCondLst>
                                    <p:cond delay="14000"/>
                                  </p:stCondLst>
                                  <p:childTnLst>
                                    <p:set>
                                      <p:cBhvr>
                                        <p:cTn id="343" dur="1" fill="hold">
                                          <p:stCondLst>
                                            <p:cond delay="0"/>
                                          </p:stCondLst>
                                        </p:cTn>
                                        <p:tgtEl>
                                          <p:spTgt spid="559"/>
                                        </p:tgtEl>
                                        <p:attrNameLst>
                                          <p:attrName>style.visibility</p:attrName>
                                        </p:attrNameLst>
                                      </p:cBhvr>
                                      <p:to>
                                        <p:strVal val="visible"/>
                                      </p:to>
                                    </p:set>
                                    <p:animEffect transition="in" filter="fade">
                                      <p:cBhvr>
                                        <p:cTn id="344" dur="500"/>
                                        <p:tgtEl>
                                          <p:spTgt spid="559"/>
                                        </p:tgtEl>
                                      </p:cBhvr>
                                    </p:animEffect>
                                  </p:childTnLst>
                                </p:cTn>
                              </p:par>
                              <p:par>
                                <p:cTn id="345" presetID="10" presetClass="entr" presetSubtype="0" fill="hold" grpId="0" nodeType="withEffect">
                                  <p:stCondLst>
                                    <p:cond delay="7250"/>
                                  </p:stCondLst>
                                  <p:childTnLst>
                                    <p:set>
                                      <p:cBhvr>
                                        <p:cTn id="346" dur="1" fill="hold">
                                          <p:stCondLst>
                                            <p:cond delay="0"/>
                                          </p:stCondLst>
                                        </p:cTn>
                                        <p:tgtEl>
                                          <p:spTgt spid="539"/>
                                        </p:tgtEl>
                                        <p:attrNameLst>
                                          <p:attrName>style.visibility</p:attrName>
                                        </p:attrNameLst>
                                      </p:cBhvr>
                                      <p:to>
                                        <p:strVal val="visible"/>
                                      </p:to>
                                    </p:set>
                                    <p:animEffect transition="in" filter="fade">
                                      <p:cBhvr>
                                        <p:cTn id="347" dur="500"/>
                                        <p:tgtEl>
                                          <p:spTgt spid="539"/>
                                        </p:tgtEl>
                                      </p:cBhvr>
                                    </p:animEffect>
                                  </p:childTnLst>
                                </p:cTn>
                              </p:par>
                              <p:par>
                                <p:cTn id="348" presetID="10" presetClass="entr" presetSubtype="0" fill="hold" grpId="0" nodeType="withEffect">
                                  <p:stCondLst>
                                    <p:cond delay="7500"/>
                                  </p:stCondLst>
                                  <p:childTnLst>
                                    <p:set>
                                      <p:cBhvr>
                                        <p:cTn id="349" dur="1" fill="hold">
                                          <p:stCondLst>
                                            <p:cond delay="0"/>
                                          </p:stCondLst>
                                        </p:cTn>
                                        <p:tgtEl>
                                          <p:spTgt spid="538"/>
                                        </p:tgtEl>
                                        <p:attrNameLst>
                                          <p:attrName>style.visibility</p:attrName>
                                        </p:attrNameLst>
                                      </p:cBhvr>
                                      <p:to>
                                        <p:strVal val="visible"/>
                                      </p:to>
                                    </p:set>
                                    <p:animEffect transition="in" filter="fade">
                                      <p:cBhvr>
                                        <p:cTn id="350" dur="500"/>
                                        <p:tgtEl>
                                          <p:spTgt spid="538"/>
                                        </p:tgtEl>
                                      </p:cBhvr>
                                    </p:animEffect>
                                  </p:childTnLst>
                                </p:cTn>
                              </p:par>
                              <p:par>
                                <p:cTn id="351" presetID="10" presetClass="entr" presetSubtype="0" fill="hold" grpId="0" nodeType="withEffect">
                                  <p:stCondLst>
                                    <p:cond delay="250"/>
                                  </p:stCondLst>
                                  <p:childTnLst>
                                    <p:set>
                                      <p:cBhvr>
                                        <p:cTn id="352" dur="1" fill="hold">
                                          <p:stCondLst>
                                            <p:cond delay="0"/>
                                          </p:stCondLst>
                                        </p:cTn>
                                        <p:tgtEl>
                                          <p:spTgt spid="589"/>
                                        </p:tgtEl>
                                        <p:attrNameLst>
                                          <p:attrName>style.visibility</p:attrName>
                                        </p:attrNameLst>
                                      </p:cBhvr>
                                      <p:to>
                                        <p:strVal val="visible"/>
                                      </p:to>
                                    </p:set>
                                    <p:animEffect transition="in" filter="fade">
                                      <p:cBhvr>
                                        <p:cTn id="353" dur="500"/>
                                        <p:tgtEl>
                                          <p:spTgt spid="589"/>
                                        </p:tgtEl>
                                      </p:cBhvr>
                                    </p:animEffect>
                                  </p:childTnLst>
                                </p:cTn>
                              </p:par>
                              <p:par>
                                <p:cTn id="354" presetID="10" presetClass="entr" presetSubtype="0" fill="hold" grpId="0" nodeType="withEffect">
                                  <p:stCondLst>
                                    <p:cond delay="250"/>
                                  </p:stCondLst>
                                  <p:childTnLst>
                                    <p:set>
                                      <p:cBhvr>
                                        <p:cTn id="355" dur="1" fill="hold">
                                          <p:stCondLst>
                                            <p:cond delay="0"/>
                                          </p:stCondLst>
                                        </p:cTn>
                                        <p:tgtEl>
                                          <p:spTgt spid="631"/>
                                        </p:tgtEl>
                                        <p:attrNameLst>
                                          <p:attrName>style.visibility</p:attrName>
                                        </p:attrNameLst>
                                      </p:cBhvr>
                                      <p:to>
                                        <p:strVal val="visible"/>
                                      </p:to>
                                    </p:set>
                                    <p:animEffect transition="in" filter="fade">
                                      <p:cBhvr>
                                        <p:cTn id="356" dur="500"/>
                                        <p:tgtEl>
                                          <p:spTgt spid="631"/>
                                        </p:tgtEl>
                                      </p:cBhvr>
                                    </p:animEffect>
                                  </p:childTnLst>
                                </p:cTn>
                              </p:par>
                              <p:par>
                                <p:cTn id="357" presetID="10" presetClass="entr" presetSubtype="0" fill="hold" grpId="0" nodeType="withEffect">
                                  <p:stCondLst>
                                    <p:cond delay="500"/>
                                  </p:stCondLst>
                                  <p:childTnLst>
                                    <p:set>
                                      <p:cBhvr>
                                        <p:cTn id="358" dur="1" fill="hold">
                                          <p:stCondLst>
                                            <p:cond delay="0"/>
                                          </p:stCondLst>
                                        </p:cTn>
                                        <p:tgtEl>
                                          <p:spTgt spid="643"/>
                                        </p:tgtEl>
                                        <p:attrNameLst>
                                          <p:attrName>style.visibility</p:attrName>
                                        </p:attrNameLst>
                                      </p:cBhvr>
                                      <p:to>
                                        <p:strVal val="visible"/>
                                      </p:to>
                                    </p:set>
                                    <p:animEffect transition="in" filter="fade">
                                      <p:cBhvr>
                                        <p:cTn id="359" dur="500"/>
                                        <p:tgtEl>
                                          <p:spTgt spid="643"/>
                                        </p:tgtEl>
                                      </p:cBhvr>
                                    </p:animEffect>
                                  </p:childTnLst>
                                </p:cTn>
                              </p:par>
                              <p:par>
                                <p:cTn id="360" presetID="10" presetClass="entr" presetSubtype="0" fill="hold" grpId="0" nodeType="withEffect">
                                  <p:stCondLst>
                                    <p:cond delay="500"/>
                                  </p:stCondLst>
                                  <p:childTnLst>
                                    <p:set>
                                      <p:cBhvr>
                                        <p:cTn id="361" dur="1" fill="hold">
                                          <p:stCondLst>
                                            <p:cond delay="0"/>
                                          </p:stCondLst>
                                        </p:cTn>
                                        <p:tgtEl>
                                          <p:spTgt spid="597"/>
                                        </p:tgtEl>
                                        <p:attrNameLst>
                                          <p:attrName>style.visibility</p:attrName>
                                        </p:attrNameLst>
                                      </p:cBhvr>
                                      <p:to>
                                        <p:strVal val="visible"/>
                                      </p:to>
                                    </p:set>
                                    <p:animEffect transition="in" filter="fade">
                                      <p:cBhvr>
                                        <p:cTn id="362" dur="500"/>
                                        <p:tgtEl>
                                          <p:spTgt spid="597"/>
                                        </p:tgtEl>
                                      </p:cBhvr>
                                    </p:animEffect>
                                  </p:childTnLst>
                                </p:cTn>
                              </p:par>
                              <p:par>
                                <p:cTn id="363" presetID="10" presetClass="entr" presetSubtype="0" fill="hold" grpId="0" nodeType="withEffect">
                                  <p:stCondLst>
                                    <p:cond delay="750"/>
                                  </p:stCondLst>
                                  <p:childTnLst>
                                    <p:set>
                                      <p:cBhvr>
                                        <p:cTn id="364" dur="1" fill="hold">
                                          <p:stCondLst>
                                            <p:cond delay="0"/>
                                          </p:stCondLst>
                                        </p:cTn>
                                        <p:tgtEl>
                                          <p:spTgt spid="596"/>
                                        </p:tgtEl>
                                        <p:attrNameLst>
                                          <p:attrName>style.visibility</p:attrName>
                                        </p:attrNameLst>
                                      </p:cBhvr>
                                      <p:to>
                                        <p:strVal val="visible"/>
                                      </p:to>
                                    </p:set>
                                    <p:animEffect transition="in" filter="fade">
                                      <p:cBhvr>
                                        <p:cTn id="365" dur="500"/>
                                        <p:tgtEl>
                                          <p:spTgt spid="596"/>
                                        </p:tgtEl>
                                      </p:cBhvr>
                                    </p:animEffect>
                                  </p:childTnLst>
                                </p:cTn>
                              </p:par>
                              <p:par>
                                <p:cTn id="366" presetID="10" presetClass="entr" presetSubtype="0" fill="hold" grpId="0" nodeType="withEffect">
                                  <p:stCondLst>
                                    <p:cond delay="750"/>
                                  </p:stCondLst>
                                  <p:childTnLst>
                                    <p:set>
                                      <p:cBhvr>
                                        <p:cTn id="367" dur="1" fill="hold">
                                          <p:stCondLst>
                                            <p:cond delay="0"/>
                                          </p:stCondLst>
                                        </p:cTn>
                                        <p:tgtEl>
                                          <p:spTgt spid="595"/>
                                        </p:tgtEl>
                                        <p:attrNameLst>
                                          <p:attrName>style.visibility</p:attrName>
                                        </p:attrNameLst>
                                      </p:cBhvr>
                                      <p:to>
                                        <p:strVal val="visible"/>
                                      </p:to>
                                    </p:set>
                                    <p:animEffect transition="in" filter="fade">
                                      <p:cBhvr>
                                        <p:cTn id="368" dur="500"/>
                                        <p:tgtEl>
                                          <p:spTgt spid="595"/>
                                        </p:tgtEl>
                                      </p:cBhvr>
                                    </p:animEffect>
                                  </p:childTnLst>
                                </p:cTn>
                              </p:par>
                              <p:par>
                                <p:cTn id="369" presetID="10" presetClass="entr" presetSubtype="0" fill="hold" grpId="0" nodeType="withEffect">
                                  <p:stCondLst>
                                    <p:cond delay="1000"/>
                                  </p:stCondLst>
                                  <p:childTnLst>
                                    <p:set>
                                      <p:cBhvr>
                                        <p:cTn id="370" dur="1" fill="hold">
                                          <p:stCondLst>
                                            <p:cond delay="0"/>
                                          </p:stCondLst>
                                        </p:cTn>
                                        <p:tgtEl>
                                          <p:spTgt spid="647"/>
                                        </p:tgtEl>
                                        <p:attrNameLst>
                                          <p:attrName>style.visibility</p:attrName>
                                        </p:attrNameLst>
                                      </p:cBhvr>
                                      <p:to>
                                        <p:strVal val="visible"/>
                                      </p:to>
                                    </p:set>
                                    <p:animEffect transition="in" filter="fade">
                                      <p:cBhvr>
                                        <p:cTn id="371" dur="500"/>
                                        <p:tgtEl>
                                          <p:spTgt spid="647"/>
                                        </p:tgtEl>
                                      </p:cBhvr>
                                    </p:animEffect>
                                  </p:childTnLst>
                                </p:cTn>
                              </p:par>
                              <p:par>
                                <p:cTn id="372" presetID="10" presetClass="entr" presetSubtype="0" fill="hold" grpId="0" nodeType="withEffect">
                                  <p:stCondLst>
                                    <p:cond delay="1000"/>
                                  </p:stCondLst>
                                  <p:childTnLst>
                                    <p:set>
                                      <p:cBhvr>
                                        <p:cTn id="373" dur="1" fill="hold">
                                          <p:stCondLst>
                                            <p:cond delay="0"/>
                                          </p:stCondLst>
                                        </p:cTn>
                                        <p:tgtEl>
                                          <p:spTgt spid="646"/>
                                        </p:tgtEl>
                                        <p:attrNameLst>
                                          <p:attrName>style.visibility</p:attrName>
                                        </p:attrNameLst>
                                      </p:cBhvr>
                                      <p:to>
                                        <p:strVal val="visible"/>
                                      </p:to>
                                    </p:set>
                                    <p:animEffect transition="in" filter="fade">
                                      <p:cBhvr>
                                        <p:cTn id="374" dur="500"/>
                                        <p:tgtEl>
                                          <p:spTgt spid="646"/>
                                        </p:tgtEl>
                                      </p:cBhvr>
                                    </p:animEffect>
                                  </p:childTnLst>
                                </p:cTn>
                              </p:par>
                              <p:par>
                                <p:cTn id="375" presetID="10" presetClass="entr" presetSubtype="0" fill="hold" grpId="0" nodeType="withEffect">
                                  <p:stCondLst>
                                    <p:cond delay="2000"/>
                                  </p:stCondLst>
                                  <p:childTnLst>
                                    <p:set>
                                      <p:cBhvr>
                                        <p:cTn id="376" dur="1" fill="hold">
                                          <p:stCondLst>
                                            <p:cond delay="0"/>
                                          </p:stCondLst>
                                        </p:cTn>
                                        <p:tgtEl>
                                          <p:spTgt spid="588"/>
                                        </p:tgtEl>
                                        <p:attrNameLst>
                                          <p:attrName>style.visibility</p:attrName>
                                        </p:attrNameLst>
                                      </p:cBhvr>
                                      <p:to>
                                        <p:strVal val="visible"/>
                                      </p:to>
                                    </p:set>
                                    <p:animEffect transition="in" filter="fade">
                                      <p:cBhvr>
                                        <p:cTn id="377" dur="500"/>
                                        <p:tgtEl>
                                          <p:spTgt spid="588"/>
                                        </p:tgtEl>
                                      </p:cBhvr>
                                    </p:animEffect>
                                  </p:childTnLst>
                                </p:cTn>
                              </p:par>
                              <p:par>
                                <p:cTn id="378" presetID="10" presetClass="entr" presetSubtype="0" fill="hold" grpId="0" nodeType="withEffect">
                                  <p:stCondLst>
                                    <p:cond delay="2250"/>
                                  </p:stCondLst>
                                  <p:childTnLst>
                                    <p:set>
                                      <p:cBhvr>
                                        <p:cTn id="379" dur="1" fill="hold">
                                          <p:stCondLst>
                                            <p:cond delay="0"/>
                                          </p:stCondLst>
                                        </p:cTn>
                                        <p:tgtEl>
                                          <p:spTgt spid="587"/>
                                        </p:tgtEl>
                                        <p:attrNameLst>
                                          <p:attrName>style.visibility</p:attrName>
                                        </p:attrNameLst>
                                      </p:cBhvr>
                                      <p:to>
                                        <p:strVal val="visible"/>
                                      </p:to>
                                    </p:set>
                                    <p:animEffect transition="in" filter="fade">
                                      <p:cBhvr>
                                        <p:cTn id="380" dur="500"/>
                                        <p:tgtEl>
                                          <p:spTgt spid="587"/>
                                        </p:tgtEl>
                                      </p:cBhvr>
                                    </p:animEffect>
                                  </p:childTnLst>
                                </p:cTn>
                              </p:par>
                              <p:par>
                                <p:cTn id="381" presetID="10" presetClass="entr" presetSubtype="0" fill="hold" grpId="0" nodeType="withEffect">
                                  <p:stCondLst>
                                    <p:cond delay="2500"/>
                                  </p:stCondLst>
                                  <p:childTnLst>
                                    <p:set>
                                      <p:cBhvr>
                                        <p:cTn id="382" dur="1" fill="hold">
                                          <p:stCondLst>
                                            <p:cond delay="0"/>
                                          </p:stCondLst>
                                        </p:cTn>
                                        <p:tgtEl>
                                          <p:spTgt spid="611"/>
                                        </p:tgtEl>
                                        <p:attrNameLst>
                                          <p:attrName>style.visibility</p:attrName>
                                        </p:attrNameLst>
                                      </p:cBhvr>
                                      <p:to>
                                        <p:strVal val="visible"/>
                                      </p:to>
                                    </p:set>
                                    <p:animEffect transition="in" filter="fade">
                                      <p:cBhvr>
                                        <p:cTn id="383" dur="500"/>
                                        <p:tgtEl>
                                          <p:spTgt spid="611"/>
                                        </p:tgtEl>
                                      </p:cBhvr>
                                    </p:animEffect>
                                  </p:childTnLst>
                                </p:cTn>
                              </p:par>
                              <p:par>
                                <p:cTn id="384" presetID="10" presetClass="entr" presetSubtype="0" fill="hold" grpId="0" nodeType="withEffect">
                                  <p:stCondLst>
                                    <p:cond delay="2750"/>
                                  </p:stCondLst>
                                  <p:childTnLst>
                                    <p:set>
                                      <p:cBhvr>
                                        <p:cTn id="385" dur="1" fill="hold">
                                          <p:stCondLst>
                                            <p:cond delay="0"/>
                                          </p:stCondLst>
                                        </p:cTn>
                                        <p:tgtEl>
                                          <p:spTgt spid="603"/>
                                        </p:tgtEl>
                                        <p:attrNameLst>
                                          <p:attrName>style.visibility</p:attrName>
                                        </p:attrNameLst>
                                      </p:cBhvr>
                                      <p:to>
                                        <p:strVal val="visible"/>
                                      </p:to>
                                    </p:set>
                                    <p:animEffect transition="in" filter="fade">
                                      <p:cBhvr>
                                        <p:cTn id="386" dur="500"/>
                                        <p:tgtEl>
                                          <p:spTgt spid="603"/>
                                        </p:tgtEl>
                                      </p:cBhvr>
                                    </p:animEffect>
                                  </p:childTnLst>
                                </p:cTn>
                              </p:par>
                              <p:par>
                                <p:cTn id="387" presetID="10" presetClass="entr" presetSubtype="0" fill="hold" grpId="0" nodeType="withEffect">
                                  <p:stCondLst>
                                    <p:cond delay="3000"/>
                                  </p:stCondLst>
                                  <p:childTnLst>
                                    <p:set>
                                      <p:cBhvr>
                                        <p:cTn id="388" dur="1" fill="hold">
                                          <p:stCondLst>
                                            <p:cond delay="0"/>
                                          </p:stCondLst>
                                        </p:cTn>
                                        <p:tgtEl>
                                          <p:spTgt spid="618"/>
                                        </p:tgtEl>
                                        <p:attrNameLst>
                                          <p:attrName>style.visibility</p:attrName>
                                        </p:attrNameLst>
                                      </p:cBhvr>
                                      <p:to>
                                        <p:strVal val="visible"/>
                                      </p:to>
                                    </p:set>
                                    <p:animEffect transition="in" filter="fade">
                                      <p:cBhvr>
                                        <p:cTn id="389" dur="500"/>
                                        <p:tgtEl>
                                          <p:spTgt spid="618"/>
                                        </p:tgtEl>
                                      </p:cBhvr>
                                    </p:animEffect>
                                  </p:childTnLst>
                                </p:cTn>
                              </p:par>
                              <p:par>
                                <p:cTn id="390" presetID="10" presetClass="entr" presetSubtype="0" fill="hold" grpId="0" nodeType="withEffect">
                                  <p:stCondLst>
                                    <p:cond delay="3250"/>
                                  </p:stCondLst>
                                  <p:childTnLst>
                                    <p:set>
                                      <p:cBhvr>
                                        <p:cTn id="391" dur="1" fill="hold">
                                          <p:stCondLst>
                                            <p:cond delay="0"/>
                                          </p:stCondLst>
                                        </p:cTn>
                                        <p:tgtEl>
                                          <p:spTgt spid="614"/>
                                        </p:tgtEl>
                                        <p:attrNameLst>
                                          <p:attrName>style.visibility</p:attrName>
                                        </p:attrNameLst>
                                      </p:cBhvr>
                                      <p:to>
                                        <p:strVal val="visible"/>
                                      </p:to>
                                    </p:set>
                                    <p:animEffect transition="in" filter="fade">
                                      <p:cBhvr>
                                        <p:cTn id="392" dur="500"/>
                                        <p:tgtEl>
                                          <p:spTgt spid="614"/>
                                        </p:tgtEl>
                                      </p:cBhvr>
                                    </p:animEffect>
                                  </p:childTnLst>
                                </p:cTn>
                              </p:par>
                              <p:par>
                                <p:cTn id="393" presetID="10" presetClass="entr" presetSubtype="0" fill="hold" grpId="0" nodeType="withEffect">
                                  <p:stCondLst>
                                    <p:cond delay="12000"/>
                                  </p:stCondLst>
                                  <p:childTnLst>
                                    <p:set>
                                      <p:cBhvr>
                                        <p:cTn id="394" dur="1" fill="hold">
                                          <p:stCondLst>
                                            <p:cond delay="0"/>
                                          </p:stCondLst>
                                        </p:cTn>
                                        <p:tgtEl>
                                          <p:spTgt spid="635"/>
                                        </p:tgtEl>
                                        <p:attrNameLst>
                                          <p:attrName>style.visibility</p:attrName>
                                        </p:attrNameLst>
                                      </p:cBhvr>
                                      <p:to>
                                        <p:strVal val="visible"/>
                                      </p:to>
                                    </p:set>
                                    <p:animEffect transition="in" filter="fade">
                                      <p:cBhvr>
                                        <p:cTn id="395" dur="500"/>
                                        <p:tgtEl>
                                          <p:spTgt spid="635"/>
                                        </p:tgtEl>
                                      </p:cBhvr>
                                    </p:animEffect>
                                  </p:childTnLst>
                                </p:cTn>
                              </p:par>
                              <p:par>
                                <p:cTn id="396" presetID="10" presetClass="entr" presetSubtype="0" fill="hold" grpId="0" nodeType="withEffect">
                                  <p:stCondLst>
                                    <p:cond delay="12250"/>
                                  </p:stCondLst>
                                  <p:childTnLst>
                                    <p:set>
                                      <p:cBhvr>
                                        <p:cTn id="397" dur="1" fill="hold">
                                          <p:stCondLst>
                                            <p:cond delay="0"/>
                                          </p:stCondLst>
                                        </p:cTn>
                                        <p:tgtEl>
                                          <p:spTgt spid="634"/>
                                        </p:tgtEl>
                                        <p:attrNameLst>
                                          <p:attrName>style.visibility</p:attrName>
                                        </p:attrNameLst>
                                      </p:cBhvr>
                                      <p:to>
                                        <p:strVal val="visible"/>
                                      </p:to>
                                    </p:set>
                                    <p:animEffect transition="in" filter="fade">
                                      <p:cBhvr>
                                        <p:cTn id="398" dur="500"/>
                                        <p:tgtEl>
                                          <p:spTgt spid="634"/>
                                        </p:tgtEl>
                                      </p:cBhvr>
                                    </p:animEffect>
                                  </p:childTnLst>
                                </p:cTn>
                              </p:par>
                              <p:par>
                                <p:cTn id="399" presetID="10" presetClass="entr" presetSubtype="0" fill="hold" grpId="0" nodeType="withEffect">
                                  <p:stCondLst>
                                    <p:cond delay="12500"/>
                                  </p:stCondLst>
                                  <p:childTnLst>
                                    <p:set>
                                      <p:cBhvr>
                                        <p:cTn id="400" dur="1" fill="hold">
                                          <p:stCondLst>
                                            <p:cond delay="0"/>
                                          </p:stCondLst>
                                        </p:cTn>
                                        <p:tgtEl>
                                          <p:spTgt spid="633"/>
                                        </p:tgtEl>
                                        <p:attrNameLst>
                                          <p:attrName>style.visibility</p:attrName>
                                        </p:attrNameLst>
                                      </p:cBhvr>
                                      <p:to>
                                        <p:strVal val="visible"/>
                                      </p:to>
                                    </p:set>
                                    <p:animEffect transition="in" filter="fade">
                                      <p:cBhvr>
                                        <p:cTn id="401" dur="500"/>
                                        <p:tgtEl>
                                          <p:spTgt spid="633"/>
                                        </p:tgtEl>
                                      </p:cBhvr>
                                    </p:animEffect>
                                  </p:childTnLst>
                                </p:cTn>
                              </p:par>
                              <p:par>
                                <p:cTn id="402" presetID="10" presetClass="entr" presetSubtype="0" fill="hold" grpId="0" nodeType="withEffect">
                                  <p:stCondLst>
                                    <p:cond delay="12750"/>
                                  </p:stCondLst>
                                  <p:childTnLst>
                                    <p:set>
                                      <p:cBhvr>
                                        <p:cTn id="403" dur="1" fill="hold">
                                          <p:stCondLst>
                                            <p:cond delay="0"/>
                                          </p:stCondLst>
                                        </p:cTn>
                                        <p:tgtEl>
                                          <p:spTgt spid="632"/>
                                        </p:tgtEl>
                                        <p:attrNameLst>
                                          <p:attrName>style.visibility</p:attrName>
                                        </p:attrNameLst>
                                      </p:cBhvr>
                                      <p:to>
                                        <p:strVal val="visible"/>
                                      </p:to>
                                    </p:set>
                                    <p:animEffect transition="in" filter="fade">
                                      <p:cBhvr>
                                        <p:cTn id="404" dur="500"/>
                                        <p:tgtEl>
                                          <p:spTgt spid="632"/>
                                        </p:tgtEl>
                                      </p:cBhvr>
                                    </p:animEffect>
                                  </p:childTnLst>
                                </p:cTn>
                              </p:par>
                              <p:par>
                                <p:cTn id="405" presetID="10" presetClass="entr" presetSubtype="0" fill="hold" grpId="0" nodeType="withEffect">
                                  <p:stCondLst>
                                    <p:cond delay="13000"/>
                                  </p:stCondLst>
                                  <p:childTnLst>
                                    <p:set>
                                      <p:cBhvr>
                                        <p:cTn id="406" dur="1" fill="hold">
                                          <p:stCondLst>
                                            <p:cond delay="0"/>
                                          </p:stCondLst>
                                        </p:cTn>
                                        <p:tgtEl>
                                          <p:spTgt spid="639"/>
                                        </p:tgtEl>
                                        <p:attrNameLst>
                                          <p:attrName>style.visibility</p:attrName>
                                        </p:attrNameLst>
                                      </p:cBhvr>
                                      <p:to>
                                        <p:strVal val="visible"/>
                                      </p:to>
                                    </p:set>
                                    <p:animEffect transition="in" filter="fade">
                                      <p:cBhvr>
                                        <p:cTn id="407" dur="500"/>
                                        <p:tgtEl>
                                          <p:spTgt spid="639"/>
                                        </p:tgtEl>
                                      </p:cBhvr>
                                    </p:animEffect>
                                  </p:childTnLst>
                                </p:cTn>
                              </p:par>
                              <p:par>
                                <p:cTn id="408" presetID="10" presetClass="entr" presetSubtype="0" fill="hold" grpId="0" nodeType="withEffect">
                                  <p:stCondLst>
                                    <p:cond delay="13250"/>
                                  </p:stCondLst>
                                  <p:childTnLst>
                                    <p:set>
                                      <p:cBhvr>
                                        <p:cTn id="409" dur="1" fill="hold">
                                          <p:stCondLst>
                                            <p:cond delay="0"/>
                                          </p:stCondLst>
                                        </p:cTn>
                                        <p:tgtEl>
                                          <p:spTgt spid="638"/>
                                        </p:tgtEl>
                                        <p:attrNameLst>
                                          <p:attrName>style.visibility</p:attrName>
                                        </p:attrNameLst>
                                      </p:cBhvr>
                                      <p:to>
                                        <p:strVal val="visible"/>
                                      </p:to>
                                    </p:set>
                                    <p:animEffect transition="in" filter="fade">
                                      <p:cBhvr>
                                        <p:cTn id="410" dur="500"/>
                                        <p:tgtEl>
                                          <p:spTgt spid="638"/>
                                        </p:tgtEl>
                                      </p:cBhvr>
                                    </p:animEffect>
                                  </p:childTnLst>
                                </p:cTn>
                              </p:par>
                              <p:par>
                                <p:cTn id="411" presetID="10" presetClass="entr" presetSubtype="0" fill="hold" grpId="0" nodeType="withEffect">
                                  <p:stCondLst>
                                    <p:cond delay="13500"/>
                                  </p:stCondLst>
                                  <p:childTnLst>
                                    <p:set>
                                      <p:cBhvr>
                                        <p:cTn id="412" dur="1" fill="hold">
                                          <p:stCondLst>
                                            <p:cond delay="0"/>
                                          </p:stCondLst>
                                        </p:cTn>
                                        <p:tgtEl>
                                          <p:spTgt spid="637"/>
                                        </p:tgtEl>
                                        <p:attrNameLst>
                                          <p:attrName>style.visibility</p:attrName>
                                        </p:attrNameLst>
                                      </p:cBhvr>
                                      <p:to>
                                        <p:strVal val="visible"/>
                                      </p:to>
                                    </p:set>
                                    <p:animEffect transition="in" filter="fade">
                                      <p:cBhvr>
                                        <p:cTn id="413" dur="500"/>
                                        <p:tgtEl>
                                          <p:spTgt spid="637"/>
                                        </p:tgtEl>
                                      </p:cBhvr>
                                    </p:animEffect>
                                  </p:childTnLst>
                                </p:cTn>
                              </p:par>
                              <p:par>
                                <p:cTn id="414" presetID="10" presetClass="entr" presetSubtype="0" fill="hold" grpId="0" nodeType="withEffect">
                                  <p:stCondLst>
                                    <p:cond delay="13750"/>
                                  </p:stCondLst>
                                  <p:childTnLst>
                                    <p:set>
                                      <p:cBhvr>
                                        <p:cTn id="415" dur="1" fill="hold">
                                          <p:stCondLst>
                                            <p:cond delay="0"/>
                                          </p:stCondLst>
                                        </p:cTn>
                                        <p:tgtEl>
                                          <p:spTgt spid="636"/>
                                        </p:tgtEl>
                                        <p:attrNameLst>
                                          <p:attrName>style.visibility</p:attrName>
                                        </p:attrNameLst>
                                      </p:cBhvr>
                                      <p:to>
                                        <p:strVal val="visible"/>
                                      </p:to>
                                    </p:set>
                                    <p:animEffect transition="in" filter="fade">
                                      <p:cBhvr>
                                        <p:cTn id="416" dur="500"/>
                                        <p:tgtEl>
                                          <p:spTgt spid="636"/>
                                        </p:tgtEl>
                                      </p:cBhvr>
                                    </p:animEffect>
                                  </p:childTnLst>
                                </p:cTn>
                              </p:par>
                              <p:par>
                                <p:cTn id="417" presetID="10" presetClass="entr" presetSubtype="0" fill="hold" grpId="0" nodeType="withEffect">
                                  <p:stCondLst>
                                    <p:cond delay="15500"/>
                                  </p:stCondLst>
                                  <p:childTnLst>
                                    <p:set>
                                      <p:cBhvr>
                                        <p:cTn id="418" dur="1" fill="hold">
                                          <p:stCondLst>
                                            <p:cond delay="0"/>
                                          </p:stCondLst>
                                        </p:cTn>
                                        <p:tgtEl>
                                          <p:spTgt spid="627"/>
                                        </p:tgtEl>
                                        <p:attrNameLst>
                                          <p:attrName>style.visibility</p:attrName>
                                        </p:attrNameLst>
                                      </p:cBhvr>
                                      <p:to>
                                        <p:strVal val="visible"/>
                                      </p:to>
                                    </p:set>
                                    <p:animEffect transition="in" filter="fade">
                                      <p:cBhvr>
                                        <p:cTn id="419" dur="500"/>
                                        <p:tgtEl>
                                          <p:spTgt spid="627"/>
                                        </p:tgtEl>
                                      </p:cBhvr>
                                    </p:animEffect>
                                  </p:childTnLst>
                                </p:cTn>
                              </p:par>
                              <p:par>
                                <p:cTn id="420" presetID="10" presetClass="entr" presetSubtype="0" fill="hold" grpId="0" nodeType="withEffect">
                                  <p:stCondLst>
                                    <p:cond delay="3000"/>
                                  </p:stCondLst>
                                  <p:childTnLst>
                                    <p:set>
                                      <p:cBhvr>
                                        <p:cTn id="421" dur="1" fill="hold">
                                          <p:stCondLst>
                                            <p:cond delay="0"/>
                                          </p:stCondLst>
                                        </p:cTn>
                                        <p:tgtEl>
                                          <p:spTgt spid="642"/>
                                        </p:tgtEl>
                                        <p:attrNameLst>
                                          <p:attrName>style.visibility</p:attrName>
                                        </p:attrNameLst>
                                      </p:cBhvr>
                                      <p:to>
                                        <p:strVal val="visible"/>
                                      </p:to>
                                    </p:set>
                                    <p:animEffect transition="in" filter="fade">
                                      <p:cBhvr>
                                        <p:cTn id="422" dur="500"/>
                                        <p:tgtEl>
                                          <p:spTgt spid="642"/>
                                        </p:tgtEl>
                                      </p:cBhvr>
                                    </p:animEffect>
                                  </p:childTnLst>
                                </p:cTn>
                              </p:par>
                              <p:par>
                                <p:cTn id="423" presetID="10" presetClass="entr" presetSubtype="0" fill="hold" grpId="0" nodeType="withEffect">
                                  <p:stCondLst>
                                    <p:cond delay="3500"/>
                                  </p:stCondLst>
                                  <p:childTnLst>
                                    <p:set>
                                      <p:cBhvr>
                                        <p:cTn id="424" dur="1" fill="hold">
                                          <p:stCondLst>
                                            <p:cond delay="0"/>
                                          </p:stCondLst>
                                        </p:cTn>
                                        <p:tgtEl>
                                          <p:spTgt spid="641"/>
                                        </p:tgtEl>
                                        <p:attrNameLst>
                                          <p:attrName>style.visibility</p:attrName>
                                        </p:attrNameLst>
                                      </p:cBhvr>
                                      <p:to>
                                        <p:strVal val="visible"/>
                                      </p:to>
                                    </p:set>
                                    <p:animEffect transition="in" filter="fade">
                                      <p:cBhvr>
                                        <p:cTn id="425" dur="500"/>
                                        <p:tgtEl>
                                          <p:spTgt spid="641"/>
                                        </p:tgtEl>
                                      </p:cBhvr>
                                    </p:animEffect>
                                  </p:childTnLst>
                                </p:cTn>
                              </p:par>
                              <p:par>
                                <p:cTn id="426" presetID="10" presetClass="entr" presetSubtype="0" fill="hold" grpId="0" nodeType="withEffect">
                                  <p:stCondLst>
                                    <p:cond delay="11000"/>
                                  </p:stCondLst>
                                  <p:childTnLst>
                                    <p:set>
                                      <p:cBhvr>
                                        <p:cTn id="427" dur="1" fill="hold">
                                          <p:stCondLst>
                                            <p:cond delay="0"/>
                                          </p:stCondLst>
                                        </p:cTn>
                                        <p:tgtEl>
                                          <p:spTgt spid="598"/>
                                        </p:tgtEl>
                                        <p:attrNameLst>
                                          <p:attrName>style.visibility</p:attrName>
                                        </p:attrNameLst>
                                      </p:cBhvr>
                                      <p:to>
                                        <p:strVal val="visible"/>
                                      </p:to>
                                    </p:set>
                                    <p:animEffect transition="in" filter="fade">
                                      <p:cBhvr>
                                        <p:cTn id="428" dur="500"/>
                                        <p:tgtEl>
                                          <p:spTgt spid="598"/>
                                        </p:tgtEl>
                                      </p:cBhvr>
                                    </p:animEffect>
                                  </p:childTnLst>
                                </p:cTn>
                              </p:par>
                              <p:par>
                                <p:cTn id="429" presetID="10" presetClass="entr" presetSubtype="0" fill="hold" grpId="0" nodeType="withEffect">
                                  <p:stCondLst>
                                    <p:cond delay="4000"/>
                                  </p:stCondLst>
                                  <p:childTnLst>
                                    <p:set>
                                      <p:cBhvr>
                                        <p:cTn id="430" dur="1" fill="hold">
                                          <p:stCondLst>
                                            <p:cond delay="0"/>
                                          </p:stCondLst>
                                        </p:cTn>
                                        <p:tgtEl>
                                          <p:spTgt spid="610"/>
                                        </p:tgtEl>
                                        <p:attrNameLst>
                                          <p:attrName>style.visibility</p:attrName>
                                        </p:attrNameLst>
                                      </p:cBhvr>
                                      <p:to>
                                        <p:strVal val="visible"/>
                                      </p:to>
                                    </p:set>
                                    <p:animEffect transition="in" filter="fade">
                                      <p:cBhvr>
                                        <p:cTn id="431" dur="500"/>
                                        <p:tgtEl>
                                          <p:spTgt spid="610"/>
                                        </p:tgtEl>
                                      </p:cBhvr>
                                    </p:animEffect>
                                  </p:childTnLst>
                                </p:cTn>
                              </p:par>
                              <p:par>
                                <p:cTn id="432" presetID="10" presetClass="entr" presetSubtype="0" fill="hold" grpId="0" nodeType="withEffect">
                                  <p:stCondLst>
                                    <p:cond delay="16000"/>
                                  </p:stCondLst>
                                  <p:childTnLst>
                                    <p:set>
                                      <p:cBhvr>
                                        <p:cTn id="433" dur="1" fill="hold">
                                          <p:stCondLst>
                                            <p:cond delay="0"/>
                                          </p:stCondLst>
                                        </p:cTn>
                                        <p:tgtEl>
                                          <p:spTgt spid="626"/>
                                        </p:tgtEl>
                                        <p:attrNameLst>
                                          <p:attrName>style.visibility</p:attrName>
                                        </p:attrNameLst>
                                      </p:cBhvr>
                                      <p:to>
                                        <p:strVal val="visible"/>
                                      </p:to>
                                    </p:set>
                                    <p:animEffect transition="in" filter="fade">
                                      <p:cBhvr>
                                        <p:cTn id="434" dur="500"/>
                                        <p:tgtEl>
                                          <p:spTgt spid="626"/>
                                        </p:tgtEl>
                                      </p:cBhvr>
                                    </p:animEffect>
                                  </p:childTnLst>
                                </p:cTn>
                              </p:par>
                              <p:par>
                                <p:cTn id="435" presetID="10" presetClass="entr" presetSubtype="0" fill="hold" grpId="0" nodeType="withEffect">
                                  <p:stCondLst>
                                    <p:cond delay="4500"/>
                                  </p:stCondLst>
                                  <p:childTnLst>
                                    <p:set>
                                      <p:cBhvr>
                                        <p:cTn id="436" dur="1" fill="hold">
                                          <p:stCondLst>
                                            <p:cond delay="0"/>
                                          </p:stCondLst>
                                        </p:cTn>
                                        <p:tgtEl>
                                          <p:spTgt spid="640"/>
                                        </p:tgtEl>
                                        <p:attrNameLst>
                                          <p:attrName>style.visibility</p:attrName>
                                        </p:attrNameLst>
                                      </p:cBhvr>
                                      <p:to>
                                        <p:strVal val="visible"/>
                                      </p:to>
                                    </p:set>
                                    <p:animEffect transition="in" filter="fade">
                                      <p:cBhvr>
                                        <p:cTn id="437" dur="500"/>
                                        <p:tgtEl>
                                          <p:spTgt spid="640"/>
                                        </p:tgtEl>
                                      </p:cBhvr>
                                    </p:animEffect>
                                  </p:childTnLst>
                                </p:cTn>
                              </p:par>
                              <p:par>
                                <p:cTn id="438" presetID="10" presetClass="entr" presetSubtype="0" fill="hold" grpId="0" nodeType="withEffect">
                                  <p:stCondLst>
                                    <p:cond delay="5000"/>
                                  </p:stCondLst>
                                  <p:childTnLst>
                                    <p:set>
                                      <p:cBhvr>
                                        <p:cTn id="439" dur="1" fill="hold">
                                          <p:stCondLst>
                                            <p:cond delay="0"/>
                                          </p:stCondLst>
                                        </p:cTn>
                                        <p:tgtEl>
                                          <p:spTgt spid="604"/>
                                        </p:tgtEl>
                                        <p:attrNameLst>
                                          <p:attrName>style.visibility</p:attrName>
                                        </p:attrNameLst>
                                      </p:cBhvr>
                                      <p:to>
                                        <p:strVal val="visible"/>
                                      </p:to>
                                    </p:set>
                                    <p:animEffect transition="in" filter="fade">
                                      <p:cBhvr>
                                        <p:cTn id="440" dur="500"/>
                                        <p:tgtEl>
                                          <p:spTgt spid="604"/>
                                        </p:tgtEl>
                                      </p:cBhvr>
                                    </p:animEffect>
                                  </p:childTnLst>
                                </p:cTn>
                              </p:par>
                              <p:par>
                                <p:cTn id="441" presetID="10" presetClass="entr" presetSubtype="0" fill="hold" grpId="0" nodeType="withEffect">
                                  <p:stCondLst>
                                    <p:cond delay="5500"/>
                                  </p:stCondLst>
                                  <p:childTnLst>
                                    <p:set>
                                      <p:cBhvr>
                                        <p:cTn id="442" dur="1" fill="hold">
                                          <p:stCondLst>
                                            <p:cond delay="0"/>
                                          </p:stCondLst>
                                        </p:cTn>
                                        <p:tgtEl>
                                          <p:spTgt spid="591"/>
                                        </p:tgtEl>
                                        <p:attrNameLst>
                                          <p:attrName>style.visibility</p:attrName>
                                        </p:attrNameLst>
                                      </p:cBhvr>
                                      <p:to>
                                        <p:strVal val="visible"/>
                                      </p:to>
                                    </p:set>
                                    <p:animEffect transition="in" filter="fade">
                                      <p:cBhvr>
                                        <p:cTn id="443" dur="500"/>
                                        <p:tgtEl>
                                          <p:spTgt spid="591"/>
                                        </p:tgtEl>
                                      </p:cBhvr>
                                    </p:animEffect>
                                  </p:childTnLst>
                                </p:cTn>
                              </p:par>
                              <p:par>
                                <p:cTn id="444" presetID="10" presetClass="entr" presetSubtype="0" fill="hold" grpId="0" nodeType="withEffect">
                                  <p:stCondLst>
                                    <p:cond delay="6000"/>
                                  </p:stCondLst>
                                  <p:childTnLst>
                                    <p:set>
                                      <p:cBhvr>
                                        <p:cTn id="445" dur="1" fill="hold">
                                          <p:stCondLst>
                                            <p:cond delay="0"/>
                                          </p:stCondLst>
                                        </p:cTn>
                                        <p:tgtEl>
                                          <p:spTgt spid="590"/>
                                        </p:tgtEl>
                                        <p:attrNameLst>
                                          <p:attrName>style.visibility</p:attrName>
                                        </p:attrNameLst>
                                      </p:cBhvr>
                                      <p:to>
                                        <p:strVal val="visible"/>
                                      </p:to>
                                    </p:set>
                                    <p:animEffect transition="in" filter="fade">
                                      <p:cBhvr>
                                        <p:cTn id="446" dur="500"/>
                                        <p:tgtEl>
                                          <p:spTgt spid="590"/>
                                        </p:tgtEl>
                                      </p:cBhvr>
                                    </p:animEffect>
                                  </p:childTnLst>
                                </p:cTn>
                              </p:par>
                              <p:par>
                                <p:cTn id="447" presetID="10" presetClass="entr" presetSubtype="0" fill="hold" grpId="0" nodeType="withEffect">
                                  <p:stCondLst>
                                    <p:cond delay="11000"/>
                                  </p:stCondLst>
                                  <p:childTnLst>
                                    <p:set>
                                      <p:cBhvr>
                                        <p:cTn id="448" dur="1" fill="hold">
                                          <p:stCondLst>
                                            <p:cond delay="0"/>
                                          </p:stCondLst>
                                        </p:cTn>
                                        <p:tgtEl>
                                          <p:spTgt spid="619"/>
                                        </p:tgtEl>
                                        <p:attrNameLst>
                                          <p:attrName>style.visibility</p:attrName>
                                        </p:attrNameLst>
                                      </p:cBhvr>
                                      <p:to>
                                        <p:strVal val="visible"/>
                                      </p:to>
                                    </p:set>
                                    <p:animEffect transition="in" filter="fade">
                                      <p:cBhvr>
                                        <p:cTn id="449" dur="500"/>
                                        <p:tgtEl>
                                          <p:spTgt spid="619"/>
                                        </p:tgtEl>
                                      </p:cBhvr>
                                    </p:animEffect>
                                  </p:childTnLst>
                                </p:cTn>
                              </p:par>
                              <p:par>
                                <p:cTn id="450" presetID="10" presetClass="entr" presetSubtype="0" fill="hold" grpId="0" nodeType="withEffect">
                                  <p:stCondLst>
                                    <p:cond delay="11250"/>
                                  </p:stCondLst>
                                  <p:childTnLst>
                                    <p:set>
                                      <p:cBhvr>
                                        <p:cTn id="451" dur="1" fill="hold">
                                          <p:stCondLst>
                                            <p:cond delay="0"/>
                                          </p:stCondLst>
                                        </p:cTn>
                                        <p:tgtEl>
                                          <p:spTgt spid="615"/>
                                        </p:tgtEl>
                                        <p:attrNameLst>
                                          <p:attrName>style.visibility</p:attrName>
                                        </p:attrNameLst>
                                      </p:cBhvr>
                                      <p:to>
                                        <p:strVal val="visible"/>
                                      </p:to>
                                    </p:set>
                                    <p:animEffect transition="in" filter="fade">
                                      <p:cBhvr>
                                        <p:cTn id="452" dur="500"/>
                                        <p:tgtEl>
                                          <p:spTgt spid="615"/>
                                        </p:tgtEl>
                                      </p:cBhvr>
                                    </p:animEffect>
                                  </p:childTnLst>
                                </p:cTn>
                              </p:par>
                              <p:par>
                                <p:cTn id="453" presetID="10" presetClass="entr" presetSubtype="0" fill="hold" grpId="0" nodeType="withEffect">
                                  <p:stCondLst>
                                    <p:cond delay="11500"/>
                                  </p:stCondLst>
                                  <p:childTnLst>
                                    <p:set>
                                      <p:cBhvr>
                                        <p:cTn id="454" dur="1" fill="hold">
                                          <p:stCondLst>
                                            <p:cond delay="0"/>
                                          </p:stCondLst>
                                        </p:cTn>
                                        <p:tgtEl>
                                          <p:spTgt spid="625"/>
                                        </p:tgtEl>
                                        <p:attrNameLst>
                                          <p:attrName>style.visibility</p:attrName>
                                        </p:attrNameLst>
                                      </p:cBhvr>
                                      <p:to>
                                        <p:strVal val="visible"/>
                                      </p:to>
                                    </p:set>
                                    <p:animEffect transition="in" filter="fade">
                                      <p:cBhvr>
                                        <p:cTn id="455" dur="500"/>
                                        <p:tgtEl>
                                          <p:spTgt spid="625"/>
                                        </p:tgtEl>
                                      </p:cBhvr>
                                    </p:animEffect>
                                  </p:childTnLst>
                                </p:cTn>
                              </p:par>
                              <p:par>
                                <p:cTn id="456" presetID="10" presetClass="entr" presetSubtype="0" fill="hold" grpId="0" nodeType="withEffect">
                                  <p:stCondLst>
                                    <p:cond delay="11750"/>
                                  </p:stCondLst>
                                  <p:childTnLst>
                                    <p:set>
                                      <p:cBhvr>
                                        <p:cTn id="457" dur="1" fill="hold">
                                          <p:stCondLst>
                                            <p:cond delay="0"/>
                                          </p:stCondLst>
                                        </p:cTn>
                                        <p:tgtEl>
                                          <p:spTgt spid="624"/>
                                        </p:tgtEl>
                                        <p:attrNameLst>
                                          <p:attrName>style.visibility</p:attrName>
                                        </p:attrNameLst>
                                      </p:cBhvr>
                                      <p:to>
                                        <p:strVal val="visible"/>
                                      </p:to>
                                    </p:set>
                                    <p:animEffect transition="in" filter="fade">
                                      <p:cBhvr>
                                        <p:cTn id="458" dur="500"/>
                                        <p:tgtEl>
                                          <p:spTgt spid="624"/>
                                        </p:tgtEl>
                                      </p:cBhvr>
                                    </p:animEffect>
                                  </p:childTnLst>
                                </p:cTn>
                              </p:par>
                              <p:par>
                                <p:cTn id="459" presetID="10" presetClass="entr" presetSubtype="0" fill="hold" grpId="0" nodeType="withEffect">
                                  <p:stCondLst>
                                    <p:cond delay="8250"/>
                                  </p:stCondLst>
                                  <p:childTnLst>
                                    <p:set>
                                      <p:cBhvr>
                                        <p:cTn id="460" dur="1" fill="hold">
                                          <p:stCondLst>
                                            <p:cond delay="0"/>
                                          </p:stCondLst>
                                        </p:cTn>
                                        <p:tgtEl>
                                          <p:spTgt spid="613"/>
                                        </p:tgtEl>
                                        <p:attrNameLst>
                                          <p:attrName>style.visibility</p:attrName>
                                        </p:attrNameLst>
                                      </p:cBhvr>
                                      <p:to>
                                        <p:strVal val="visible"/>
                                      </p:to>
                                    </p:set>
                                    <p:animEffect transition="in" filter="fade">
                                      <p:cBhvr>
                                        <p:cTn id="461" dur="500"/>
                                        <p:tgtEl>
                                          <p:spTgt spid="613"/>
                                        </p:tgtEl>
                                      </p:cBhvr>
                                    </p:animEffect>
                                  </p:childTnLst>
                                </p:cTn>
                              </p:par>
                              <p:par>
                                <p:cTn id="462" presetID="10" presetClass="entr" presetSubtype="0" fill="hold" grpId="0" nodeType="withEffect">
                                  <p:stCondLst>
                                    <p:cond delay="8250"/>
                                  </p:stCondLst>
                                  <p:childTnLst>
                                    <p:set>
                                      <p:cBhvr>
                                        <p:cTn id="463" dur="1" fill="hold">
                                          <p:stCondLst>
                                            <p:cond delay="0"/>
                                          </p:stCondLst>
                                        </p:cTn>
                                        <p:tgtEl>
                                          <p:spTgt spid="586"/>
                                        </p:tgtEl>
                                        <p:attrNameLst>
                                          <p:attrName>style.visibility</p:attrName>
                                        </p:attrNameLst>
                                      </p:cBhvr>
                                      <p:to>
                                        <p:strVal val="visible"/>
                                      </p:to>
                                    </p:set>
                                    <p:animEffect transition="in" filter="fade">
                                      <p:cBhvr>
                                        <p:cTn id="464" dur="500"/>
                                        <p:tgtEl>
                                          <p:spTgt spid="586"/>
                                        </p:tgtEl>
                                      </p:cBhvr>
                                    </p:animEffect>
                                  </p:childTnLst>
                                </p:cTn>
                              </p:par>
                              <p:par>
                                <p:cTn id="465" presetID="10" presetClass="entr" presetSubtype="0" fill="hold" grpId="0" nodeType="withEffect">
                                  <p:stCondLst>
                                    <p:cond delay="8250"/>
                                  </p:stCondLst>
                                  <p:childTnLst>
                                    <p:set>
                                      <p:cBhvr>
                                        <p:cTn id="466" dur="1" fill="hold">
                                          <p:stCondLst>
                                            <p:cond delay="0"/>
                                          </p:stCondLst>
                                        </p:cTn>
                                        <p:tgtEl>
                                          <p:spTgt spid="609"/>
                                        </p:tgtEl>
                                        <p:attrNameLst>
                                          <p:attrName>style.visibility</p:attrName>
                                        </p:attrNameLst>
                                      </p:cBhvr>
                                      <p:to>
                                        <p:strVal val="visible"/>
                                      </p:to>
                                    </p:set>
                                    <p:animEffect transition="in" filter="fade">
                                      <p:cBhvr>
                                        <p:cTn id="467" dur="500"/>
                                        <p:tgtEl>
                                          <p:spTgt spid="609"/>
                                        </p:tgtEl>
                                      </p:cBhvr>
                                    </p:animEffect>
                                  </p:childTnLst>
                                </p:cTn>
                              </p:par>
                              <p:par>
                                <p:cTn id="468" presetID="10" presetClass="entr" presetSubtype="0" fill="hold" grpId="0" nodeType="withEffect">
                                  <p:stCondLst>
                                    <p:cond delay="12000"/>
                                  </p:stCondLst>
                                  <p:childTnLst>
                                    <p:set>
                                      <p:cBhvr>
                                        <p:cTn id="469" dur="1" fill="hold">
                                          <p:stCondLst>
                                            <p:cond delay="0"/>
                                          </p:stCondLst>
                                        </p:cTn>
                                        <p:tgtEl>
                                          <p:spTgt spid="622"/>
                                        </p:tgtEl>
                                        <p:attrNameLst>
                                          <p:attrName>style.visibility</p:attrName>
                                        </p:attrNameLst>
                                      </p:cBhvr>
                                      <p:to>
                                        <p:strVal val="visible"/>
                                      </p:to>
                                    </p:set>
                                    <p:animEffect transition="in" filter="fade">
                                      <p:cBhvr>
                                        <p:cTn id="470" dur="500"/>
                                        <p:tgtEl>
                                          <p:spTgt spid="622"/>
                                        </p:tgtEl>
                                      </p:cBhvr>
                                    </p:animEffect>
                                  </p:childTnLst>
                                </p:cTn>
                              </p:par>
                              <p:par>
                                <p:cTn id="471" presetID="10" presetClass="entr" presetSubtype="0" fill="hold" grpId="0" nodeType="withEffect">
                                  <p:stCondLst>
                                    <p:cond delay="9500"/>
                                  </p:stCondLst>
                                  <p:childTnLst>
                                    <p:set>
                                      <p:cBhvr>
                                        <p:cTn id="472" dur="1" fill="hold">
                                          <p:stCondLst>
                                            <p:cond delay="0"/>
                                          </p:stCondLst>
                                        </p:cTn>
                                        <p:tgtEl>
                                          <p:spTgt spid="593"/>
                                        </p:tgtEl>
                                        <p:attrNameLst>
                                          <p:attrName>style.visibility</p:attrName>
                                        </p:attrNameLst>
                                      </p:cBhvr>
                                      <p:to>
                                        <p:strVal val="visible"/>
                                      </p:to>
                                    </p:set>
                                    <p:animEffect transition="in" filter="fade">
                                      <p:cBhvr>
                                        <p:cTn id="473" dur="500"/>
                                        <p:tgtEl>
                                          <p:spTgt spid="593"/>
                                        </p:tgtEl>
                                      </p:cBhvr>
                                    </p:animEffect>
                                  </p:childTnLst>
                                </p:cTn>
                              </p:par>
                              <p:par>
                                <p:cTn id="474" presetID="10" presetClass="entr" presetSubtype="0" fill="hold" grpId="0" nodeType="withEffect">
                                  <p:stCondLst>
                                    <p:cond delay="9750"/>
                                  </p:stCondLst>
                                  <p:childTnLst>
                                    <p:set>
                                      <p:cBhvr>
                                        <p:cTn id="475" dur="1" fill="hold">
                                          <p:stCondLst>
                                            <p:cond delay="0"/>
                                          </p:stCondLst>
                                        </p:cTn>
                                        <p:tgtEl>
                                          <p:spTgt spid="594"/>
                                        </p:tgtEl>
                                        <p:attrNameLst>
                                          <p:attrName>style.visibility</p:attrName>
                                        </p:attrNameLst>
                                      </p:cBhvr>
                                      <p:to>
                                        <p:strVal val="visible"/>
                                      </p:to>
                                    </p:set>
                                    <p:animEffect transition="in" filter="fade">
                                      <p:cBhvr>
                                        <p:cTn id="476" dur="500"/>
                                        <p:tgtEl>
                                          <p:spTgt spid="594"/>
                                        </p:tgtEl>
                                      </p:cBhvr>
                                    </p:animEffect>
                                  </p:childTnLst>
                                </p:cTn>
                              </p:par>
                              <p:par>
                                <p:cTn id="477" presetID="10" presetClass="entr" presetSubtype="0" fill="hold" grpId="0" nodeType="withEffect">
                                  <p:stCondLst>
                                    <p:cond delay="11250"/>
                                  </p:stCondLst>
                                  <p:childTnLst>
                                    <p:set>
                                      <p:cBhvr>
                                        <p:cTn id="478" dur="1" fill="hold">
                                          <p:stCondLst>
                                            <p:cond delay="0"/>
                                          </p:stCondLst>
                                        </p:cTn>
                                        <p:tgtEl>
                                          <p:spTgt spid="599"/>
                                        </p:tgtEl>
                                        <p:attrNameLst>
                                          <p:attrName>style.visibility</p:attrName>
                                        </p:attrNameLst>
                                      </p:cBhvr>
                                      <p:to>
                                        <p:strVal val="visible"/>
                                      </p:to>
                                    </p:set>
                                    <p:animEffect transition="in" filter="fade">
                                      <p:cBhvr>
                                        <p:cTn id="479" dur="500"/>
                                        <p:tgtEl>
                                          <p:spTgt spid="599"/>
                                        </p:tgtEl>
                                      </p:cBhvr>
                                    </p:animEffect>
                                  </p:childTnLst>
                                </p:cTn>
                              </p:par>
                              <p:par>
                                <p:cTn id="480" presetID="10" presetClass="entr" presetSubtype="0" fill="hold" grpId="0" nodeType="withEffect">
                                  <p:stCondLst>
                                    <p:cond delay="9750"/>
                                  </p:stCondLst>
                                  <p:childTnLst>
                                    <p:set>
                                      <p:cBhvr>
                                        <p:cTn id="481" dur="1" fill="hold">
                                          <p:stCondLst>
                                            <p:cond delay="0"/>
                                          </p:stCondLst>
                                        </p:cTn>
                                        <p:tgtEl>
                                          <p:spTgt spid="592"/>
                                        </p:tgtEl>
                                        <p:attrNameLst>
                                          <p:attrName>style.visibility</p:attrName>
                                        </p:attrNameLst>
                                      </p:cBhvr>
                                      <p:to>
                                        <p:strVal val="visible"/>
                                      </p:to>
                                    </p:set>
                                    <p:animEffect transition="in" filter="fade">
                                      <p:cBhvr>
                                        <p:cTn id="482" dur="500"/>
                                        <p:tgtEl>
                                          <p:spTgt spid="592"/>
                                        </p:tgtEl>
                                      </p:cBhvr>
                                    </p:animEffect>
                                  </p:childTnLst>
                                </p:cTn>
                              </p:par>
                              <p:par>
                                <p:cTn id="483" presetID="10" presetClass="entr" presetSubtype="0" fill="hold" grpId="0" nodeType="withEffect">
                                  <p:stCondLst>
                                    <p:cond delay="9750"/>
                                  </p:stCondLst>
                                  <p:childTnLst>
                                    <p:set>
                                      <p:cBhvr>
                                        <p:cTn id="484" dur="1" fill="hold">
                                          <p:stCondLst>
                                            <p:cond delay="0"/>
                                          </p:stCondLst>
                                        </p:cTn>
                                        <p:tgtEl>
                                          <p:spTgt spid="617"/>
                                        </p:tgtEl>
                                        <p:attrNameLst>
                                          <p:attrName>style.visibility</p:attrName>
                                        </p:attrNameLst>
                                      </p:cBhvr>
                                      <p:to>
                                        <p:strVal val="visible"/>
                                      </p:to>
                                    </p:set>
                                    <p:animEffect transition="in" filter="fade">
                                      <p:cBhvr>
                                        <p:cTn id="485" dur="500"/>
                                        <p:tgtEl>
                                          <p:spTgt spid="617"/>
                                        </p:tgtEl>
                                      </p:cBhvr>
                                    </p:animEffect>
                                  </p:childTnLst>
                                </p:cTn>
                              </p:par>
                              <p:par>
                                <p:cTn id="486" presetID="10" presetClass="entr" presetSubtype="0" fill="hold" grpId="0" nodeType="withEffect">
                                  <p:stCondLst>
                                    <p:cond delay="9750"/>
                                  </p:stCondLst>
                                  <p:childTnLst>
                                    <p:set>
                                      <p:cBhvr>
                                        <p:cTn id="487" dur="1" fill="hold">
                                          <p:stCondLst>
                                            <p:cond delay="0"/>
                                          </p:stCondLst>
                                        </p:cTn>
                                        <p:tgtEl>
                                          <p:spTgt spid="602"/>
                                        </p:tgtEl>
                                        <p:attrNameLst>
                                          <p:attrName>style.visibility</p:attrName>
                                        </p:attrNameLst>
                                      </p:cBhvr>
                                      <p:to>
                                        <p:strVal val="visible"/>
                                      </p:to>
                                    </p:set>
                                    <p:animEffect transition="in" filter="fade">
                                      <p:cBhvr>
                                        <p:cTn id="488" dur="500"/>
                                        <p:tgtEl>
                                          <p:spTgt spid="602"/>
                                        </p:tgtEl>
                                      </p:cBhvr>
                                    </p:animEffect>
                                  </p:childTnLst>
                                </p:cTn>
                              </p:par>
                              <p:par>
                                <p:cTn id="489" presetID="10" presetClass="entr" presetSubtype="0" fill="hold" grpId="0" nodeType="withEffect">
                                  <p:stCondLst>
                                    <p:cond delay="10000"/>
                                  </p:stCondLst>
                                  <p:childTnLst>
                                    <p:set>
                                      <p:cBhvr>
                                        <p:cTn id="490" dur="1" fill="hold">
                                          <p:stCondLst>
                                            <p:cond delay="0"/>
                                          </p:stCondLst>
                                        </p:cTn>
                                        <p:tgtEl>
                                          <p:spTgt spid="630"/>
                                        </p:tgtEl>
                                        <p:attrNameLst>
                                          <p:attrName>style.visibility</p:attrName>
                                        </p:attrNameLst>
                                      </p:cBhvr>
                                      <p:to>
                                        <p:strVal val="visible"/>
                                      </p:to>
                                    </p:set>
                                    <p:animEffect transition="in" filter="fade">
                                      <p:cBhvr>
                                        <p:cTn id="491" dur="500"/>
                                        <p:tgtEl>
                                          <p:spTgt spid="630"/>
                                        </p:tgtEl>
                                      </p:cBhvr>
                                    </p:animEffect>
                                  </p:childTnLst>
                                </p:cTn>
                              </p:par>
                              <p:par>
                                <p:cTn id="492" presetID="10" presetClass="entr" presetSubtype="0" fill="hold" grpId="0" nodeType="withEffect">
                                  <p:stCondLst>
                                    <p:cond delay="10250"/>
                                  </p:stCondLst>
                                  <p:childTnLst>
                                    <p:set>
                                      <p:cBhvr>
                                        <p:cTn id="493" dur="1" fill="hold">
                                          <p:stCondLst>
                                            <p:cond delay="0"/>
                                          </p:stCondLst>
                                        </p:cTn>
                                        <p:tgtEl>
                                          <p:spTgt spid="629"/>
                                        </p:tgtEl>
                                        <p:attrNameLst>
                                          <p:attrName>style.visibility</p:attrName>
                                        </p:attrNameLst>
                                      </p:cBhvr>
                                      <p:to>
                                        <p:strVal val="visible"/>
                                      </p:to>
                                    </p:set>
                                    <p:animEffect transition="in" filter="fade">
                                      <p:cBhvr>
                                        <p:cTn id="494" dur="500"/>
                                        <p:tgtEl>
                                          <p:spTgt spid="629"/>
                                        </p:tgtEl>
                                      </p:cBhvr>
                                    </p:animEffect>
                                  </p:childTnLst>
                                </p:cTn>
                              </p:par>
                              <p:par>
                                <p:cTn id="495" presetID="10" presetClass="entr" presetSubtype="0" fill="hold" grpId="0" nodeType="withEffect">
                                  <p:stCondLst>
                                    <p:cond delay="10250"/>
                                  </p:stCondLst>
                                  <p:childTnLst>
                                    <p:set>
                                      <p:cBhvr>
                                        <p:cTn id="496" dur="1" fill="hold">
                                          <p:stCondLst>
                                            <p:cond delay="0"/>
                                          </p:stCondLst>
                                        </p:cTn>
                                        <p:tgtEl>
                                          <p:spTgt spid="644"/>
                                        </p:tgtEl>
                                        <p:attrNameLst>
                                          <p:attrName>style.visibility</p:attrName>
                                        </p:attrNameLst>
                                      </p:cBhvr>
                                      <p:to>
                                        <p:strVal val="visible"/>
                                      </p:to>
                                    </p:set>
                                    <p:animEffect transition="in" filter="fade">
                                      <p:cBhvr>
                                        <p:cTn id="497" dur="500"/>
                                        <p:tgtEl>
                                          <p:spTgt spid="644"/>
                                        </p:tgtEl>
                                      </p:cBhvr>
                                    </p:animEffect>
                                  </p:childTnLst>
                                </p:cTn>
                              </p:par>
                              <p:par>
                                <p:cTn id="498" presetID="10" presetClass="entr" presetSubtype="0" fill="hold" grpId="0" nodeType="withEffect">
                                  <p:stCondLst>
                                    <p:cond delay="14000"/>
                                  </p:stCondLst>
                                  <p:childTnLst>
                                    <p:set>
                                      <p:cBhvr>
                                        <p:cTn id="499" dur="1" fill="hold">
                                          <p:stCondLst>
                                            <p:cond delay="0"/>
                                          </p:stCondLst>
                                        </p:cTn>
                                        <p:tgtEl>
                                          <p:spTgt spid="612"/>
                                        </p:tgtEl>
                                        <p:attrNameLst>
                                          <p:attrName>style.visibility</p:attrName>
                                        </p:attrNameLst>
                                      </p:cBhvr>
                                      <p:to>
                                        <p:strVal val="visible"/>
                                      </p:to>
                                    </p:set>
                                    <p:animEffect transition="in" filter="fade">
                                      <p:cBhvr>
                                        <p:cTn id="500" dur="500"/>
                                        <p:tgtEl>
                                          <p:spTgt spid="612"/>
                                        </p:tgtEl>
                                      </p:cBhvr>
                                    </p:animEffect>
                                  </p:childTnLst>
                                </p:cTn>
                              </p:par>
                              <p:par>
                                <p:cTn id="501" presetID="10" presetClass="entr" presetSubtype="0" fill="hold" grpId="0" nodeType="withEffect">
                                  <p:stCondLst>
                                    <p:cond delay="14250"/>
                                  </p:stCondLst>
                                  <p:childTnLst>
                                    <p:set>
                                      <p:cBhvr>
                                        <p:cTn id="502" dur="1" fill="hold">
                                          <p:stCondLst>
                                            <p:cond delay="0"/>
                                          </p:stCondLst>
                                        </p:cTn>
                                        <p:tgtEl>
                                          <p:spTgt spid="607"/>
                                        </p:tgtEl>
                                        <p:attrNameLst>
                                          <p:attrName>style.visibility</p:attrName>
                                        </p:attrNameLst>
                                      </p:cBhvr>
                                      <p:to>
                                        <p:strVal val="visible"/>
                                      </p:to>
                                    </p:set>
                                    <p:animEffect transition="in" filter="fade">
                                      <p:cBhvr>
                                        <p:cTn id="503" dur="500"/>
                                        <p:tgtEl>
                                          <p:spTgt spid="607"/>
                                        </p:tgtEl>
                                      </p:cBhvr>
                                    </p:animEffect>
                                  </p:childTnLst>
                                </p:cTn>
                              </p:par>
                              <p:par>
                                <p:cTn id="504" presetID="10" presetClass="entr" presetSubtype="0" fill="hold" grpId="0" nodeType="withEffect">
                                  <p:stCondLst>
                                    <p:cond delay="12250"/>
                                  </p:stCondLst>
                                  <p:childTnLst>
                                    <p:set>
                                      <p:cBhvr>
                                        <p:cTn id="505" dur="1" fill="hold">
                                          <p:stCondLst>
                                            <p:cond delay="0"/>
                                          </p:stCondLst>
                                        </p:cTn>
                                        <p:tgtEl>
                                          <p:spTgt spid="623"/>
                                        </p:tgtEl>
                                        <p:attrNameLst>
                                          <p:attrName>style.visibility</p:attrName>
                                        </p:attrNameLst>
                                      </p:cBhvr>
                                      <p:to>
                                        <p:strVal val="visible"/>
                                      </p:to>
                                    </p:set>
                                    <p:animEffect transition="in" filter="fade">
                                      <p:cBhvr>
                                        <p:cTn id="506" dur="500"/>
                                        <p:tgtEl>
                                          <p:spTgt spid="623"/>
                                        </p:tgtEl>
                                      </p:cBhvr>
                                    </p:animEffect>
                                  </p:childTnLst>
                                </p:cTn>
                              </p:par>
                              <p:par>
                                <p:cTn id="507" presetID="10" presetClass="entr" presetSubtype="0" fill="hold" grpId="0" nodeType="withEffect">
                                  <p:stCondLst>
                                    <p:cond delay="6000"/>
                                  </p:stCondLst>
                                  <p:childTnLst>
                                    <p:set>
                                      <p:cBhvr>
                                        <p:cTn id="508" dur="1" fill="hold">
                                          <p:stCondLst>
                                            <p:cond delay="0"/>
                                          </p:stCondLst>
                                        </p:cTn>
                                        <p:tgtEl>
                                          <p:spTgt spid="606"/>
                                        </p:tgtEl>
                                        <p:attrNameLst>
                                          <p:attrName>style.visibility</p:attrName>
                                        </p:attrNameLst>
                                      </p:cBhvr>
                                      <p:to>
                                        <p:strVal val="visible"/>
                                      </p:to>
                                    </p:set>
                                    <p:animEffect transition="in" filter="fade">
                                      <p:cBhvr>
                                        <p:cTn id="509" dur="500"/>
                                        <p:tgtEl>
                                          <p:spTgt spid="606"/>
                                        </p:tgtEl>
                                      </p:cBhvr>
                                    </p:animEffect>
                                  </p:childTnLst>
                                </p:cTn>
                              </p:par>
                              <p:par>
                                <p:cTn id="510" presetID="10" presetClass="entr" presetSubtype="0" fill="hold" grpId="0" nodeType="withEffect">
                                  <p:stCondLst>
                                    <p:cond delay="6250"/>
                                  </p:stCondLst>
                                  <p:childTnLst>
                                    <p:set>
                                      <p:cBhvr>
                                        <p:cTn id="511" dur="1" fill="hold">
                                          <p:stCondLst>
                                            <p:cond delay="0"/>
                                          </p:stCondLst>
                                        </p:cTn>
                                        <p:tgtEl>
                                          <p:spTgt spid="605"/>
                                        </p:tgtEl>
                                        <p:attrNameLst>
                                          <p:attrName>style.visibility</p:attrName>
                                        </p:attrNameLst>
                                      </p:cBhvr>
                                      <p:to>
                                        <p:strVal val="visible"/>
                                      </p:to>
                                    </p:set>
                                    <p:animEffect transition="in" filter="fade">
                                      <p:cBhvr>
                                        <p:cTn id="512" dur="500"/>
                                        <p:tgtEl>
                                          <p:spTgt spid="605"/>
                                        </p:tgtEl>
                                      </p:cBhvr>
                                    </p:animEffect>
                                  </p:childTnLst>
                                </p:cTn>
                              </p:par>
                              <p:par>
                                <p:cTn id="513" presetID="10" presetClass="entr" presetSubtype="0" fill="hold" grpId="0" nodeType="withEffect">
                                  <p:stCondLst>
                                    <p:cond delay="6500"/>
                                  </p:stCondLst>
                                  <p:childTnLst>
                                    <p:set>
                                      <p:cBhvr>
                                        <p:cTn id="514" dur="1" fill="hold">
                                          <p:stCondLst>
                                            <p:cond delay="0"/>
                                          </p:stCondLst>
                                        </p:cTn>
                                        <p:tgtEl>
                                          <p:spTgt spid="620"/>
                                        </p:tgtEl>
                                        <p:attrNameLst>
                                          <p:attrName>style.visibility</p:attrName>
                                        </p:attrNameLst>
                                      </p:cBhvr>
                                      <p:to>
                                        <p:strVal val="visible"/>
                                      </p:to>
                                    </p:set>
                                    <p:animEffect transition="in" filter="fade">
                                      <p:cBhvr>
                                        <p:cTn id="515" dur="500"/>
                                        <p:tgtEl>
                                          <p:spTgt spid="620"/>
                                        </p:tgtEl>
                                      </p:cBhvr>
                                    </p:animEffect>
                                  </p:childTnLst>
                                </p:cTn>
                              </p:par>
                              <p:par>
                                <p:cTn id="516" presetID="10" presetClass="entr" presetSubtype="0" fill="hold" grpId="0" nodeType="withEffect">
                                  <p:stCondLst>
                                    <p:cond delay="6750"/>
                                  </p:stCondLst>
                                  <p:childTnLst>
                                    <p:set>
                                      <p:cBhvr>
                                        <p:cTn id="517" dur="1" fill="hold">
                                          <p:stCondLst>
                                            <p:cond delay="0"/>
                                          </p:stCondLst>
                                        </p:cTn>
                                        <p:tgtEl>
                                          <p:spTgt spid="616"/>
                                        </p:tgtEl>
                                        <p:attrNameLst>
                                          <p:attrName>style.visibility</p:attrName>
                                        </p:attrNameLst>
                                      </p:cBhvr>
                                      <p:to>
                                        <p:strVal val="visible"/>
                                      </p:to>
                                    </p:set>
                                    <p:animEffect transition="in" filter="fade">
                                      <p:cBhvr>
                                        <p:cTn id="518" dur="500"/>
                                        <p:tgtEl>
                                          <p:spTgt spid="616"/>
                                        </p:tgtEl>
                                      </p:cBhvr>
                                    </p:animEffect>
                                  </p:childTnLst>
                                </p:cTn>
                              </p:par>
                              <p:par>
                                <p:cTn id="519" presetID="10" presetClass="entr" presetSubtype="0" fill="hold" grpId="0" nodeType="withEffect">
                                  <p:stCondLst>
                                    <p:cond delay="7000"/>
                                  </p:stCondLst>
                                  <p:childTnLst>
                                    <p:set>
                                      <p:cBhvr>
                                        <p:cTn id="520" dur="1" fill="hold">
                                          <p:stCondLst>
                                            <p:cond delay="0"/>
                                          </p:stCondLst>
                                        </p:cTn>
                                        <p:tgtEl>
                                          <p:spTgt spid="628"/>
                                        </p:tgtEl>
                                        <p:attrNameLst>
                                          <p:attrName>style.visibility</p:attrName>
                                        </p:attrNameLst>
                                      </p:cBhvr>
                                      <p:to>
                                        <p:strVal val="visible"/>
                                      </p:to>
                                    </p:set>
                                    <p:animEffect transition="in" filter="fade">
                                      <p:cBhvr>
                                        <p:cTn id="521" dur="500"/>
                                        <p:tgtEl>
                                          <p:spTgt spid="628"/>
                                        </p:tgtEl>
                                      </p:cBhvr>
                                    </p:animEffect>
                                  </p:childTnLst>
                                </p:cTn>
                              </p:par>
                              <p:par>
                                <p:cTn id="522" presetID="10" presetClass="entr" presetSubtype="0" fill="hold" grpId="0" nodeType="withEffect">
                                  <p:stCondLst>
                                    <p:cond delay="12500"/>
                                  </p:stCondLst>
                                  <p:childTnLst>
                                    <p:set>
                                      <p:cBhvr>
                                        <p:cTn id="523" dur="1" fill="hold">
                                          <p:stCondLst>
                                            <p:cond delay="0"/>
                                          </p:stCondLst>
                                        </p:cTn>
                                        <p:tgtEl>
                                          <p:spTgt spid="645"/>
                                        </p:tgtEl>
                                        <p:attrNameLst>
                                          <p:attrName>style.visibility</p:attrName>
                                        </p:attrNameLst>
                                      </p:cBhvr>
                                      <p:to>
                                        <p:strVal val="visible"/>
                                      </p:to>
                                    </p:set>
                                    <p:animEffect transition="in" filter="fade">
                                      <p:cBhvr>
                                        <p:cTn id="524" dur="500"/>
                                        <p:tgtEl>
                                          <p:spTgt spid="645"/>
                                        </p:tgtEl>
                                      </p:cBhvr>
                                    </p:animEffect>
                                  </p:childTnLst>
                                </p:cTn>
                              </p:par>
                              <p:par>
                                <p:cTn id="525" presetID="10" presetClass="entr" presetSubtype="0" fill="hold" grpId="0" nodeType="withEffect">
                                  <p:stCondLst>
                                    <p:cond delay="13750"/>
                                  </p:stCondLst>
                                  <p:childTnLst>
                                    <p:set>
                                      <p:cBhvr>
                                        <p:cTn id="526" dur="1" fill="hold">
                                          <p:stCondLst>
                                            <p:cond delay="0"/>
                                          </p:stCondLst>
                                        </p:cTn>
                                        <p:tgtEl>
                                          <p:spTgt spid="608"/>
                                        </p:tgtEl>
                                        <p:attrNameLst>
                                          <p:attrName>style.visibility</p:attrName>
                                        </p:attrNameLst>
                                      </p:cBhvr>
                                      <p:to>
                                        <p:strVal val="visible"/>
                                      </p:to>
                                    </p:set>
                                    <p:animEffect transition="in" filter="fade">
                                      <p:cBhvr>
                                        <p:cTn id="527" dur="500"/>
                                        <p:tgtEl>
                                          <p:spTgt spid="608"/>
                                        </p:tgtEl>
                                      </p:cBhvr>
                                    </p:animEffect>
                                  </p:childTnLst>
                                </p:cTn>
                              </p:par>
                              <p:par>
                                <p:cTn id="528" presetID="10" presetClass="entr" presetSubtype="0" fill="hold" grpId="0" nodeType="withEffect">
                                  <p:stCondLst>
                                    <p:cond delay="14000"/>
                                  </p:stCondLst>
                                  <p:childTnLst>
                                    <p:set>
                                      <p:cBhvr>
                                        <p:cTn id="529" dur="1" fill="hold">
                                          <p:stCondLst>
                                            <p:cond delay="0"/>
                                          </p:stCondLst>
                                        </p:cTn>
                                        <p:tgtEl>
                                          <p:spTgt spid="621"/>
                                        </p:tgtEl>
                                        <p:attrNameLst>
                                          <p:attrName>style.visibility</p:attrName>
                                        </p:attrNameLst>
                                      </p:cBhvr>
                                      <p:to>
                                        <p:strVal val="visible"/>
                                      </p:to>
                                    </p:set>
                                    <p:animEffect transition="in" filter="fade">
                                      <p:cBhvr>
                                        <p:cTn id="530" dur="500"/>
                                        <p:tgtEl>
                                          <p:spTgt spid="621"/>
                                        </p:tgtEl>
                                      </p:cBhvr>
                                    </p:animEffect>
                                  </p:childTnLst>
                                </p:cTn>
                              </p:par>
                              <p:par>
                                <p:cTn id="531" presetID="10" presetClass="entr" presetSubtype="0" fill="hold" grpId="0" nodeType="withEffect">
                                  <p:stCondLst>
                                    <p:cond delay="7250"/>
                                  </p:stCondLst>
                                  <p:childTnLst>
                                    <p:set>
                                      <p:cBhvr>
                                        <p:cTn id="532" dur="1" fill="hold">
                                          <p:stCondLst>
                                            <p:cond delay="0"/>
                                          </p:stCondLst>
                                        </p:cTn>
                                        <p:tgtEl>
                                          <p:spTgt spid="601"/>
                                        </p:tgtEl>
                                        <p:attrNameLst>
                                          <p:attrName>style.visibility</p:attrName>
                                        </p:attrNameLst>
                                      </p:cBhvr>
                                      <p:to>
                                        <p:strVal val="visible"/>
                                      </p:to>
                                    </p:set>
                                    <p:animEffect transition="in" filter="fade">
                                      <p:cBhvr>
                                        <p:cTn id="533" dur="500"/>
                                        <p:tgtEl>
                                          <p:spTgt spid="601"/>
                                        </p:tgtEl>
                                      </p:cBhvr>
                                    </p:animEffect>
                                  </p:childTnLst>
                                </p:cTn>
                              </p:par>
                              <p:par>
                                <p:cTn id="534" presetID="10" presetClass="entr" presetSubtype="0" fill="hold" grpId="0" nodeType="withEffect">
                                  <p:stCondLst>
                                    <p:cond delay="7500"/>
                                  </p:stCondLst>
                                  <p:childTnLst>
                                    <p:set>
                                      <p:cBhvr>
                                        <p:cTn id="535" dur="1" fill="hold">
                                          <p:stCondLst>
                                            <p:cond delay="0"/>
                                          </p:stCondLst>
                                        </p:cTn>
                                        <p:tgtEl>
                                          <p:spTgt spid="600"/>
                                        </p:tgtEl>
                                        <p:attrNameLst>
                                          <p:attrName>style.visibility</p:attrName>
                                        </p:attrNameLst>
                                      </p:cBhvr>
                                      <p:to>
                                        <p:strVal val="visible"/>
                                      </p:to>
                                    </p:set>
                                    <p:animEffect transition="in" filter="fade">
                                      <p:cBhvr>
                                        <p:cTn id="536" dur="500"/>
                                        <p:tgtEl>
                                          <p:spTgt spid="600"/>
                                        </p:tgtEl>
                                      </p:cBhvr>
                                    </p:animEffect>
                                  </p:childTnLst>
                                </p:cTn>
                              </p:par>
                              <p:par>
                                <p:cTn id="537" presetID="10" presetClass="entr" presetSubtype="0" fill="hold" grpId="1" nodeType="withEffect">
                                  <p:stCondLst>
                                    <p:cond delay="2000"/>
                                  </p:stCondLst>
                                  <p:childTnLst>
                                    <p:set>
                                      <p:cBhvr>
                                        <p:cTn id="538" dur="1" fill="hold">
                                          <p:stCondLst>
                                            <p:cond delay="0"/>
                                          </p:stCondLst>
                                        </p:cTn>
                                        <p:tgtEl>
                                          <p:spTgt spid="697"/>
                                        </p:tgtEl>
                                        <p:attrNameLst>
                                          <p:attrName>style.visibility</p:attrName>
                                        </p:attrNameLst>
                                      </p:cBhvr>
                                      <p:to>
                                        <p:strVal val="visible"/>
                                      </p:to>
                                    </p:set>
                                    <p:animEffect transition="in" filter="fade">
                                      <p:cBhvr>
                                        <p:cTn id="539" dur="250"/>
                                        <p:tgtEl>
                                          <p:spTgt spid="697"/>
                                        </p:tgtEl>
                                      </p:cBhvr>
                                    </p:animEffect>
                                  </p:childTnLst>
                                </p:cTn>
                              </p:par>
                              <p:par>
                                <p:cTn id="540" presetID="42" presetClass="path" presetSubtype="0" accel="50000" decel="50000" fill="hold" grpId="0" nodeType="withEffect">
                                  <p:stCondLst>
                                    <p:cond delay="2000"/>
                                  </p:stCondLst>
                                  <p:childTnLst>
                                    <p:animMotion origin="layout" path="M 2.77778E-7 -0.31203 L 2.77778E-7 -4.44444E-6 " pathEditMode="relative" rAng="0" ptsTypes="AA">
                                      <p:cBhvr>
                                        <p:cTn id="541" dur="350" fill="hold"/>
                                        <p:tgtEl>
                                          <p:spTgt spid="697"/>
                                        </p:tgtEl>
                                        <p:attrNameLst>
                                          <p:attrName>ppt_x</p:attrName>
                                          <p:attrName>ppt_y</p:attrName>
                                        </p:attrNameLst>
                                      </p:cBhvr>
                                      <p:rCtr x="0" y="15602"/>
                                    </p:animMotion>
                                  </p:childTnLst>
                                </p:cTn>
                              </p:par>
                              <p:par>
                                <p:cTn id="542" presetID="10" presetClass="entr" presetSubtype="0" fill="hold" grpId="1" nodeType="withEffect">
                                  <p:stCondLst>
                                    <p:cond delay="15000"/>
                                  </p:stCondLst>
                                  <p:childTnLst>
                                    <p:set>
                                      <p:cBhvr>
                                        <p:cTn id="543" dur="1" fill="hold">
                                          <p:stCondLst>
                                            <p:cond delay="0"/>
                                          </p:stCondLst>
                                        </p:cTn>
                                        <p:tgtEl>
                                          <p:spTgt spid="698"/>
                                        </p:tgtEl>
                                        <p:attrNameLst>
                                          <p:attrName>style.visibility</p:attrName>
                                        </p:attrNameLst>
                                      </p:cBhvr>
                                      <p:to>
                                        <p:strVal val="visible"/>
                                      </p:to>
                                    </p:set>
                                    <p:animEffect transition="in" filter="fade">
                                      <p:cBhvr>
                                        <p:cTn id="544" dur="250"/>
                                        <p:tgtEl>
                                          <p:spTgt spid="698"/>
                                        </p:tgtEl>
                                      </p:cBhvr>
                                    </p:animEffect>
                                  </p:childTnLst>
                                </p:cTn>
                              </p:par>
                              <p:par>
                                <p:cTn id="545" presetID="42" presetClass="path" presetSubtype="0" accel="50000" decel="50000" fill="hold" grpId="0" nodeType="withEffect">
                                  <p:stCondLst>
                                    <p:cond delay="15000"/>
                                  </p:stCondLst>
                                  <p:childTnLst>
                                    <p:animMotion origin="layout" path="M 1.94444E-6 -0.31967 L 1.94444E-6 -4.44444E-6 " pathEditMode="relative" rAng="0" ptsTypes="AA">
                                      <p:cBhvr>
                                        <p:cTn id="546" dur="350" fill="hold"/>
                                        <p:tgtEl>
                                          <p:spTgt spid="698"/>
                                        </p:tgtEl>
                                        <p:attrNameLst>
                                          <p:attrName>ppt_x</p:attrName>
                                          <p:attrName>ppt_y</p:attrName>
                                        </p:attrNameLst>
                                      </p:cBhvr>
                                      <p:rCtr x="0" y="15972"/>
                                    </p:animMotion>
                                  </p:childTnLst>
                                </p:cTn>
                              </p:par>
                              <p:par>
                                <p:cTn id="547" presetID="10" presetClass="entr" presetSubtype="0" fill="hold" grpId="1" nodeType="withEffect">
                                  <p:stCondLst>
                                    <p:cond delay="3000"/>
                                  </p:stCondLst>
                                  <p:childTnLst>
                                    <p:set>
                                      <p:cBhvr>
                                        <p:cTn id="548" dur="1" fill="hold">
                                          <p:stCondLst>
                                            <p:cond delay="0"/>
                                          </p:stCondLst>
                                        </p:cTn>
                                        <p:tgtEl>
                                          <p:spTgt spid="699"/>
                                        </p:tgtEl>
                                        <p:attrNameLst>
                                          <p:attrName>style.visibility</p:attrName>
                                        </p:attrNameLst>
                                      </p:cBhvr>
                                      <p:to>
                                        <p:strVal val="visible"/>
                                      </p:to>
                                    </p:set>
                                    <p:animEffect transition="in" filter="fade">
                                      <p:cBhvr>
                                        <p:cTn id="549" dur="250"/>
                                        <p:tgtEl>
                                          <p:spTgt spid="699"/>
                                        </p:tgtEl>
                                      </p:cBhvr>
                                    </p:animEffect>
                                  </p:childTnLst>
                                </p:cTn>
                              </p:par>
                              <p:par>
                                <p:cTn id="550" presetID="42" presetClass="path" presetSubtype="0" accel="50000" decel="50000" fill="hold" grpId="0" nodeType="withEffect">
                                  <p:stCondLst>
                                    <p:cond delay="3000"/>
                                  </p:stCondLst>
                                  <p:childTnLst>
                                    <p:animMotion origin="layout" path="M 3.61111E-6 -0.32708 L 3.61111E-6 -4.44444E-6 " pathEditMode="relative" rAng="0" ptsTypes="AA">
                                      <p:cBhvr>
                                        <p:cTn id="551" dur="350" fill="hold"/>
                                        <p:tgtEl>
                                          <p:spTgt spid="699"/>
                                        </p:tgtEl>
                                        <p:attrNameLst>
                                          <p:attrName>ppt_x</p:attrName>
                                          <p:attrName>ppt_y</p:attrName>
                                        </p:attrNameLst>
                                      </p:cBhvr>
                                      <p:rCtr x="0" y="16343"/>
                                    </p:animMotion>
                                  </p:childTnLst>
                                </p:cTn>
                              </p:par>
                              <p:par>
                                <p:cTn id="552" presetID="10" presetClass="entr" presetSubtype="0" fill="hold" grpId="1" nodeType="withEffect">
                                  <p:stCondLst>
                                    <p:cond delay="4000"/>
                                  </p:stCondLst>
                                  <p:childTnLst>
                                    <p:set>
                                      <p:cBhvr>
                                        <p:cTn id="553" dur="1" fill="hold">
                                          <p:stCondLst>
                                            <p:cond delay="0"/>
                                          </p:stCondLst>
                                        </p:cTn>
                                        <p:tgtEl>
                                          <p:spTgt spid="700"/>
                                        </p:tgtEl>
                                        <p:attrNameLst>
                                          <p:attrName>style.visibility</p:attrName>
                                        </p:attrNameLst>
                                      </p:cBhvr>
                                      <p:to>
                                        <p:strVal val="visible"/>
                                      </p:to>
                                    </p:set>
                                    <p:animEffect transition="in" filter="fade">
                                      <p:cBhvr>
                                        <p:cTn id="554" dur="250"/>
                                        <p:tgtEl>
                                          <p:spTgt spid="700"/>
                                        </p:tgtEl>
                                      </p:cBhvr>
                                    </p:animEffect>
                                  </p:childTnLst>
                                </p:cTn>
                              </p:par>
                              <p:par>
                                <p:cTn id="555" presetID="42" presetClass="path" presetSubtype="0" accel="50000" decel="50000" fill="hold" grpId="0" nodeType="withEffect">
                                  <p:stCondLst>
                                    <p:cond delay="4000"/>
                                  </p:stCondLst>
                                  <p:childTnLst>
                                    <p:animMotion origin="layout" path="M 1.11111E-6 -0.33495 L 1.11111E-6 -4.44444E-6 " pathEditMode="relative" rAng="0" ptsTypes="AA">
                                      <p:cBhvr>
                                        <p:cTn id="556" dur="350" fill="hold"/>
                                        <p:tgtEl>
                                          <p:spTgt spid="700"/>
                                        </p:tgtEl>
                                        <p:attrNameLst>
                                          <p:attrName>ppt_x</p:attrName>
                                          <p:attrName>ppt_y</p:attrName>
                                        </p:attrNameLst>
                                      </p:cBhvr>
                                      <p:rCtr x="0" y="16736"/>
                                    </p:animMotion>
                                  </p:childTnLst>
                                </p:cTn>
                              </p:par>
                              <p:par>
                                <p:cTn id="557" presetID="10" presetClass="entr" presetSubtype="0" fill="hold" grpId="1" nodeType="withEffect">
                                  <p:stCondLst>
                                    <p:cond delay="250"/>
                                  </p:stCondLst>
                                  <p:childTnLst>
                                    <p:set>
                                      <p:cBhvr>
                                        <p:cTn id="558" dur="1" fill="hold">
                                          <p:stCondLst>
                                            <p:cond delay="0"/>
                                          </p:stCondLst>
                                        </p:cTn>
                                        <p:tgtEl>
                                          <p:spTgt spid="701"/>
                                        </p:tgtEl>
                                        <p:attrNameLst>
                                          <p:attrName>style.visibility</p:attrName>
                                        </p:attrNameLst>
                                      </p:cBhvr>
                                      <p:to>
                                        <p:strVal val="visible"/>
                                      </p:to>
                                    </p:set>
                                    <p:animEffect transition="in" filter="fade">
                                      <p:cBhvr>
                                        <p:cTn id="559" dur="250"/>
                                        <p:tgtEl>
                                          <p:spTgt spid="701"/>
                                        </p:tgtEl>
                                      </p:cBhvr>
                                    </p:animEffect>
                                  </p:childTnLst>
                                </p:cTn>
                              </p:par>
                              <p:par>
                                <p:cTn id="560" presetID="42" presetClass="path" presetSubtype="0" accel="50000" decel="50000" fill="hold" grpId="0" nodeType="withEffect">
                                  <p:stCondLst>
                                    <p:cond delay="250"/>
                                  </p:stCondLst>
                                  <p:childTnLst>
                                    <p:animMotion origin="layout" path="M -8.33333E-7 -0.31273 L -8.33333E-7 -4.44444E-6 " pathEditMode="relative" rAng="0" ptsTypes="AA">
                                      <p:cBhvr>
                                        <p:cTn id="561" dur="350" fill="hold"/>
                                        <p:tgtEl>
                                          <p:spTgt spid="701"/>
                                        </p:tgtEl>
                                        <p:attrNameLst>
                                          <p:attrName>ppt_x</p:attrName>
                                          <p:attrName>ppt_y</p:attrName>
                                        </p:attrNameLst>
                                      </p:cBhvr>
                                      <p:rCtr x="0" y="15625"/>
                                    </p:animMotion>
                                  </p:childTnLst>
                                </p:cTn>
                              </p:par>
                              <p:par>
                                <p:cTn id="562" presetID="10" presetClass="entr" presetSubtype="0" fill="hold" grpId="1" nodeType="withEffect">
                                  <p:stCondLst>
                                    <p:cond delay="7000"/>
                                  </p:stCondLst>
                                  <p:childTnLst>
                                    <p:set>
                                      <p:cBhvr>
                                        <p:cTn id="563" dur="1" fill="hold">
                                          <p:stCondLst>
                                            <p:cond delay="0"/>
                                          </p:stCondLst>
                                        </p:cTn>
                                        <p:tgtEl>
                                          <p:spTgt spid="702"/>
                                        </p:tgtEl>
                                        <p:attrNameLst>
                                          <p:attrName>style.visibility</p:attrName>
                                        </p:attrNameLst>
                                      </p:cBhvr>
                                      <p:to>
                                        <p:strVal val="visible"/>
                                      </p:to>
                                    </p:set>
                                    <p:animEffect transition="in" filter="fade">
                                      <p:cBhvr>
                                        <p:cTn id="564" dur="250"/>
                                        <p:tgtEl>
                                          <p:spTgt spid="702"/>
                                        </p:tgtEl>
                                      </p:cBhvr>
                                    </p:animEffect>
                                  </p:childTnLst>
                                </p:cTn>
                              </p:par>
                              <p:par>
                                <p:cTn id="565" presetID="42" presetClass="path" presetSubtype="0" accel="50000" decel="50000" fill="hold" grpId="0" nodeType="withEffect">
                                  <p:stCondLst>
                                    <p:cond delay="7000"/>
                                  </p:stCondLst>
                                  <p:childTnLst>
                                    <p:animMotion origin="layout" path="M 0 -0.32731 L 0 -4.44444E-6 " pathEditMode="relative" rAng="0" ptsTypes="AA">
                                      <p:cBhvr>
                                        <p:cTn id="566" dur="350" fill="hold"/>
                                        <p:tgtEl>
                                          <p:spTgt spid="702"/>
                                        </p:tgtEl>
                                        <p:attrNameLst>
                                          <p:attrName>ppt_x</p:attrName>
                                          <p:attrName>ppt_y</p:attrName>
                                        </p:attrNameLst>
                                      </p:cBhvr>
                                      <p:rCtr x="0" y="16366"/>
                                    </p:animMotion>
                                  </p:childTnLst>
                                </p:cTn>
                              </p:par>
                              <p:par>
                                <p:cTn id="567" presetID="10" presetClass="entr" presetSubtype="0" fill="hold" grpId="1" nodeType="withEffect">
                                  <p:stCondLst>
                                    <p:cond delay="11000"/>
                                  </p:stCondLst>
                                  <p:childTnLst>
                                    <p:set>
                                      <p:cBhvr>
                                        <p:cTn id="568" dur="1" fill="hold">
                                          <p:stCondLst>
                                            <p:cond delay="0"/>
                                          </p:stCondLst>
                                        </p:cTn>
                                        <p:tgtEl>
                                          <p:spTgt spid="703"/>
                                        </p:tgtEl>
                                        <p:attrNameLst>
                                          <p:attrName>style.visibility</p:attrName>
                                        </p:attrNameLst>
                                      </p:cBhvr>
                                      <p:to>
                                        <p:strVal val="visible"/>
                                      </p:to>
                                    </p:set>
                                    <p:animEffect transition="in" filter="fade">
                                      <p:cBhvr>
                                        <p:cTn id="569" dur="250"/>
                                        <p:tgtEl>
                                          <p:spTgt spid="703"/>
                                        </p:tgtEl>
                                      </p:cBhvr>
                                    </p:animEffect>
                                  </p:childTnLst>
                                </p:cTn>
                              </p:par>
                              <p:par>
                                <p:cTn id="570" presetID="42" presetClass="path" presetSubtype="0" accel="50000" decel="50000" fill="hold" grpId="0" nodeType="withEffect">
                                  <p:stCondLst>
                                    <p:cond delay="11000"/>
                                  </p:stCondLst>
                                  <p:childTnLst>
                                    <p:animMotion origin="layout" path="M -1.94444E-6 -0.31273 L -1.94444E-6 -4.44444E-6 " pathEditMode="relative" rAng="0" ptsTypes="AA">
                                      <p:cBhvr>
                                        <p:cTn id="571" dur="350" fill="hold"/>
                                        <p:tgtEl>
                                          <p:spTgt spid="703"/>
                                        </p:tgtEl>
                                        <p:attrNameLst>
                                          <p:attrName>ppt_x</p:attrName>
                                          <p:attrName>ppt_y</p:attrName>
                                        </p:attrNameLst>
                                      </p:cBhvr>
                                      <p:rCtr x="0" y="15625"/>
                                    </p:animMotion>
                                  </p:childTnLst>
                                </p:cTn>
                              </p:par>
                              <p:par>
                                <p:cTn id="572" presetID="10" presetClass="entr" presetSubtype="0" fill="hold" grpId="1" nodeType="withEffect">
                                  <p:stCondLst>
                                    <p:cond delay="13000"/>
                                  </p:stCondLst>
                                  <p:childTnLst>
                                    <p:set>
                                      <p:cBhvr>
                                        <p:cTn id="573" dur="1" fill="hold">
                                          <p:stCondLst>
                                            <p:cond delay="0"/>
                                          </p:stCondLst>
                                        </p:cTn>
                                        <p:tgtEl>
                                          <p:spTgt spid="704"/>
                                        </p:tgtEl>
                                        <p:attrNameLst>
                                          <p:attrName>style.visibility</p:attrName>
                                        </p:attrNameLst>
                                      </p:cBhvr>
                                      <p:to>
                                        <p:strVal val="visible"/>
                                      </p:to>
                                    </p:set>
                                    <p:animEffect transition="in" filter="fade">
                                      <p:cBhvr>
                                        <p:cTn id="574" dur="250"/>
                                        <p:tgtEl>
                                          <p:spTgt spid="704"/>
                                        </p:tgtEl>
                                      </p:cBhvr>
                                    </p:animEffect>
                                  </p:childTnLst>
                                </p:cTn>
                              </p:par>
                              <p:par>
                                <p:cTn id="575" presetID="42" presetClass="path" presetSubtype="0" accel="50000" decel="50000" fill="hold" grpId="0" nodeType="withEffect">
                                  <p:stCondLst>
                                    <p:cond delay="13000"/>
                                  </p:stCondLst>
                                  <p:childTnLst>
                                    <p:animMotion origin="layout" path="M 3.05556E-6 -0.31273 L 3.05556E-6 -4.44444E-6 " pathEditMode="relative" rAng="0" ptsTypes="AA">
                                      <p:cBhvr>
                                        <p:cTn id="576" dur="350" fill="hold"/>
                                        <p:tgtEl>
                                          <p:spTgt spid="704"/>
                                        </p:tgtEl>
                                        <p:attrNameLst>
                                          <p:attrName>ppt_x</p:attrName>
                                          <p:attrName>ppt_y</p:attrName>
                                        </p:attrNameLst>
                                      </p:cBhvr>
                                      <p:rCtr x="0" y="15625"/>
                                    </p:animMotion>
                                  </p:childTnLst>
                                </p:cTn>
                              </p:par>
                              <p:par>
                                <p:cTn id="577" presetID="10" presetClass="entr" presetSubtype="0" fill="hold" grpId="1" nodeType="withEffect">
                                  <p:stCondLst>
                                    <p:cond delay="16000"/>
                                  </p:stCondLst>
                                  <p:childTnLst>
                                    <p:set>
                                      <p:cBhvr>
                                        <p:cTn id="578" dur="1" fill="hold">
                                          <p:stCondLst>
                                            <p:cond delay="0"/>
                                          </p:stCondLst>
                                        </p:cTn>
                                        <p:tgtEl>
                                          <p:spTgt spid="705"/>
                                        </p:tgtEl>
                                        <p:attrNameLst>
                                          <p:attrName>style.visibility</p:attrName>
                                        </p:attrNameLst>
                                      </p:cBhvr>
                                      <p:to>
                                        <p:strVal val="visible"/>
                                      </p:to>
                                    </p:set>
                                    <p:animEffect transition="in" filter="fade">
                                      <p:cBhvr>
                                        <p:cTn id="579" dur="250"/>
                                        <p:tgtEl>
                                          <p:spTgt spid="705"/>
                                        </p:tgtEl>
                                      </p:cBhvr>
                                    </p:animEffect>
                                  </p:childTnLst>
                                </p:cTn>
                              </p:par>
                              <p:par>
                                <p:cTn id="580" presetID="42" presetClass="path" presetSubtype="0" accel="50000" decel="50000" fill="hold" grpId="0" nodeType="withEffect">
                                  <p:stCondLst>
                                    <p:cond delay="16000"/>
                                  </p:stCondLst>
                                  <p:childTnLst>
                                    <p:animMotion origin="layout" path="M -5.55556E-7 -0.31273 L -5.55556E-7 -4.44444E-6 " pathEditMode="relative" rAng="0" ptsTypes="AA">
                                      <p:cBhvr>
                                        <p:cTn id="581" dur="350" fill="hold"/>
                                        <p:tgtEl>
                                          <p:spTgt spid="705"/>
                                        </p:tgtEl>
                                        <p:attrNameLst>
                                          <p:attrName>ppt_x</p:attrName>
                                          <p:attrName>ppt_y</p:attrName>
                                        </p:attrNameLst>
                                      </p:cBhvr>
                                      <p:rCtr x="0" y="15625"/>
                                    </p:animMotion>
                                  </p:childTnLst>
                                </p:cTn>
                              </p:par>
                              <p:par>
                                <p:cTn id="582" presetID="10" presetClass="entr" presetSubtype="0" fill="hold" grpId="1" nodeType="withEffect">
                                  <p:stCondLst>
                                    <p:cond delay="3000"/>
                                  </p:stCondLst>
                                  <p:childTnLst>
                                    <p:set>
                                      <p:cBhvr>
                                        <p:cTn id="583" dur="1" fill="hold">
                                          <p:stCondLst>
                                            <p:cond delay="0"/>
                                          </p:stCondLst>
                                        </p:cTn>
                                        <p:tgtEl>
                                          <p:spTgt spid="706"/>
                                        </p:tgtEl>
                                        <p:attrNameLst>
                                          <p:attrName>style.visibility</p:attrName>
                                        </p:attrNameLst>
                                      </p:cBhvr>
                                      <p:to>
                                        <p:strVal val="visible"/>
                                      </p:to>
                                    </p:set>
                                    <p:animEffect transition="in" filter="fade">
                                      <p:cBhvr>
                                        <p:cTn id="584" dur="250"/>
                                        <p:tgtEl>
                                          <p:spTgt spid="706"/>
                                        </p:tgtEl>
                                      </p:cBhvr>
                                    </p:animEffect>
                                  </p:childTnLst>
                                </p:cTn>
                              </p:par>
                              <p:par>
                                <p:cTn id="585" presetID="42" presetClass="path" presetSubtype="0" accel="50000" decel="50000" fill="hold" grpId="0" nodeType="withEffect">
                                  <p:stCondLst>
                                    <p:cond delay="3000"/>
                                  </p:stCondLst>
                                  <p:childTnLst>
                                    <p:animMotion origin="layout" path="M -4.44444E-6 -0.31273 L -4.44444E-6 -4.44444E-6 " pathEditMode="relative" rAng="0" ptsTypes="AA">
                                      <p:cBhvr>
                                        <p:cTn id="586" dur="350" fill="hold"/>
                                        <p:tgtEl>
                                          <p:spTgt spid="706"/>
                                        </p:tgtEl>
                                        <p:attrNameLst>
                                          <p:attrName>ppt_x</p:attrName>
                                          <p:attrName>ppt_y</p:attrName>
                                        </p:attrNameLst>
                                      </p:cBhvr>
                                      <p:rCtr x="0" y="15625"/>
                                    </p:animMotion>
                                  </p:childTnLst>
                                </p:cTn>
                              </p:par>
                              <p:par>
                                <p:cTn id="587" presetID="10" presetClass="entr" presetSubtype="0" fill="hold" grpId="1" nodeType="withEffect">
                                  <p:stCondLst>
                                    <p:cond delay="4000"/>
                                  </p:stCondLst>
                                  <p:childTnLst>
                                    <p:set>
                                      <p:cBhvr>
                                        <p:cTn id="588" dur="1" fill="hold">
                                          <p:stCondLst>
                                            <p:cond delay="0"/>
                                          </p:stCondLst>
                                        </p:cTn>
                                        <p:tgtEl>
                                          <p:spTgt spid="707"/>
                                        </p:tgtEl>
                                        <p:attrNameLst>
                                          <p:attrName>style.visibility</p:attrName>
                                        </p:attrNameLst>
                                      </p:cBhvr>
                                      <p:to>
                                        <p:strVal val="visible"/>
                                      </p:to>
                                    </p:set>
                                    <p:animEffect transition="in" filter="fade">
                                      <p:cBhvr>
                                        <p:cTn id="589" dur="250"/>
                                        <p:tgtEl>
                                          <p:spTgt spid="707"/>
                                        </p:tgtEl>
                                      </p:cBhvr>
                                    </p:animEffect>
                                  </p:childTnLst>
                                </p:cTn>
                              </p:par>
                              <p:par>
                                <p:cTn id="590" presetID="42" presetClass="path" presetSubtype="0" accel="50000" decel="50000" fill="hold" grpId="0" nodeType="withEffect">
                                  <p:stCondLst>
                                    <p:cond delay="4000"/>
                                  </p:stCondLst>
                                  <p:childTnLst>
                                    <p:animMotion origin="layout" path="M 4.72222E-6 -0.31273 L 4.72222E-6 -4.44444E-6 " pathEditMode="relative" rAng="0" ptsTypes="AA">
                                      <p:cBhvr>
                                        <p:cTn id="591" dur="350" fill="hold"/>
                                        <p:tgtEl>
                                          <p:spTgt spid="707"/>
                                        </p:tgtEl>
                                        <p:attrNameLst>
                                          <p:attrName>ppt_x</p:attrName>
                                          <p:attrName>ppt_y</p:attrName>
                                        </p:attrNameLst>
                                      </p:cBhvr>
                                      <p:rCtr x="0" y="15625"/>
                                    </p:animMotion>
                                  </p:childTnLst>
                                </p:cTn>
                              </p:par>
                              <p:par>
                                <p:cTn id="592" presetID="10" presetClass="entr" presetSubtype="0" fill="hold" grpId="1" nodeType="withEffect">
                                  <p:stCondLst>
                                    <p:cond delay="250"/>
                                  </p:stCondLst>
                                  <p:childTnLst>
                                    <p:set>
                                      <p:cBhvr>
                                        <p:cTn id="593" dur="1" fill="hold">
                                          <p:stCondLst>
                                            <p:cond delay="0"/>
                                          </p:stCondLst>
                                        </p:cTn>
                                        <p:tgtEl>
                                          <p:spTgt spid="708"/>
                                        </p:tgtEl>
                                        <p:attrNameLst>
                                          <p:attrName>style.visibility</p:attrName>
                                        </p:attrNameLst>
                                      </p:cBhvr>
                                      <p:to>
                                        <p:strVal val="visible"/>
                                      </p:to>
                                    </p:set>
                                    <p:animEffect transition="in" filter="fade">
                                      <p:cBhvr>
                                        <p:cTn id="594" dur="250"/>
                                        <p:tgtEl>
                                          <p:spTgt spid="708"/>
                                        </p:tgtEl>
                                      </p:cBhvr>
                                    </p:animEffect>
                                  </p:childTnLst>
                                </p:cTn>
                              </p:par>
                              <p:par>
                                <p:cTn id="595" presetID="42" presetClass="path" presetSubtype="0" accel="50000" decel="50000" fill="hold" grpId="0" nodeType="withEffect">
                                  <p:stCondLst>
                                    <p:cond delay="250"/>
                                  </p:stCondLst>
                                  <p:childTnLst>
                                    <p:animMotion origin="layout" path="M -2.22222E-6 -0.31273 L -2.22222E-6 -4.44444E-6 " pathEditMode="relative" rAng="0" ptsTypes="AA">
                                      <p:cBhvr>
                                        <p:cTn id="596" dur="350" fill="hold"/>
                                        <p:tgtEl>
                                          <p:spTgt spid="708"/>
                                        </p:tgtEl>
                                        <p:attrNameLst>
                                          <p:attrName>ppt_x</p:attrName>
                                          <p:attrName>ppt_y</p:attrName>
                                        </p:attrNameLst>
                                      </p:cBhvr>
                                      <p:rCtr x="0" y="15625"/>
                                    </p:animMotion>
                                  </p:childTnLst>
                                </p:cTn>
                              </p:par>
                              <p:par>
                                <p:cTn id="597" presetID="10" presetClass="entr" presetSubtype="0" fill="hold" grpId="1" nodeType="withEffect">
                                  <p:stCondLst>
                                    <p:cond delay="9000"/>
                                  </p:stCondLst>
                                  <p:childTnLst>
                                    <p:set>
                                      <p:cBhvr>
                                        <p:cTn id="598" dur="1" fill="hold">
                                          <p:stCondLst>
                                            <p:cond delay="0"/>
                                          </p:stCondLst>
                                        </p:cTn>
                                        <p:tgtEl>
                                          <p:spTgt spid="709"/>
                                        </p:tgtEl>
                                        <p:attrNameLst>
                                          <p:attrName>style.visibility</p:attrName>
                                        </p:attrNameLst>
                                      </p:cBhvr>
                                      <p:to>
                                        <p:strVal val="visible"/>
                                      </p:to>
                                    </p:set>
                                    <p:animEffect transition="in" filter="fade">
                                      <p:cBhvr>
                                        <p:cTn id="599" dur="250"/>
                                        <p:tgtEl>
                                          <p:spTgt spid="709"/>
                                        </p:tgtEl>
                                      </p:cBhvr>
                                    </p:animEffect>
                                  </p:childTnLst>
                                </p:cTn>
                              </p:par>
                              <p:par>
                                <p:cTn id="600" presetID="42" presetClass="path" presetSubtype="0" accel="50000" decel="50000" fill="hold" grpId="0" nodeType="withEffect">
                                  <p:stCondLst>
                                    <p:cond delay="9000"/>
                                  </p:stCondLst>
                                  <p:childTnLst>
                                    <p:animMotion origin="layout" path="M 4.72222E-6 -0.31273 L 4.72222E-6 -4.44444E-6 " pathEditMode="relative" rAng="0" ptsTypes="AA">
                                      <p:cBhvr>
                                        <p:cTn id="601" dur="350" fill="hold"/>
                                        <p:tgtEl>
                                          <p:spTgt spid="709"/>
                                        </p:tgtEl>
                                        <p:attrNameLst>
                                          <p:attrName>ppt_x</p:attrName>
                                          <p:attrName>ppt_y</p:attrName>
                                        </p:attrNameLst>
                                      </p:cBhvr>
                                      <p:rCtr x="0" y="15625"/>
                                    </p:animMotion>
                                  </p:childTnLst>
                                </p:cTn>
                              </p:par>
                              <p:par>
                                <p:cTn id="602" presetID="10" presetClass="entr" presetSubtype="0" fill="hold" grpId="1" nodeType="withEffect">
                                  <p:stCondLst>
                                    <p:cond delay="12000"/>
                                  </p:stCondLst>
                                  <p:childTnLst>
                                    <p:set>
                                      <p:cBhvr>
                                        <p:cTn id="603" dur="1" fill="hold">
                                          <p:stCondLst>
                                            <p:cond delay="0"/>
                                          </p:stCondLst>
                                        </p:cTn>
                                        <p:tgtEl>
                                          <p:spTgt spid="710"/>
                                        </p:tgtEl>
                                        <p:attrNameLst>
                                          <p:attrName>style.visibility</p:attrName>
                                        </p:attrNameLst>
                                      </p:cBhvr>
                                      <p:to>
                                        <p:strVal val="visible"/>
                                      </p:to>
                                    </p:set>
                                    <p:animEffect transition="in" filter="fade">
                                      <p:cBhvr>
                                        <p:cTn id="604" dur="250"/>
                                        <p:tgtEl>
                                          <p:spTgt spid="710"/>
                                        </p:tgtEl>
                                      </p:cBhvr>
                                    </p:animEffect>
                                  </p:childTnLst>
                                </p:cTn>
                              </p:par>
                              <p:par>
                                <p:cTn id="605" presetID="42" presetClass="path" presetSubtype="0" accel="50000" decel="50000" fill="hold" grpId="0" nodeType="withEffect">
                                  <p:stCondLst>
                                    <p:cond delay="12000"/>
                                  </p:stCondLst>
                                  <p:childTnLst>
                                    <p:animMotion origin="layout" path="M -3.88889E-6 -0.31273 L -3.88889E-6 -4.44444E-6 " pathEditMode="relative" rAng="0" ptsTypes="AA">
                                      <p:cBhvr>
                                        <p:cTn id="606" dur="350" fill="hold"/>
                                        <p:tgtEl>
                                          <p:spTgt spid="710"/>
                                        </p:tgtEl>
                                        <p:attrNameLst>
                                          <p:attrName>ppt_x</p:attrName>
                                          <p:attrName>ppt_y</p:attrName>
                                        </p:attrNameLst>
                                      </p:cBhvr>
                                      <p:rCtr x="0" y="15625"/>
                                    </p:animMotion>
                                  </p:childTnLst>
                                </p:cTn>
                              </p:par>
                              <p:par>
                                <p:cTn id="607" presetID="10" presetClass="entr" presetSubtype="0" fill="hold" grpId="1" nodeType="withEffect">
                                  <p:stCondLst>
                                    <p:cond delay="10000"/>
                                  </p:stCondLst>
                                  <p:childTnLst>
                                    <p:set>
                                      <p:cBhvr>
                                        <p:cTn id="608" dur="1" fill="hold">
                                          <p:stCondLst>
                                            <p:cond delay="0"/>
                                          </p:stCondLst>
                                        </p:cTn>
                                        <p:tgtEl>
                                          <p:spTgt spid="711"/>
                                        </p:tgtEl>
                                        <p:attrNameLst>
                                          <p:attrName>style.visibility</p:attrName>
                                        </p:attrNameLst>
                                      </p:cBhvr>
                                      <p:to>
                                        <p:strVal val="visible"/>
                                      </p:to>
                                    </p:set>
                                    <p:animEffect transition="in" filter="fade">
                                      <p:cBhvr>
                                        <p:cTn id="609" dur="250"/>
                                        <p:tgtEl>
                                          <p:spTgt spid="711"/>
                                        </p:tgtEl>
                                      </p:cBhvr>
                                    </p:animEffect>
                                  </p:childTnLst>
                                </p:cTn>
                              </p:par>
                              <p:par>
                                <p:cTn id="610" presetID="42" presetClass="path" presetSubtype="0" accel="50000" decel="50000" fill="hold" grpId="0" nodeType="withEffect">
                                  <p:stCondLst>
                                    <p:cond delay="10000"/>
                                  </p:stCondLst>
                                  <p:childTnLst>
                                    <p:animMotion origin="layout" path="M 5E-6 -0.33495 L 5E-6 -4.44444E-6 " pathEditMode="relative" rAng="0" ptsTypes="AA">
                                      <p:cBhvr>
                                        <p:cTn id="611" dur="350" fill="hold"/>
                                        <p:tgtEl>
                                          <p:spTgt spid="711"/>
                                        </p:tgtEl>
                                        <p:attrNameLst>
                                          <p:attrName>ppt_x</p:attrName>
                                          <p:attrName>ppt_y</p:attrName>
                                        </p:attrNameLst>
                                      </p:cBhvr>
                                      <p:rCtr x="0" y="16736"/>
                                    </p:animMotion>
                                  </p:childTnLst>
                                </p:cTn>
                              </p:par>
                              <p:par>
                                <p:cTn id="612" presetID="10" presetClass="entr" presetSubtype="0" fill="hold" grpId="1" nodeType="withEffect">
                                  <p:stCondLst>
                                    <p:cond delay="13000"/>
                                  </p:stCondLst>
                                  <p:childTnLst>
                                    <p:set>
                                      <p:cBhvr>
                                        <p:cTn id="613" dur="1" fill="hold">
                                          <p:stCondLst>
                                            <p:cond delay="0"/>
                                          </p:stCondLst>
                                        </p:cTn>
                                        <p:tgtEl>
                                          <p:spTgt spid="712"/>
                                        </p:tgtEl>
                                        <p:attrNameLst>
                                          <p:attrName>style.visibility</p:attrName>
                                        </p:attrNameLst>
                                      </p:cBhvr>
                                      <p:to>
                                        <p:strVal val="visible"/>
                                      </p:to>
                                    </p:set>
                                    <p:animEffect transition="in" filter="fade">
                                      <p:cBhvr>
                                        <p:cTn id="614" dur="250"/>
                                        <p:tgtEl>
                                          <p:spTgt spid="712"/>
                                        </p:tgtEl>
                                      </p:cBhvr>
                                    </p:animEffect>
                                  </p:childTnLst>
                                </p:cTn>
                              </p:par>
                              <p:par>
                                <p:cTn id="615" presetID="42" presetClass="path" presetSubtype="0" accel="50000" decel="50000" fill="hold" grpId="0" nodeType="withEffect">
                                  <p:stCondLst>
                                    <p:cond delay="13000"/>
                                  </p:stCondLst>
                                  <p:childTnLst>
                                    <p:animMotion origin="layout" path="M -5.55556E-7 -0.31273 L -5.55556E-7 -4.44444E-6 " pathEditMode="relative" rAng="0" ptsTypes="AA">
                                      <p:cBhvr>
                                        <p:cTn id="616" dur="350" fill="hold"/>
                                        <p:tgtEl>
                                          <p:spTgt spid="712"/>
                                        </p:tgtEl>
                                        <p:attrNameLst>
                                          <p:attrName>ppt_x</p:attrName>
                                          <p:attrName>ppt_y</p:attrName>
                                        </p:attrNameLst>
                                      </p:cBhvr>
                                      <p:rCtr x="0" y="15625"/>
                                    </p:animMotion>
                                  </p:childTnLst>
                                </p:cTn>
                              </p:par>
                              <p:par>
                                <p:cTn id="617" presetID="10" presetClass="entr" presetSubtype="0" fill="hold" grpId="1" nodeType="withEffect">
                                  <p:stCondLst>
                                    <p:cond delay="5000"/>
                                  </p:stCondLst>
                                  <p:childTnLst>
                                    <p:set>
                                      <p:cBhvr>
                                        <p:cTn id="618" dur="1" fill="hold">
                                          <p:stCondLst>
                                            <p:cond delay="0"/>
                                          </p:stCondLst>
                                        </p:cTn>
                                        <p:tgtEl>
                                          <p:spTgt spid="713"/>
                                        </p:tgtEl>
                                        <p:attrNameLst>
                                          <p:attrName>style.visibility</p:attrName>
                                        </p:attrNameLst>
                                      </p:cBhvr>
                                      <p:to>
                                        <p:strVal val="visible"/>
                                      </p:to>
                                    </p:set>
                                    <p:animEffect transition="in" filter="fade">
                                      <p:cBhvr>
                                        <p:cTn id="619" dur="250"/>
                                        <p:tgtEl>
                                          <p:spTgt spid="713"/>
                                        </p:tgtEl>
                                      </p:cBhvr>
                                    </p:animEffect>
                                  </p:childTnLst>
                                </p:cTn>
                              </p:par>
                              <p:par>
                                <p:cTn id="620" presetID="42" presetClass="path" presetSubtype="0" accel="50000" decel="50000" fill="hold" grpId="0" nodeType="withEffect">
                                  <p:stCondLst>
                                    <p:cond delay="5000"/>
                                  </p:stCondLst>
                                  <p:childTnLst>
                                    <p:animMotion origin="layout" path="M -4.44444E-6 -0.33495 L -4.44444E-6 -4.44444E-6 " pathEditMode="relative" rAng="0" ptsTypes="AA">
                                      <p:cBhvr>
                                        <p:cTn id="621" dur="350" fill="hold"/>
                                        <p:tgtEl>
                                          <p:spTgt spid="713"/>
                                        </p:tgtEl>
                                        <p:attrNameLst>
                                          <p:attrName>ppt_x</p:attrName>
                                          <p:attrName>ppt_y</p:attrName>
                                        </p:attrNameLst>
                                      </p:cBhvr>
                                      <p:rCtr x="0" y="16736"/>
                                    </p:animMotion>
                                  </p:childTnLst>
                                </p:cTn>
                              </p:par>
                              <p:par>
                                <p:cTn id="622" presetID="10" presetClass="entr" presetSubtype="0" fill="hold" grpId="1" nodeType="withEffect">
                                  <p:stCondLst>
                                    <p:cond delay="10000"/>
                                  </p:stCondLst>
                                  <p:childTnLst>
                                    <p:set>
                                      <p:cBhvr>
                                        <p:cTn id="623" dur="1" fill="hold">
                                          <p:stCondLst>
                                            <p:cond delay="0"/>
                                          </p:stCondLst>
                                        </p:cTn>
                                        <p:tgtEl>
                                          <p:spTgt spid="714"/>
                                        </p:tgtEl>
                                        <p:attrNameLst>
                                          <p:attrName>style.visibility</p:attrName>
                                        </p:attrNameLst>
                                      </p:cBhvr>
                                      <p:to>
                                        <p:strVal val="visible"/>
                                      </p:to>
                                    </p:set>
                                    <p:animEffect transition="in" filter="fade">
                                      <p:cBhvr>
                                        <p:cTn id="624" dur="250"/>
                                        <p:tgtEl>
                                          <p:spTgt spid="714"/>
                                        </p:tgtEl>
                                      </p:cBhvr>
                                    </p:animEffect>
                                  </p:childTnLst>
                                </p:cTn>
                              </p:par>
                              <p:par>
                                <p:cTn id="625" presetID="42" presetClass="path" presetSubtype="0" accel="50000" decel="50000" fill="hold" grpId="0" nodeType="withEffect">
                                  <p:stCondLst>
                                    <p:cond delay="10000"/>
                                  </p:stCondLst>
                                  <p:childTnLst>
                                    <p:animMotion origin="layout" path="M 3.05556E-6 -0.31273 L 3.05556E-6 -4.44444E-6 " pathEditMode="relative" rAng="0" ptsTypes="AA">
                                      <p:cBhvr>
                                        <p:cTn id="626" dur="350" fill="hold"/>
                                        <p:tgtEl>
                                          <p:spTgt spid="714"/>
                                        </p:tgtEl>
                                        <p:attrNameLst>
                                          <p:attrName>ppt_x</p:attrName>
                                          <p:attrName>ppt_y</p:attrName>
                                        </p:attrNameLst>
                                      </p:cBhvr>
                                      <p:rCtr x="0" y="15625"/>
                                    </p:animMotion>
                                  </p:childTnLst>
                                </p:cTn>
                              </p:par>
                              <p:par>
                                <p:cTn id="627" presetID="10" presetClass="entr" presetSubtype="0" fill="hold" grpId="1" nodeType="withEffect">
                                  <p:stCondLst>
                                    <p:cond delay="250"/>
                                  </p:stCondLst>
                                  <p:childTnLst>
                                    <p:set>
                                      <p:cBhvr>
                                        <p:cTn id="628" dur="1" fill="hold">
                                          <p:stCondLst>
                                            <p:cond delay="0"/>
                                          </p:stCondLst>
                                        </p:cTn>
                                        <p:tgtEl>
                                          <p:spTgt spid="715"/>
                                        </p:tgtEl>
                                        <p:attrNameLst>
                                          <p:attrName>style.visibility</p:attrName>
                                        </p:attrNameLst>
                                      </p:cBhvr>
                                      <p:to>
                                        <p:strVal val="visible"/>
                                      </p:to>
                                    </p:set>
                                    <p:animEffect transition="in" filter="fade">
                                      <p:cBhvr>
                                        <p:cTn id="629" dur="250"/>
                                        <p:tgtEl>
                                          <p:spTgt spid="715"/>
                                        </p:tgtEl>
                                      </p:cBhvr>
                                    </p:animEffect>
                                  </p:childTnLst>
                                </p:cTn>
                              </p:par>
                              <p:par>
                                <p:cTn id="630" presetID="42" presetClass="path" presetSubtype="0" accel="50000" decel="50000" fill="hold" grpId="0" nodeType="withEffect">
                                  <p:stCondLst>
                                    <p:cond delay="250"/>
                                  </p:stCondLst>
                                  <p:childTnLst>
                                    <p:animMotion origin="layout" path="M -8.33333E-7 -0.31273 L -8.33333E-7 -4.44444E-6 " pathEditMode="relative" rAng="0" ptsTypes="AA">
                                      <p:cBhvr>
                                        <p:cTn id="631" dur="350" fill="hold"/>
                                        <p:tgtEl>
                                          <p:spTgt spid="715"/>
                                        </p:tgtEl>
                                        <p:attrNameLst>
                                          <p:attrName>ppt_x</p:attrName>
                                          <p:attrName>ppt_y</p:attrName>
                                        </p:attrNameLst>
                                      </p:cBhvr>
                                      <p:rCtr x="0" y="15625"/>
                                    </p:animMotion>
                                  </p:childTnLst>
                                </p:cTn>
                              </p:par>
                              <p:par>
                                <p:cTn id="632" presetID="10" presetClass="entr" presetSubtype="0" fill="hold" grpId="1" nodeType="withEffect">
                                  <p:stCondLst>
                                    <p:cond delay="3000"/>
                                  </p:stCondLst>
                                  <p:childTnLst>
                                    <p:set>
                                      <p:cBhvr>
                                        <p:cTn id="633" dur="1" fill="hold">
                                          <p:stCondLst>
                                            <p:cond delay="0"/>
                                          </p:stCondLst>
                                        </p:cTn>
                                        <p:tgtEl>
                                          <p:spTgt spid="716"/>
                                        </p:tgtEl>
                                        <p:attrNameLst>
                                          <p:attrName>style.visibility</p:attrName>
                                        </p:attrNameLst>
                                      </p:cBhvr>
                                      <p:to>
                                        <p:strVal val="visible"/>
                                      </p:to>
                                    </p:set>
                                    <p:animEffect transition="in" filter="fade">
                                      <p:cBhvr>
                                        <p:cTn id="634" dur="250"/>
                                        <p:tgtEl>
                                          <p:spTgt spid="716"/>
                                        </p:tgtEl>
                                      </p:cBhvr>
                                    </p:animEffect>
                                  </p:childTnLst>
                                </p:cTn>
                              </p:par>
                              <p:par>
                                <p:cTn id="635" presetID="42" presetClass="path" presetSubtype="0" accel="50000" decel="50000" fill="hold" grpId="0" nodeType="withEffect">
                                  <p:stCondLst>
                                    <p:cond delay="3000"/>
                                  </p:stCondLst>
                                  <p:childTnLst>
                                    <p:animMotion origin="layout" path="M 4.44444E-6 -0.31481 L 4.44444E-6 -4.44444E-6 " pathEditMode="relative" rAng="0" ptsTypes="AA">
                                      <p:cBhvr>
                                        <p:cTn id="636" dur="350" fill="hold"/>
                                        <p:tgtEl>
                                          <p:spTgt spid="716"/>
                                        </p:tgtEl>
                                        <p:attrNameLst>
                                          <p:attrName>ppt_x</p:attrName>
                                          <p:attrName>ppt_y</p:attrName>
                                        </p:attrNameLst>
                                      </p:cBhvr>
                                      <p:rCtr x="0" y="15741"/>
                                    </p:animMotion>
                                  </p:childTnLst>
                                </p:cTn>
                              </p:par>
                              <p:par>
                                <p:cTn id="637" presetID="10" presetClass="entr" presetSubtype="0" fill="hold" grpId="1" nodeType="withEffect">
                                  <p:stCondLst>
                                    <p:cond delay="7000"/>
                                  </p:stCondLst>
                                  <p:childTnLst>
                                    <p:set>
                                      <p:cBhvr>
                                        <p:cTn id="638" dur="1" fill="hold">
                                          <p:stCondLst>
                                            <p:cond delay="0"/>
                                          </p:stCondLst>
                                        </p:cTn>
                                        <p:tgtEl>
                                          <p:spTgt spid="717"/>
                                        </p:tgtEl>
                                        <p:attrNameLst>
                                          <p:attrName>style.visibility</p:attrName>
                                        </p:attrNameLst>
                                      </p:cBhvr>
                                      <p:to>
                                        <p:strVal val="visible"/>
                                      </p:to>
                                    </p:set>
                                    <p:animEffect transition="in" filter="fade">
                                      <p:cBhvr>
                                        <p:cTn id="639" dur="250"/>
                                        <p:tgtEl>
                                          <p:spTgt spid="717"/>
                                        </p:tgtEl>
                                      </p:cBhvr>
                                    </p:animEffect>
                                  </p:childTnLst>
                                </p:cTn>
                              </p:par>
                              <p:par>
                                <p:cTn id="640" presetID="42" presetClass="path" presetSubtype="0" accel="50000" decel="50000" fill="hold" grpId="0" nodeType="withEffect">
                                  <p:stCondLst>
                                    <p:cond delay="7000"/>
                                  </p:stCondLst>
                                  <p:childTnLst>
                                    <p:animMotion origin="layout" path="M -2.77778E-6 -0.32199 L -2.77778E-6 -4.44444E-6 " pathEditMode="relative" rAng="0" ptsTypes="AA">
                                      <p:cBhvr>
                                        <p:cTn id="641" dur="350" fill="hold"/>
                                        <p:tgtEl>
                                          <p:spTgt spid="717"/>
                                        </p:tgtEl>
                                        <p:attrNameLst>
                                          <p:attrName>ppt_x</p:attrName>
                                          <p:attrName>ppt_y</p:attrName>
                                        </p:attrNameLst>
                                      </p:cBhvr>
                                      <p:rCtr x="0" y="16088"/>
                                    </p:animMotion>
                                  </p:childTnLst>
                                </p:cTn>
                              </p:par>
                              <p:par>
                                <p:cTn id="642" presetID="10" presetClass="entr" presetSubtype="0" fill="hold" grpId="1" nodeType="withEffect">
                                  <p:stCondLst>
                                    <p:cond delay="4000"/>
                                  </p:stCondLst>
                                  <p:childTnLst>
                                    <p:set>
                                      <p:cBhvr>
                                        <p:cTn id="643" dur="1" fill="hold">
                                          <p:stCondLst>
                                            <p:cond delay="0"/>
                                          </p:stCondLst>
                                        </p:cTn>
                                        <p:tgtEl>
                                          <p:spTgt spid="718"/>
                                        </p:tgtEl>
                                        <p:attrNameLst>
                                          <p:attrName>style.visibility</p:attrName>
                                        </p:attrNameLst>
                                      </p:cBhvr>
                                      <p:to>
                                        <p:strVal val="visible"/>
                                      </p:to>
                                    </p:set>
                                    <p:animEffect transition="in" filter="fade">
                                      <p:cBhvr>
                                        <p:cTn id="644" dur="250"/>
                                        <p:tgtEl>
                                          <p:spTgt spid="718"/>
                                        </p:tgtEl>
                                      </p:cBhvr>
                                    </p:animEffect>
                                  </p:childTnLst>
                                </p:cTn>
                              </p:par>
                              <p:par>
                                <p:cTn id="645" presetID="42" presetClass="path" presetSubtype="0" accel="50000" decel="50000" fill="hold" grpId="0" nodeType="withEffect">
                                  <p:stCondLst>
                                    <p:cond delay="4000"/>
                                  </p:stCondLst>
                                  <p:childTnLst>
                                    <p:animMotion origin="layout" path="M -2.77778E-6 -0.33495 L -2.77778E-6 -4.44444E-6 " pathEditMode="relative" rAng="0" ptsTypes="AA">
                                      <p:cBhvr>
                                        <p:cTn id="646" dur="350" fill="hold"/>
                                        <p:tgtEl>
                                          <p:spTgt spid="718"/>
                                        </p:tgtEl>
                                        <p:attrNameLst>
                                          <p:attrName>ppt_x</p:attrName>
                                          <p:attrName>ppt_y</p:attrName>
                                        </p:attrNameLst>
                                      </p:cBhvr>
                                      <p:rCtr x="0" y="16736"/>
                                    </p:animMotion>
                                  </p:childTnLst>
                                </p:cTn>
                              </p:par>
                              <p:par>
                                <p:cTn id="647" presetID="10" presetClass="entr" presetSubtype="0" fill="hold" grpId="1" nodeType="withEffect">
                                  <p:stCondLst>
                                    <p:cond delay="2000"/>
                                  </p:stCondLst>
                                  <p:childTnLst>
                                    <p:set>
                                      <p:cBhvr>
                                        <p:cTn id="648" dur="1" fill="hold">
                                          <p:stCondLst>
                                            <p:cond delay="0"/>
                                          </p:stCondLst>
                                        </p:cTn>
                                        <p:tgtEl>
                                          <p:spTgt spid="719"/>
                                        </p:tgtEl>
                                        <p:attrNameLst>
                                          <p:attrName>style.visibility</p:attrName>
                                        </p:attrNameLst>
                                      </p:cBhvr>
                                      <p:to>
                                        <p:strVal val="visible"/>
                                      </p:to>
                                    </p:set>
                                    <p:animEffect transition="in" filter="fade">
                                      <p:cBhvr>
                                        <p:cTn id="649" dur="250"/>
                                        <p:tgtEl>
                                          <p:spTgt spid="719"/>
                                        </p:tgtEl>
                                      </p:cBhvr>
                                    </p:animEffect>
                                  </p:childTnLst>
                                </p:cTn>
                              </p:par>
                              <p:par>
                                <p:cTn id="650" presetID="42" presetClass="path" presetSubtype="0" accel="50000" decel="50000" fill="hold" grpId="0" nodeType="withEffect">
                                  <p:stCondLst>
                                    <p:cond delay="2000"/>
                                  </p:stCondLst>
                                  <p:childTnLst>
                                    <p:animMotion origin="layout" path="M 3.33333E-6 -0.31273 L 3.33333E-6 -4.44444E-6 " pathEditMode="relative" rAng="0" ptsTypes="AA">
                                      <p:cBhvr>
                                        <p:cTn id="651" dur="350" fill="hold"/>
                                        <p:tgtEl>
                                          <p:spTgt spid="719"/>
                                        </p:tgtEl>
                                        <p:attrNameLst>
                                          <p:attrName>ppt_x</p:attrName>
                                          <p:attrName>ppt_y</p:attrName>
                                        </p:attrNameLst>
                                      </p:cBhvr>
                                      <p:rCtr x="0" y="15625"/>
                                    </p:animMotion>
                                  </p:childTnLst>
                                </p:cTn>
                              </p:par>
                              <p:par>
                                <p:cTn id="652" presetID="10" presetClass="entr" presetSubtype="0" fill="hold" grpId="1" nodeType="withEffect">
                                  <p:stCondLst>
                                    <p:cond delay="14000"/>
                                  </p:stCondLst>
                                  <p:childTnLst>
                                    <p:set>
                                      <p:cBhvr>
                                        <p:cTn id="653" dur="1" fill="hold">
                                          <p:stCondLst>
                                            <p:cond delay="0"/>
                                          </p:stCondLst>
                                        </p:cTn>
                                        <p:tgtEl>
                                          <p:spTgt spid="720"/>
                                        </p:tgtEl>
                                        <p:attrNameLst>
                                          <p:attrName>style.visibility</p:attrName>
                                        </p:attrNameLst>
                                      </p:cBhvr>
                                      <p:to>
                                        <p:strVal val="visible"/>
                                      </p:to>
                                    </p:set>
                                    <p:animEffect transition="in" filter="fade">
                                      <p:cBhvr>
                                        <p:cTn id="654" dur="250"/>
                                        <p:tgtEl>
                                          <p:spTgt spid="720"/>
                                        </p:tgtEl>
                                      </p:cBhvr>
                                    </p:animEffect>
                                  </p:childTnLst>
                                </p:cTn>
                              </p:par>
                              <p:par>
                                <p:cTn id="655" presetID="42" presetClass="path" presetSubtype="0" accel="50000" decel="50000" fill="hold" grpId="0" nodeType="withEffect">
                                  <p:stCondLst>
                                    <p:cond delay="14000"/>
                                  </p:stCondLst>
                                  <p:childTnLst>
                                    <p:animMotion origin="layout" path="M 1.66667E-6 -0.33495 L 1.66667E-6 -4.44444E-6 " pathEditMode="relative" rAng="0" ptsTypes="AA">
                                      <p:cBhvr>
                                        <p:cTn id="656" dur="350" fill="hold"/>
                                        <p:tgtEl>
                                          <p:spTgt spid="720"/>
                                        </p:tgtEl>
                                        <p:attrNameLst>
                                          <p:attrName>ppt_x</p:attrName>
                                          <p:attrName>ppt_y</p:attrName>
                                        </p:attrNameLst>
                                      </p:cBhvr>
                                      <p:rCtr x="0" y="16736"/>
                                    </p:animMotion>
                                  </p:childTnLst>
                                </p:cTn>
                              </p:par>
                              <p:par>
                                <p:cTn id="657" presetID="10" presetClass="entr" presetSubtype="0" fill="hold" grpId="1" nodeType="withEffect">
                                  <p:stCondLst>
                                    <p:cond delay="15000"/>
                                  </p:stCondLst>
                                  <p:childTnLst>
                                    <p:set>
                                      <p:cBhvr>
                                        <p:cTn id="658" dur="1" fill="hold">
                                          <p:stCondLst>
                                            <p:cond delay="0"/>
                                          </p:stCondLst>
                                        </p:cTn>
                                        <p:tgtEl>
                                          <p:spTgt spid="721"/>
                                        </p:tgtEl>
                                        <p:attrNameLst>
                                          <p:attrName>style.visibility</p:attrName>
                                        </p:attrNameLst>
                                      </p:cBhvr>
                                      <p:to>
                                        <p:strVal val="visible"/>
                                      </p:to>
                                    </p:set>
                                    <p:animEffect transition="in" filter="fade">
                                      <p:cBhvr>
                                        <p:cTn id="659" dur="250"/>
                                        <p:tgtEl>
                                          <p:spTgt spid="721"/>
                                        </p:tgtEl>
                                      </p:cBhvr>
                                    </p:animEffect>
                                  </p:childTnLst>
                                </p:cTn>
                              </p:par>
                              <p:par>
                                <p:cTn id="660" presetID="42" presetClass="path" presetSubtype="0" accel="50000" decel="50000" fill="hold" grpId="0" nodeType="withEffect">
                                  <p:stCondLst>
                                    <p:cond delay="15000"/>
                                  </p:stCondLst>
                                  <p:childTnLst>
                                    <p:animMotion origin="layout" path="M -2.22222E-6 -0.32199 L -2.22222E-6 -4.44444E-6 " pathEditMode="relative" rAng="0" ptsTypes="AA">
                                      <p:cBhvr>
                                        <p:cTn id="661" dur="350" fill="hold"/>
                                        <p:tgtEl>
                                          <p:spTgt spid="721"/>
                                        </p:tgtEl>
                                        <p:attrNameLst>
                                          <p:attrName>ppt_x</p:attrName>
                                          <p:attrName>ppt_y</p:attrName>
                                        </p:attrNameLst>
                                      </p:cBhvr>
                                      <p:rCtr x="0" y="16088"/>
                                    </p:animMotion>
                                  </p:childTnLst>
                                </p:cTn>
                              </p:par>
                              <p:par>
                                <p:cTn id="662" presetID="10" presetClass="entr" presetSubtype="0" fill="hold" grpId="1" nodeType="withEffect">
                                  <p:stCondLst>
                                    <p:cond delay="16000"/>
                                  </p:stCondLst>
                                  <p:childTnLst>
                                    <p:set>
                                      <p:cBhvr>
                                        <p:cTn id="663" dur="1" fill="hold">
                                          <p:stCondLst>
                                            <p:cond delay="0"/>
                                          </p:stCondLst>
                                        </p:cTn>
                                        <p:tgtEl>
                                          <p:spTgt spid="722"/>
                                        </p:tgtEl>
                                        <p:attrNameLst>
                                          <p:attrName>style.visibility</p:attrName>
                                        </p:attrNameLst>
                                      </p:cBhvr>
                                      <p:to>
                                        <p:strVal val="visible"/>
                                      </p:to>
                                    </p:set>
                                    <p:animEffect transition="in" filter="fade">
                                      <p:cBhvr>
                                        <p:cTn id="664" dur="250"/>
                                        <p:tgtEl>
                                          <p:spTgt spid="722"/>
                                        </p:tgtEl>
                                      </p:cBhvr>
                                    </p:animEffect>
                                  </p:childTnLst>
                                </p:cTn>
                              </p:par>
                              <p:par>
                                <p:cTn id="665" presetID="42" presetClass="path" presetSubtype="0" accel="50000" decel="50000" fill="hold" grpId="0" nodeType="withEffect">
                                  <p:stCondLst>
                                    <p:cond delay="16000"/>
                                  </p:stCondLst>
                                  <p:childTnLst>
                                    <p:animMotion origin="layout" path="M -3.88889E-6 -0.32199 L -3.88889E-6 -4.44444E-6 " pathEditMode="relative" rAng="0" ptsTypes="AA">
                                      <p:cBhvr>
                                        <p:cTn id="666" dur="350" fill="hold"/>
                                        <p:tgtEl>
                                          <p:spTgt spid="722"/>
                                        </p:tgtEl>
                                        <p:attrNameLst>
                                          <p:attrName>ppt_x</p:attrName>
                                          <p:attrName>ppt_y</p:attrName>
                                        </p:attrNameLst>
                                      </p:cBhvr>
                                      <p:rCtr x="0" y="16088"/>
                                    </p:animMotion>
                                  </p:childTnLst>
                                </p:cTn>
                              </p:par>
                              <p:par>
                                <p:cTn id="667" presetID="10" presetClass="entr" presetSubtype="0" fill="hold" grpId="1" nodeType="withEffect">
                                  <p:stCondLst>
                                    <p:cond delay="250"/>
                                  </p:stCondLst>
                                  <p:childTnLst>
                                    <p:set>
                                      <p:cBhvr>
                                        <p:cTn id="668" dur="1" fill="hold">
                                          <p:stCondLst>
                                            <p:cond delay="0"/>
                                          </p:stCondLst>
                                        </p:cTn>
                                        <p:tgtEl>
                                          <p:spTgt spid="723"/>
                                        </p:tgtEl>
                                        <p:attrNameLst>
                                          <p:attrName>style.visibility</p:attrName>
                                        </p:attrNameLst>
                                      </p:cBhvr>
                                      <p:to>
                                        <p:strVal val="visible"/>
                                      </p:to>
                                    </p:set>
                                    <p:animEffect transition="in" filter="fade">
                                      <p:cBhvr>
                                        <p:cTn id="669" dur="250"/>
                                        <p:tgtEl>
                                          <p:spTgt spid="723"/>
                                        </p:tgtEl>
                                      </p:cBhvr>
                                    </p:animEffect>
                                  </p:childTnLst>
                                </p:cTn>
                              </p:par>
                              <p:par>
                                <p:cTn id="670" presetID="42" presetClass="path" presetSubtype="0" accel="50000" decel="50000" fill="hold" grpId="0" nodeType="withEffect">
                                  <p:stCondLst>
                                    <p:cond delay="250"/>
                                  </p:stCondLst>
                                  <p:childTnLst>
                                    <p:animMotion origin="layout" path="M -3.33333E-6 -0.33495 L -3.33333E-6 -4.44444E-6 " pathEditMode="relative" rAng="0" ptsTypes="AA">
                                      <p:cBhvr>
                                        <p:cTn id="671" dur="350" fill="hold"/>
                                        <p:tgtEl>
                                          <p:spTgt spid="723"/>
                                        </p:tgtEl>
                                        <p:attrNameLst>
                                          <p:attrName>ppt_x</p:attrName>
                                          <p:attrName>ppt_y</p:attrName>
                                        </p:attrNameLst>
                                      </p:cBhvr>
                                      <p:rCtr x="0" y="16736"/>
                                    </p:animMotion>
                                  </p:childTnLst>
                                </p:cTn>
                              </p:par>
                              <p:par>
                                <p:cTn id="672" presetID="10" presetClass="entr" presetSubtype="0" fill="hold" grpId="1" nodeType="withEffect">
                                  <p:stCondLst>
                                    <p:cond delay="5000"/>
                                  </p:stCondLst>
                                  <p:childTnLst>
                                    <p:set>
                                      <p:cBhvr>
                                        <p:cTn id="673" dur="1" fill="hold">
                                          <p:stCondLst>
                                            <p:cond delay="0"/>
                                          </p:stCondLst>
                                        </p:cTn>
                                        <p:tgtEl>
                                          <p:spTgt spid="724"/>
                                        </p:tgtEl>
                                        <p:attrNameLst>
                                          <p:attrName>style.visibility</p:attrName>
                                        </p:attrNameLst>
                                      </p:cBhvr>
                                      <p:to>
                                        <p:strVal val="visible"/>
                                      </p:to>
                                    </p:set>
                                    <p:animEffect transition="in" filter="fade">
                                      <p:cBhvr>
                                        <p:cTn id="674" dur="250"/>
                                        <p:tgtEl>
                                          <p:spTgt spid="724"/>
                                        </p:tgtEl>
                                      </p:cBhvr>
                                    </p:animEffect>
                                  </p:childTnLst>
                                </p:cTn>
                              </p:par>
                              <p:par>
                                <p:cTn id="675" presetID="42" presetClass="path" presetSubtype="0" accel="50000" decel="50000" fill="hold" grpId="0" nodeType="withEffect">
                                  <p:stCondLst>
                                    <p:cond delay="5000"/>
                                  </p:stCondLst>
                                  <p:childTnLst>
                                    <p:animMotion origin="layout" path="M -4.44444E-6 -0.32199 L -4.44444E-6 -4.44444E-6 " pathEditMode="relative" rAng="0" ptsTypes="AA">
                                      <p:cBhvr>
                                        <p:cTn id="676" dur="350" fill="hold"/>
                                        <p:tgtEl>
                                          <p:spTgt spid="724"/>
                                        </p:tgtEl>
                                        <p:attrNameLst>
                                          <p:attrName>ppt_x</p:attrName>
                                          <p:attrName>ppt_y</p:attrName>
                                        </p:attrNameLst>
                                      </p:cBhvr>
                                      <p:rCtr x="0" y="16088"/>
                                    </p:animMotion>
                                  </p:childTnLst>
                                </p:cTn>
                              </p:par>
                              <p:par>
                                <p:cTn id="677" presetID="10" presetClass="entr" presetSubtype="0" fill="hold" grpId="1" nodeType="withEffect">
                                  <p:stCondLst>
                                    <p:cond delay="7000"/>
                                  </p:stCondLst>
                                  <p:childTnLst>
                                    <p:set>
                                      <p:cBhvr>
                                        <p:cTn id="678" dur="1" fill="hold">
                                          <p:stCondLst>
                                            <p:cond delay="0"/>
                                          </p:stCondLst>
                                        </p:cTn>
                                        <p:tgtEl>
                                          <p:spTgt spid="725"/>
                                        </p:tgtEl>
                                        <p:attrNameLst>
                                          <p:attrName>style.visibility</p:attrName>
                                        </p:attrNameLst>
                                      </p:cBhvr>
                                      <p:to>
                                        <p:strVal val="visible"/>
                                      </p:to>
                                    </p:set>
                                    <p:animEffect transition="in" filter="fade">
                                      <p:cBhvr>
                                        <p:cTn id="679" dur="250"/>
                                        <p:tgtEl>
                                          <p:spTgt spid="725"/>
                                        </p:tgtEl>
                                      </p:cBhvr>
                                    </p:animEffect>
                                  </p:childTnLst>
                                </p:cTn>
                              </p:par>
                              <p:par>
                                <p:cTn id="680" presetID="42" presetClass="path" presetSubtype="0" accel="50000" decel="50000" fill="hold" grpId="0" nodeType="withEffect">
                                  <p:stCondLst>
                                    <p:cond delay="7000"/>
                                  </p:stCondLst>
                                  <p:childTnLst>
                                    <p:animMotion origin="layout" path="M -3.33333E-6 -0.32199 L -3.33333E-6 -4.44444E-6 " pathEditMode="relative" rAng="0" ptsTypes="AA">
                                      <p:cBhvr>
                                        <p:cTn id="681" dur="350" fill="hold"/>
                                        <p:tgtEl>
                                          <p:spTgt spid="725"/>
                                        </p:tgtEl>
                                        <p:attrNameLst>
                                          <p:attrName>ppt_x</p:attrName>
                                          <p:attrName>ppt_y</p:attrName>
                                        </p:attrNameLst>
                                      </p:cBhvr>
                                      <p:rCtr x="0" y="16088"/>
                                    </p:animMotion>
                                  </p:childTnLst>
                                </p:cTn>
                              </p:par>
                              <p:par>
                                <p:cTn id="682" presetID="10" presetClass="entr" presetSubtype="0" fill="hold" grpId="1" nodeType="withEffect">
                                  <p:stCondLst>
                                    <p:cond delay="5500"/>
                                  </p:stCondLst>
                                  <p:childTnLst>
                                    <p:set>
                                      <p:cBhvr>
                                        <p:cTn id="683" dur="1" fill="hold">
                                          <p:stCondLst>
                                            <p:cond delay="0"/>
                                          </p:stCondLst>
                                        </p:cTn>
                                        <p:tgtEl>
                                          <p:spTgt spid="726"/>
                                        </p:tgtEl>
                                        <p:attrNameLst>
                                          <p:attrName>style.visibility</p:attrName>
                                        </p:attrNameLst>
                                      </p:cBhvr>
                                      <p:to>
                                        <p:strVal val="visible"/>
                                      </p:to>
                                    </p:set>
                                    <p:animEffect transition="in" filter="fade">
                                      <p:cBhvr>
                                        <p:cTn id="684" dur="250"/>
                                        <p:tgtEl>
                                          <p:spTgt spid="726"/>
                                        </p:tgtEl>
                                      </p:cBhvr>
                                    </p:animEffect>
                                  </p:childTnLst>
                                </p:cTn>
                              </p:par>
                              <p:par>
                                <p:cTn id="685" presetID="42" presetClass="path" presetSubtype="0" accel="50000" decel="50000" fill="hold" grpId="0" nodeType="withEffect">
                                  <p:stCondLst>
                                    <p:cond delay="5500"/>
                                  </p:stCondLst>
                                  <p:childTnLst>
                                    <p:animMotion origin="layout" path="M 2.22222E-6 -0.32199 L 2.22222E-6 -4.44444E-6 " pathEditMode="relative" rAng="0" ptsTypes="AA">
                                      <p:cBhvr>
                                        <p:cTn id="686" dur="350" fill="hold"/>
                                        <p:tgtEl>
                                          <p:spTgt spid="726"/>
                                        </p:tgtEl>
                                        <p:attrNameLst>
                                          <p:attrName>ppt_x</p:attrName>
                                          <p:attrName>ppt_y</p:attrName>
                                        </p:attrNameLst>
                                      </p:cBhvr>
                                      <p:rCtr x="0" y="16088"/>
                                    </p:animMotion>
                                  </p:childTnLst>
                                </p:cTn>
                              </p:par>
                              <p:par>
                                <p:cTn id="687" presetID="10" presetClass="entr" presetSubtype="0" fill="hold" grpId="1" nodeType="withEffect">
                                  <p:stCondLst>
                                    <p:cond delay="7500"/>
                                  </p:stCondLst>
                                  <p:childTnLst>
                                    <p:set>
                                      <p:cBhvr>
                                        <p:cTn id="688" dur="1" fill="hold">
                                          <p:stCondLst>
                                            <p:cond delay="0"/>
                                          </p:stCondLst>
                                        </p:cTn>
                                        <p:tgtEl>
                                          <p:spTgt spid="727"/>
                                        </p:tgtEl>
                                        <p:attrNameLst>
                                          <p:attrName>style.visibility</p:attrName>
                                        </p:attrNameLst>
                                      </p:cBhvr>
                                      <p:to>
                                        <p:strVal val="visible"/>
                                      </p:to>
                                    </p:set>
                                    <p:animEffect transition="in" filter="fade">
                                      <p:cBhvr>
                                        <p:cTn id="689" dur="250"/>
                                        <p:tgtEl>
                                          <p:spTgt spid="727"/>
                                        </p:tgtEl>
                                      </p:cBhvr>
                                    </p:animEffect>
                                  </p:childTnLst>
                                </p:cTn>
                              </p:par>
                              <p:par>
                                <p:cTn id="690" presetID="42" presetClass="path" presetSubtype="0" accel="50000" decel="50000" fill="hold" grpId="0" nodeType="withEffect">
                                  <p:stCondLst>
                                    <p:cond delay="7500"/>
                                  </p:stCondLst>
                                  <p:childTnLst>
                                    <p:animMotion origin="layout" path="M 2.22222E-6 -0.32199 L 2.22222E-6 -4.44444E-6 " pathEditMode="relative" rAng="0" ptsTypes="AA">
                                      <p:cBhvr>
                                        <p:cTn id="691" dur="350" fill="hold"/>
                                        <p:tgtEl>
                                          <p:spTgt spid="727"/>
                                        </p:tgtEl>
                                        <p:attrNameLst>
                                          <p:attrName>ppt_x</p:attrName>
                                          <p:attrName>ppt_y</p:attrName>
                                        </p:attrNameLst>
                                      </p:cBhvr>
                                      <p:rCtr x="0" y="16088"/>
                                    </p:animMotion>
                                  </p:childTnLst>
                                </p:cTn>
                              </p:par>
                              <p:par>
                                <p:cTn id="692" presetID="10" presetClass="entr" presetSubtype="0" fill="hold" grpId="1" nodeType="withEffect">
                                  <p:stCondLst>
                                    <p:cond delay="2500"/>
                                  </p:stCondLst>
                                  <p:childTnLst>
                                    <p:set>
                                      <p:cBhvr>
                                        <p:cTn id="693" dur="1" fill="hold">
                                          <p:stCondLst>
                                            <p:cond delay="0"/>
                                          </p:stCondLst>
                                        </p:cTn>
                                        <p:tgtEl>
                                          <p:spTgt spid="728"/>
                                        </p:tgtEl>
                                        <p:attrNameLst>
                                          <p:attrName>style.visibility</p:attrName>
                                        </p:attrNameLst>
                                      </p:cBhvr>
                                      <p:to>
                                        <p:strVal val="visible"/>
                                      </p:to>
                                    </p:set>
                                    <p:animEffect transition="in" filter="fade">
                                      <p:cBhvr>
                                        <p:cTn id="694" dur="250"/>
                                        <p:tgtEl>
                                          <p:spTgt spid="728"/>
                                        </p:tgtEl>
                                      </p:cBhvr>
                                    </p:animEffect>
                                  </p:childTnLst>
                                </p:cTn>
                              </p:par>
                              <p:par>
                                <p:cTn id="695" presetID="42" presetClass="path" presetSubtype="0" accel="50000" decel="50000" fill="hold" grpId="0" nodeType="withEffect">
                                  <p:stCondLst>
                                    <p:cond delay="2500"/>
                                  </p:stCondLst>
                                  <p:childTnLst>
                                    <p:animMotion origin="layout" path="M -3.05556E-6 -0.33495 L -3.05556E-6 -4.44444E-6 " pathEditMode="relative" rAng="0" ptsTypes="AA">
                                      <p:cBhvr>
                                        <p:cTn id="696" dur="350" fill="hold"/>
                                        <p:tgtEl>
                                          <p:spTgt spid="728"/>
                                        </p:tgtEl>
                                        <p:attrNameLst>
                                          <p:attrName>ppt_x</p:attrName>
                                          <p:attrName>ppt_y</p:attrName>
                                        </p:attrNameLst>
                                      </p:cBhvr>
                                      <p:rCtr x="0" y="16736"/>
                                    </p:animMotion>
                                  </p:childTnLst>
                                </p:cTn>
                              </p:par>
                              <p:par>
                                <p:cTn id="697" presetID="10" presetClass="entr" presetSubtype="0" fill="hold" grpId="1" nodeType="withEffect">
                                  <p:stCondLst>
                                    <p:cond delay="3500"/>
                                  </p:stCondLst>
                                  <p:childTnLst>
                                    <p:set>
                                      <p:cBhvr>
                                        <p:cTn id="698" dur="1" fill="hold">
                                          <p:stCondLst>
                                            <p:cond delay="0"/>
                                          </p:stCondLst>
                                        </p:cTn>
                                        <p:tgtEl>
                                          <p:spTgt spid="729"/>
                                        </p:tgtEl>
                                        <p:attrNameLst>
                                          <p:attrName>style.visibility</p:attrName>
                                        </p:attrNameLst>
                                      </p:cBhvr>
                                      <p:to>
                                        <p:strVal val="visible"/>
                                      </p:to>
                                    </p:set>
                                    <p:animEffect transition="in" filter="fade">
                                      <p:cBhvr>
                                        <p:cTn id="699" dur="250"/>
                                        <p:tgtEl>
                                          <p:spTgt spid="729"/>
                                        </p:tgtEl>
                                      </p:cBhvr>
                                    </p:animEffect>
                                  </p:childTnLst>
                                </p:cTn>
                              </p:par>
                              <p:par>
                                <p:cTn id="700" presetID="42" presetClass="path" presetSubtype="0" accel="50000" decel="50000" fill="hold" grpId="0" nodeType="withEffect">
                                  <p:stCondLst>
                                    <p:cond delay="3500"/>
                                  </p:stCondLst>
                                  <p:childTnLst>
                                    <p:animMotion origin="layout" path="M 4.72222E-6 -0.32199 L 4.72222E-6 -4.44444E-6 " pathEditMode="relative" rAng="0" ptsTypes="AA">
                                      <p:cBhvr>
                                        <p:cTn id="701" dur="350" fill="hold"/>
                                        <p:tgtEl>
                                          <p:spTgt spid="729"/>
                                        </p:tgtEl>
                                        <p:attrNameLst>
                                          <p:attrName>ppt_x</p:attrName>
                                          <p:attrName>ppt_y</p:attrName>
                                        </p:attrNameLst>
                                      </p:cBhvr>
                                      <p:rCtr x="0" y="16088"/>
                                    </p:animMotion>
                                  </p:childTnLst>
                                </p:cTn>
                              </p:par>
                              <p:par>
                                <p:cTn id="702" presetID="10" presetClass="entr" presetSubtype="0" fill="hold" grpId="1" nodeType="withEffect">
                                  <p:stCondLst>
                                    <p:cond delay="4500"/>
                                  </p:stCondLst>
                                  <p:childTnLst>
                                    <p:set>
                                      <p:cBhvr>
                                        <p:cTn id="703" dur="1" fill="hold">
                                          <p:stCondLst>
                                            <p:cond delay="0"/>
                                          </p:stCondLst>
                                        </p:cTn>
                                        <p:tgtEl>
                                          <p:spTgt spid="730"/>
                                        </p:tgtEl>
                                        <p:attrNameLst>
                                          <p:attrName>style.visibility</p:attrName>
                                        </p:attrNameLst>
                                      </p:cBhvr>
                                      <p:to>
                                        <p:strVal val="visible"/>
                                      </p:to>
                                    </p:set>
                                    <p:animEffect transition="in" filter="fade">
                                      <p:cBhvr>
                                        <p:cTn id="704" dur="250"/>
                                        <p:tgtEl>
                                          <p:spTgt spid="730"/>
                                        </p:tgtEl>
                                      </p:cBhvr>
                                    </p:animEffect>
                                  </p:childTnLst>
                                </p:cTn>
                              </p:par>
                              <p:par>
                                <p:cTn id="705" presetID="42" presetClass="path" presetSubtype="0" accel="50000" decel="50000" fill="hold" grpId="0" nodeType="withEffect">
                                  <p:stCondLst>
                                    <p:cond delay="4500"/>
                                  </p:stCondLst>
                                  <p:childTnLst>
                                    <p:animMotion origin="layout" path="M 1.94444E-6 -0.32407 L 1.94444E-6 -4.44444E-6 " pathEditMode="relative" rAng="0" ptsTypes="AA">
                                      <p:cBhvr>
                                        <p:cTn id="706" dur="350" fill="hold"/>
                                        <p:tgtEl>
                                          <p:spTgt spid="730"/>
                                        </p:tgtEl>
                                        <p:attrNameLst>
                                          <p:attrName>ppt_x</p:attrName>
                                          <p:attrName>ppt_y</p:attrName>
                                        </p:attrNameLst>
                                      </p:cBhvr>
                                      <p:rCtr x="0" y="16204"/>
                                    </p:animMotion>
                                  </p:childTnLst>
                                </p:cTn>
                              </p:par>
                              <p:par>
                                <p:cTn id="707" presetID="10" presetClass="entr" presetSubtype="0" fill="hold" grpId="1" nodeType="withEffect">
                                  <p:stCondLst>
                                    <p:cond delay="9500"/>
                                  </p:stCondLst>
                                  <p:childTnLst>
                                    <p:set>
                                      <p:cBhvr>
                                        <p:cTn id="708" dur="1" fill="hold">
                                          <p:stCondLst>
                                            <p:cond delay="0"/>
                                          </p:stCondLst>
                                        </p:cTn>
                                        <p:tgtEl>
                                          <p:spTgt spid="731"/>
                                        </p:tgtEl>
                                        <p:attrNameLst>
                                          <p:attrName>style.visibility</p:attrName>
                                        </p:attrNameLst>
                                      </p:cBhvr>
                                      <p:to>
                                        <p:strVal val="visible"/>
                                      </p:to>
                                    </p:set>
                                    <p:animEffect transition="in" filter="fade">
                                      <p:cBhvr>
                                        <p:cTn id="709" dur="250"/>
                                        <p:tgtEl>
                                          <p:spTgt spid="731"/>
                                        </p:tgtEl>
                                      </p:cBhvr>
                                    </p:animEffect>
                                  </p:childTnLst>
                                </p:cTn>
                              </p:par>
                              <p:par>
                                <p:cTn id="710" presetID="42" presetClass="path" presetSubtype="0" accel="50000" decel="50000" fill="hold" grpId="0" nodeType="withEffect">
                                  <p:stCondLst>
                                    <p:cond delay="9500"/>
                                  </p:stCondLst>
                                  <p:childTnLst>
                                    <p:animMotion origin="layout" path="M -1.94444E-6 -0.32199 L -1.94444E-6 -4.44444E-6 " pathEditMode="relative" rAng="0" ptsTypes="AA">
                                      <p:cBhvr>
                                        <p:cTn id="711" dur="350" fill="hold"/>
                                        <p:tgtEl>
                                          <p:spTgt spid="731"/>
                                        </p:tgtEl>
                                        <p:attrNameLst>
                                          <p:attrName>ppt_x</p:attrName>
                                          <p:attrName>ppt_y</p:attrName>
                                        </p:attrNameLst>
                                      </p:cBhvr>
                                      <p:rCtr x="0" y="16088"/>
                                    </p:animMotion>
                                  </p:childTnLst>
                                </p:cTn>
                              </p:par>
                              <p:par>
                                <p:cTn id="712" presetID="10" presetClass="entr" presetSubtype="0" fill="hold" grpId="1" nodeType="withEffect">
                                  <p:stCondLst>
                                    <p:cond delay="15500"/>
                                  </p:stCondLst>
                                  <p:childTnLst>
                                    <p:set>
                                      <p:cBhvr>
                                        <p:cTn id="713" dur="1" fill="hold">
                                          <p:stCondLst>
                                            <p:cond delay="0"/>
                                          </p:stCondLst>
                                        </p:cTn>
                                        <p:tgtEl>
                                          <p:spTgt spid="732"/>
                                        </p:tgtEl>
                                        <p:attrNameLst>
                                          <p:attrName>style.visibility</p:attrName>
                                        </p:attrNameLst>
                                      </p:cBhvr>
                                      <p:to>
                                        <p:strVal val="visible"/>
                                      </p:to>
                                    </p:set>
                                    <p:animEffect transition="in" filter="fade">
                                      <p:cBhvr>
                                        <p:cTn id="714" dur="250"/>
                                        <p:tgtEl>
                                          <p:spTgt spid="732"/>
                                        </p:tgtEl>
                                      </p:cBhvr>
                                    </p:animEffect>
                                  </p:childTnLst>
                                </p:cTn>
                              </p:par>
                              <p:par>
                                <p:cTn id="715" presetID="42" presetClass="path" presetSubtype="0" accel="50000" decel="50000" fill="hold" grpId="0" nodeType="withEffect">
                                  <p:stCondLst>
                                    <p:cond delay="15500"/>
                                  </p:stCondLst>
                                  <p:childTnLst>
                                    <p:animMotion origin="layout" path="M 1.66667E-6 -0.33495 L 1.66667E-6 -4.44444E-6 " pathEditMode="relative" rAng="0" ptsTypes="AA">
                                      <p:cBhvr>
                                        <p:cTn id="716" dur="350" fill="hold"/>
                                        <p:tgtEl>
                                          <p:spTgt spid="732"/>
                                        </p:tgtEl>
                                        <p:attrNameLst>
                                          <p:attrName>ppt_x</p:attrName>
                                          <p:attrName>ppt_y</p:attrName>
                                        </p:attrNameLst>
                                      </p:cBhvr>
                                      <p:rCtr x="0" y="16736"/>
                                    </p:animMotion>
                                  </p:childTnLst>
                                </p:cTn>
                              </p:par>
                              <p:par>
                                <p:cTn id="717" presetID="10" presetClass="entr" presetSubtype="0" fill="hold" grpId="1" nodeType="withEffect">
                                  <p:stCondLst>
                                    <p:cond delay="12500"/>
                                  </p:stCondLst>
                                  <p:childTnLst>
                                    <p:set>
                                      <p:cBhvr>
                                        <p:cTn id="718" dur="1" fill="hold">
                                          <p:stCondLst>
                                            <p:cond delay="0"/>
                                          </p:stCondLst>
                                        </p:cTn>
                                        <p:tgtEl>
                                          <p:spTgt spid="733"/>
                                        </p:tgtEl>
                                        <p:attrNameLst>
                                          <p:attrName>style.visibility</p:attrName>
                                        </p:attrNameLst>
                                      </p:cBhvr>
                                      <p:to>
                                        <p:strVal val="visible"/>
                                      </p:to>
                                    </p:set>
                                    <p:animEffect transition="in" filter="fade">
                                      <p:cBhvr>
                                        <p:cTn id="719" dur="250"/>
                                        <p:tgtEl>
                                          <p:spTgt spid="733"/>
                                        </p:tgtEl>
                                      </p:cBhvr>
                                    </p:animEffect>
                                  </p:childTnLst>
                                </p:cTn>
                              </p:par>
                              <p:par>
                                <p:cTn id="720" presetID="42" presetClass="path" presetSubtype="0" accel="50000" decel="50000" fill="hold" grpId="0" nodeType="withEffect">
                                  <p:stCondLst>
                                    <p:cond delay="12500"/>
                                  </p:stCondLst>
                                  <p:childTnLst>
                                    <p:animMotion origin="layout" path="M -8.33333E-7 -0.33495 L -8.33333E-7 -4.44444E-6 " pathEditMode="relative" rAng="0" ptsTypes="AA">
                                      <p:cBhvr>
                                        <p:cTn id="721" dur="350" fill="hold"/>
                                        <p:tgtEl>
                                          <p:spTgt spid="733"/>
                                        </p:tgtEl>
                                        <p:attrNameLst>
                                          <p:attrName>ppt_x</p:attrName>
                                          <p:attrName>ppt_y</p:attrName>
                                        </p:attrNameLst>
                                      </p:cBhvr>
                                      <p:rCtr x="0" y="16736"/>
                                    </p:animMotion>
                                  </p:childTnLst>
                                </p:cTn>
                              </p:par>
                              <p:par>
                                <p:cTn id="722" presetID="10" presetClass="entr" presetSubtype="0" fill="hold" grpId="1" nodeType="withEffect">
                                  <p:stCondLst>
                                    <p:cond delay="10500"/>
                                  </p:stCondLst>
                                  <p:childTnLst>
                                    <p:set>
                                      <p:cBhvr>
                                        <p:cTn id="723" dur="1" fill="hold">
                                          <p:stCondLst>
                                            <p:cond delay="0"/>
                                          </p:stCondLst>
                                        </p:cTn>
                                        <p:tgtEl>
                                          <p:spTgt spid="734"/>
                                        </p:tgtEl>
                                        <p:attrNameLst>
                                          <p:attrName>style.visibility</p:attrName>
                                        </p:attrNameLst>
                                      </p:cBhvr>
                                      <p:to>
                                        <p:strVal val="visible"/>
                                      </p:to>
                                    </p:set>
                                    <p:animEffect transition="in" filter="fade">
                                      <p:cBhvr>
                                        <p:cTn id="724" dur="250"/>
                                        <p:tgtEl>
                                          <p:spTgt spid="734"/>
                                        </p:tgtEl>
                                      </p:cBhvr>
                                    </p:animEffect>
                                  </p:childTnLst>
                                </p:cTn>
                              </p:par>
                              <p:par>
                                <p:cTn id="725" presetID="42" presetClass="path" presetSubtype="0" accel="50000" decel="50000" fill="hold" grpId="0" nodeType="withEffect">
                                  <p:stCondLst>
                                    <p:cond delay="10500"/>
                                  </p:stCondLst>
                                  <p:childTnLst>
                                    <p:animMotion origin="layout" path="M -3.88889E-6 -0.32199 L -3.88889E-6 -4.44444E-6 " pathEditMode="relative" rAng="0" ptsTypes="AA">
                                      <p:cBhvr>
                                        <p:cTn id="726" dur="350" fill="hold"/>
                                        <p:tgtEl>
                                          <p:spTgt spid="734"/>
                                        </p:tgtEl>
                                        <p:attrNameLst>
                                          <p:attrName>ppt_x</p:attrName>
                                          <p:attrName>ppt_y</p:attrName>
                                        </p:attrNameLst>
                                      </p:cBhvr>
                                      <p:rCtr x="0" y="16088"/>
                                    </p:animMotion>
                                  </p:childTnLst>
                                </p:cTn>
                              </p:par>
                              <p:par>
                                <p:cTn id="727" presetID="10" presetClass="entr" presetSubtype="0" fill="hold" grpId="1" nodeType="withEffect">
                                  <p:stCondLst>
                                    <p:cond delay="9750"/>
                                  </p:stCondLst>
                                  <p:childTnLst>
                                    <p:set>
                                      <p:cBhvr>
                                        <p:cTn id="728" dur="1" fill="hold">
                                          <p:stCondLst>
                                            <p:cond delay="0"/>
                                          </p:stCondLst>
                                        </p:cTn>
                                        <p:tgtEl>
                                          <p:spTgt spid="735"/>
                                        </p:tgtEl>
                                        <p:attrNameLst>
                                          <p:attrName>style.visibility</p:attrName>
                                        </p:attrNameLst>
                                      </p:cBhvr>
                                      <p:to>
                                        <p:strVal val="visible"/>
                                      </p:to>
                                    </p:set>
                                    <p:animEffect transition="in" filter="fade">
                                      <p:cBhvr>
                                        <p:cTn id="729" dur="250"/>
                                        <p:tgtEl>
                                          <p:spTgt spid="735"/>
                                        </p:tgtEl>
                                      </p:cBhvr>
                                    </p:animEffect>
                                  </p:childTnLst>
                                </p:cTn>
                              </p:par>
                              <p:par>
                                <p:cTn id="730" presetID="42" presetClass="path" presetSubtype="0" accel="50000" decel="50000" fill="hold" grpId="0" nodeType="withEffect">
                                  <p:stCondLst>
                                    <p:cond delay="9750"/>
                                  </p:stCondLst>
                                  <p:childTnLst>
                                    <p:animMotion origin="layout" path="M 2.77778E-6 -0.32199 L 2.77778E-6 -4.44444E-6 " pathEditMode="relative" rAng="0" ptsTypes="AA">
                                      <p:cBhvr>
                                        <p:cTn id="731" dur="350" fill="hold"/>
                                        <p:tgtEl>
                                          <p:spTgt spid="735"/>
                                        </p:tgtEl>
                                        <p:attrNameLst>
                                          <p:attrName>ppt_x</p:attrName>
                                          <p:attrName>ppt_y</p:attrName>
                                        </p:attrNameLst>
                                      </p:cBhvr>
                                      <p:rCtr x="0" y="16088"/>
                                    </p:animMotion>
                                  </p:childTnLst>
                                </p:cTn>
                              </p:par>
                              <p:par>
                                <p:cTn id="732" presetID="10" presetClass="entr" presetSubtype="0" fill="hold" grpId="1" nodeType="withEffect">
                                  <p:stCondLst>
                                    <p:cond delay="9750"/>
                                  </p:stCondLst>
                                  <p:childTnLst>
                                    <p:set>
                                      <p:cBhvr>
                                        <p:cTn id="733" dur="1" fill="hold">
                                          <p:stCondLst>
                                            <p:cond delay="0"/>
                                          </p:stCondLst>
                                        </p:cTn>
                                        <p:tgtEl>
                                          <p:spTgt spid="736"/>
                                        </p:tgtEl>
                                        <p:attrNameLst>
                                          <p:attrName>style.visibility</p:attrName>
                                        </p:attrNameLst>
                                      </p:cBhvr>
                                      <p:to>
                                        <p:strVal val="visible"/>
                                      </p:to>
                                    </p:set>
                                    <p:animEffect transition="in" filter="fade">
                                      <p:cBhvr>
                                        <p:cTn id="734" dur="250"/>
                                        <p:tgtEl>
                                          <p:spTgt spid="736"/>
                                        </p:tgtEl>
                                      </p:cBhvr>
                                    </p:animEffect>
                                  </p:childTnLst>
                                </p:cTn>
                              </p:par>
                              <p:par>
                                <p:cTn id="735" presetID="42" presetClass="path" presetSubtype="0" accel="50000" decel="50000" fill="hold" grpId="0" nodeType="withEffect">
                                  <p:stCondLst>
                                    <p:cond delay="6750"/>
                                  </p:stCondLst>
                                  <p:childTnLst>
                                    <p:animMotion origin="layout" path="M 1.94444E-6 -0.32199 L 1.94444E-6 -4.44444E-6 " pathEditMode="relative" rAng="0" ptsTypes="AA">
                                      <p:cBhvr>
                                        <p:cTn id="736" dur="350" fill="hold"/>
                                        <p:tgtEl>
                                          <p:spTgt spid="736"/>
                                        </p:tgtEl>
                                        <p:attrNameLst>
                                          <p:attrName>ppt_x</p:attrName>
                                          <p:attrName>ppt_y</p:attrName>
                                        </p:attrNameLst>
                                      </p:cBhvr>
                                      <p:rCtr x="0" y="16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637" grpId="0" animBg="1"/>
      <p:bldP spid="638" grpId="0" animBg="1"/>
      <p:bldP spid="639" grpId="0" animBg="1"/>
      <p:bldP spid="640" grpId="0" animBg="1"/>
      <p:bldP spid="641" grpId="0" animBg="1"/>
      <p:bldP spid="642" grpId="0" animBg="1"/>
      <p:bldP spid="643" grpId="0" animBg="1"/>
      <p:bldP spid="644" grpId="0" animBg="1"/>
      <p:bldP spid="645" grpId="0" animBg="1"/>
      <p:bldP spid="646" grpId="0" animBg="1"/>
      <p:bldP spid="647" grpId="0" animBg="1"/>
      <p:bldP spid="657" grpId="0" animBg="1"/>
      <p:bldP spid="657" grpId="1" animBg="1"/>
      <p:bldP spid="658" grpId="0" animBg="1"/>
      <p:bldP spid="658" grpId="1" animBg="1"/>
      <p:bldP spid="659" grpId="0" animBg="1"/>
      <p:bldP spid="659" grpId="1" animBg="1"/>
      <p:bldP spid="660" grpId="0" animBg="1"/>
      <p:bldP spid="660" grpId="1" animBg="1"/>
      <p:bldP spid="661" grpId="0" animBg="1"/>
      <p:bldP spid="661" grpId="1" animBg="1"/>
      <p:bldP spid="662" grpId="0" animBg="1"/>
      <p:bldP spid="662" grpId="1" animBg="1"/>
      <p:bldP spid="663" grpId="0" animBg="1"/>
      <p:bldP spid="663" grpId="1" animBg="1"/>
      <p:bldP spid="664" grpId="0" animBg="1"/>
      <p:bldP spid="664" grpId="1" animBg="1"/>
      <p:bldP spid="665" grpId="0" animBg="1"/>
      <p:bldP spid="665" grpId="1" animBg="1"/>
      <p:bldP spid="666" grpId="0" animBg="1"/>
      <p:bldP spid="666" grpId="1" animBg="1"/>
      <p:bldP spid="667" grpId="0" animBg="1"/>
      <p:bldP spid="667" grpId="1" animBg="1"/>
      <p:bldP spid="668" grpId="0" animBg="1"/>
      <p:bldP spid="668" grpId="1" animBg="1"/>
      <p:bldP spid="669" grpId="0" animBg="1"/>
      <p:bldP spid="669" grpId="1" animBg="1"/>
      <p:bldP spid="670" grpId="0" animBg="1"/>
      <p:bldP spid="670" grpId="1" animBg="1"/>
      <p:bldP spid="671" grpId="0" animBg="1"/>
      <p:bldP spid="671" grpId="1" animBg="1"/>
      <p:bldP spid="672" grpId="0" animBg="1"/>
      <p:bldP spid="672" grpId="1" animBg="1"/>
      <p:bldP spid="673" grpId="0" animBg="1"/>
      <p:bldP spid="673" grpId="1" animBg="1"/>
      <p:bldP spid="674" grpId="0" animBg="1"/>
      <p:bldP spid="674" grpId="1" animBg="1"/>
      <p:bldP spid="675" grpId="0" animBg="1"/>
      <p:bldP spid="675" grpId="1" animBg="1"/>
      <p:bldP spid="676" grpId="0" animBg="1"/>
      <p:bldP spid="676" grpId="1" animBg="1"/>
      <p:bldP spid="677" grpId="0" animBg="1"/>
      <p:bldP spid="677" grpId="1" animBg="1"/>
      <p:bldP spid="678" grpId="0" animBg="1"/>
      <p:bldP spid="678" grpId="1" animBg="1"/>
      <p:bldP spid="679" grpId="0" animBg="1"/>
      <p:bldP spid="679" grpId="1" animBg="1"/>
      <p:bldP spid="680" grpId="0" animBg="1"/>
      <p:bldP spid="680" grpId="1" animBg="1"/>
      <p:bldP spid="681" grpId="0" animBg="1"/>
      <p:bldP spid="681" grpId="1" animBg="1"/>
      <p:bldP spid="682" grpId="0" animBg="1"/>
      <p:bldP spid="682" grpId="1" animBg="1"/>
      <p:bldP spid="683" grpId="0" animBg="1"/>
      <p:bldP spid="683" grpId="1" animBg="1"/>
      <p:bldP spid="684" grpId="0" animBg="1"/>
      <p:bldP spid="684" grpId="1" animBg="1"/>
      <p:bldP spid="685" grpId="0" animBg="1"/>
      <p:bldP spid="685" grpId="1" animBg="1"/>
      <p:bldP spid="686" grpId="0" animBg="1"/>
      <p:bldP spid="686" grpId="1" animBg="1"/>
      <p:bldP spid="687" grpId="0" animBg="1"/>
      <p:bldP spid="687" grpId="1" animBg="1"/>
      <p:bldP spid="688" grpId="0" animBg="1"/>
      <p:bldP spid="688" grpId="1" animBg="1"/>
      <p:bldP spid="689" grpId="0" animBg="1"/>
      <p:bldP spid="689" grpId="1" animBg="1"/>
      <p:bldP spid="690" grpId="0" animBg="1"/>
      <p:bldP spid="690" grpId="1" animBg="1"/>
      <p:bldP spid="691" grpId="0" animBg="1"/>
      <p:bldP spid="691" grpId="1" animBg="1"/>
      <p:bldP spid="692" grpId="0" animBg="1"/>
      <p:bldP spid="692" grpId="1" animBg="1"/>
      <p:bldP spid="693" grpId="0" animBg="1"/>
      <p:bldP spid="693" grpId="1" animBg="1"/>
      <p:bldP spid="694" grpId="0" animBg="1"/>
      <p:bldP spid="694" grpId="1" animBg="1"/>
      <p:bldP spid="695" grpId="0" animBg="1"/>
      <p:bldP spid="695" grpId="1" animBg="1"/>
      <p:bldP spid="696" grpId="0" animBg="1"/>
      <p:bldP spid="696" grpId="1" animBg="1"/>
      <p:bldP spid="697" grpId="0" animBg="1"/>
      <p:bldP spid="697" grpId="1" animBg="1"/>
      <p:bldP spid="698" grpId="0" animBg="1"/>
      <p:bldP spid="698" grpId="1" animBg="1"/>
      <p:bldP spid="699" grpId="0" animBg="1"/>
      <p:bldP spid="699" grpId="1" animBg="1"/>
      <p:bldP spid="700" grpId="0" animBg="1"/>
      <p:bldP spid="700" grpId="1" animBg="1"/>
      <p:bldP spid="701" grpId="0" animBg="1"/>
      <p:bldP spid="701" grpId="1" animBg="1"/>
      <p:bldP spid="702" grpId="0" animBg="1"/>
      <p:bldP spid="702" grpId="1" animBg="1"/>
      <p:bldP spid="703" grpId="0" animBg="1"/>
      <p:bldP spid="703" grpId="1" animBg="1"/>
      <p:bldP spid="704" grpId="0" animBg="1"/>
      <p:bldP spid="704" grpId="1" animBg="1"/>
      <p:bldP spid="705" grpId="0" animBg="1"/>
      <p:bldP spid="705" grpId="1" animBg="1"/>
      <p:bldP spid="706" grpId="0" animBg="1"/>
      <p:bldP spid="706" grpId="1" animBg="1"/>
      <p:bldP spid="707" grpId="0" animBg="1"/>
      <p:bldP spid="707" grpId="1" animBg="1"/>
      <p:bldP spid="708" grpId="0" animBg="1"/>
      <p:bldP spid="708" grpId="1" animBg="1"/>
      <p:bldP spid="709" grpId="0" animBg="1"/>
      <p:bldP spid="709" grpId="1" animBg="1"/>
      <p:bldP spid="710" grpId="0" animBg="1"/>
      <p:bldP spid="710" grpId="1" animBg="1"/>
      <p:bldP spid="711" grpId="0" animBg="1"/>
      <p:bldP spid="711" grpId="1" animBg="1"/>
      <p:bldP spid="712" grpId="0" animBg="1"/>
      <p:bldP spid="712" grpId="1" animBg="1"/>
      <p:bldP spid="713" grpId="0" animBg="1"/>
      <p:bldP spid="713" grpId="1" animBg="1"/>
      <p:bldP spid="714" grpId="0" animBg="1"/>
      <p:bldP spid="714" grpId="1" animBg="1"/>
      <p:bldP spid="715" grpId="0" animBg="1"/>
      <p:bldP spid="715" grpId="1" animBg="1"/>
      <p:bldP spid="716" grpId="0" animBg="1"/>
      <p:bldP spid="716" grpId="1" animBg="1"/>
      <p:bldP spid="717" grpId="0" animBg="1"/>
      <p:bldP spid="717" grpId="1" animBg="1"/>
      <p:bldP spid="718" grpId="0" animBg="1"/>
      <p:bldP spid="718" grpId="1" animBg="1"/>
      <p:bldP spid="719" grpId="0" animBg="1"/>
      <p:bldP spid="719" grpId="1" animBg="1"/>
      <p:bldP spid="720" grpId="0" animBg="1"/>
      <p:bldP spid="720" grpId="1" animBg="1"/>
      <p:bldP spid="721" grpId="0" animBg="1"/>
      <p:bldP spid="721" grpId="1" animBg="1"/>
      <p:bldP spid="722" grpId="0" animBg="1"/>
      <p:bldP spid="722" grpId="1" animBg="1"/>
      <p:bldP spid="723" grpId="0" animBg="1"/>
      <p:bldP spid="723" grpId="1" animBg="1"/>
      <p:bldP spid="724" grpId="0" animBg="1"/>
      <p:bldP spid="724" grpId="1" animBg="1"/>
      <p:bldP spid="725" grpId="0" animBg="1"/>
      <p:bldP spid="725" grpId="1" animBg="1"/>
      <p:bldP spid="726" grpId="0" animBg="1"/>
      <p:bldP spid="726" grpId="1" animBg="1"/>
      <p:bldP spid="727" grpId="0" animBg="1"/>
      <p:bldP spid="727" grpId="1" animBg="1"/>
      <p:bldP spid="728" grpId="0" animBg="1"/>
      <p:bldP spid="728" grpId="1" animBg="1"/>
      <p:bldP spid="729" grpId="0" animBg="1"/>
      <p:bldP spid="729" grpId="1" animBg="1"/>
      <p:bldP spid="730" grpId="0" animBg="1"/>
      <p:bldP spid="730" grpId="1" animBg="1"/>
      <p:bldP spid="731" grpId="0" animBg="1"/>
      <p:bldP spid="731" grpId="1" animBg="1"/>
      <p:bldP spid="732" grpId="0" animBg="1"/>
      <p:bldP spid="732" grpId="1" animBg="1"/>
      <p:bldP spid="733" grpId="0" animBg="1"/>
      <p:bldP spid="733" grpId="1" animBg="1"/>
      <p:bldP spid="734" grpId="0" animBg="1"/>
      <p:bldP spid="734" grpId="1" animBg="1"/>
      <p:bldP spid="735" grpId="0" animBg="1"/>
      <p:bldP spid="735" grpId="1" animBg="1"/>
      <p:bldP spid="736" grpId="0" animBg="1"/>
      <p:bldP spid="73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Maximize efficiency and effectiveness of existing WAN </a:t>
            </a:r>
          </a:p>
        </p:txBody>
      </p:sp>
      <p:sp>
        <p:nvSpPr>
          <p:cNvPr id="3" name="Text Placeholder 2"/>
          <p:cNvSpPr>
            <a:spLocks noGrp="1"/>
          </p:cNvSpPr>
          <p:nvPr>
            <p:ph type="body" sz="quarter" idx="13"/>
          </p:nvPr>
        </p:nvSpPr>
        <p:spPr/>
        <p:txBody>
          <a:bodyPr/>
          <a:lstStyle/>
          <a:p>
            <a:r>
              <a:rPr lang="en-US" dirty="0"/>
              <a:t>Remote backup and replication in seconds. Enabled through globally                    aware deduplication.</a:t>
            </a:r>
          </a:p>
        </p:txBody>
      </p:sp>
      <p:sp>
        <p:nvSpPr>
          <p:cNvPr id="4" name="Slide Number Placeholder 3"/>
          <p:cNvSpPr>
            <a:spLocks noGrp="1"/>
          </p:cNvSpPr>
          <p:nvPr>
            <p:ph type="sldNum" sz="quarter" idx="12"/>
          </p:nvPr>
        </p:nvSpPr>
        <p:spPr/>
        <p:txBody>
          <a:bodyPr/>
          <a:lstStyle/>
          <a:p>
            <a:pPr defTabSz="1524030"/>
            <a:fld id="{B016F8AB-BCEA-4347-8BA6-BE776009BC89}" type="slidenum">
              <a:rPr lang="en-US">
                <a:solidFill>
                  <a:srgbClr val="5F7A76"/>
                </a:solidFill>
                <a:latin typeface="Arial" panose="020B0604020202020204"/>
              </a:rPr>
              <a:pPr defTabSz="1524030"/>
              <a:t>24</a:t>
            </a:fld>
            <a:endParaRPr lang="en-US">
              <a:solidFill>
                <a:srgbClr val="5F7A76"/>
              </a:solidFill>
              <a:latin typeface="Arial" panose="020B0604020202020204"/>
            </a:endParaRPr>
          </a:p>
        </p:txBody>
      </p:sp>
      <p:grpSp>
        <p:nvGrpSpPr>
          <p:cNvPr id="5" name="Group 4"/>
          <p:cNvGrpSpPr/>
          <p:nvPr/>
        </p:nvGrpSpPr>
        <p:grpSpPr>
          <a:xfrm>
            <a:off x="1854151" y="7985172"/>
            <a:ext cx="5267718" cy="887702"/>
            <a:chOff x="1112490" y="4957970"/>
            <a:chExt cx="3160631" cy="532621"/>
          </a:xfrm>
        </p:grpSpPr>
        <p:pic>
          <p:nvPicPr>
            <p:cNvPr id="6" name="Picture 5" descr="DL380_Gen9_Bezel_FTr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490" y="4957970"/>
              <a:ext cx="1542249" cy="532621"/>
            </a:xfrm>
            <a:prstGeom prst="rect">
              <a:avLst/>
            </a:prstGeom>
          </p:spPr>
        </p:pic>
        <p:pic>
          <p:nvPicPr>
            <p:cNvPr id="7" name="Picture 6" descr="DL380_Gen9_Bezel_FTr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0872" y="4957970"/>
              <a:ext cx="1542249" cy="532621"/>
            </a:xfrm>
            <a:prstGeom prst="rect">
              <a:avLst/>
            </a:prstGeom>
          </p:spPr>
        </p:pic>
      </p:grpSp>
      <p:grpSp>
        <p:nvGrpSpPr>
          <p:cNvPr id="8" name="Group 7"/>
          <p:cNvGrpSpPr/>
          <p:nvPr/>
        </p:nvGrpSpPr>
        <p:grpSpPr>
          <a:xfrm>
            <a:off x="13024376" y="7985172"/>
            <a:ext cx="5267718" cy="887702"/>
            <a:chOff x="1112490" y="4957970"/>
            <a:chExt cx="3160631" cy="532621"/>
          </a:xfrm>
        </p:grpSpPr>
        <p:pic>
          <p:nvPicPr>
            <p:cNvPr id="9" name="Picture 8" descr="DL380_Gen9_Bezel_FTr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2490" y="4957970"/>
              <a:ext cx="1542249" cy="532621"/>
            </a:xfrm>
            <a:prstGeom prst="rect">
              <a:avLst/>
            </a:prstGeom>
          </p:spPr>
        </p:pic>
        <p:pic>
          <p:nvPicPr>
            <p:cNvPr id="10" name="Picture 9" descr="DL380_Gen9_Bezel_FTr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0872" y="4957970"/>
              <a:ext cx="1542249" cy="532621"/>
            </a:xfrm>
            <a:prstGeom prst="rect">
              <a:avLst/>
            </a:prstGeom>
          </p:spPr>
        </p:pic>
      </p:grpSp>
      <p:sp>
        <p:nvSpPr>
          <p:cNvPr id="11" name="Rectangle 10"/>
          <p:cNvSpPr/>
          <p:nvPr/>
        </p:nvSpPr>
        <p:spPr>
          <a:xfrm>
            <a:off x="1918316" y="4409668"/>
            <a:ext cx="16480848" cy="3592600"/>
          </a:xfrm>
          <a:prstGeom prst="rect">
            <a:avLst/>
          </a:prstGeom>
          <a:solidFill>
            <a:schemeClr val="bg2">
              <a:lumMod val="9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t" anchorCtr="0" forceAA="0" compatLnSpc="1">
            <a:prstTxWarp prst="textNoShape">
              <a:avLst/>
            </a:prstTxWarp>
            <a:noAutofit/>
          </a:bodyPr>
          <a:lstStyle/>
          <a:p>
            <a:pPr algn="ctr" defTabSz="1520220"/>
            <a:endParaRPr lang="en-US" sz="3980" dirty="0">
              <a:solidFill>
                <a:prstClr val="white"/>
              </a:solidFill>
              <a:latin typeface="Arial" panose="020B0604020202020204"/>
            </a:endParaRPr>
          </a:p>
        </p:txBody>
      </p:sp>
      <p:pic>
        <p:nvPicPr>
          <p:cNvPr id="12" name="Picture 11" descr="Mega_Art-0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67592" y="8866497"/>
            <a:ext cx="1390092" cy="1597312"/>
          </a:xfrm>
          <a:prstGeom prst="rect">
            <a:avLst/>
          </a:prstGeom>
        </p:spPr>
      </p:pic>
      <p:pic>
        <p:nvPicPr>
          <p:cNvPr id="13" name="Picture 12" descr="Mega_Art-0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31195" y="9764648"/>
            <a:ext cx="151960" cy="265930"/>
          </a:xfrm>
          <a:prstGeom prst="rect">
            <a:avLst/>
          </a:prstGeom>
        </p:spPr>
      </p:pic>
      <p:sp>
        <p:nvSpPr>
          <p:cNvPr id="14" name="TextBox 13"/>
          <p:cNvSpPr txBox="1"/>
          <p:nvPr/>
        </p:nvSpPr>
        <p:spPr>
          <a:xfrm>
            <a:off x="15860554" y="9774195"/>
            <a:ext cx="583635" cy="229743"/>
          </a:xfrm>
          <a:prstGeom prst="rect">
            <a:avLst/>
          </a:prstGeom>
          <a:noFill/>
        </p:spPr>
        <p:txBody>
          <a:bodyPr wrap="square" lIns="0" tIns="0" rIns="0" bIns="0" rtlCol="0" anchor="ctr" anchorCtr="1">
            <a:spAutoFit/>
          </a:bodyPr>
          <a:lstStyle/>
          <a:p>
            <a:pPr algn="ctr" defTabSz="1520220"/>
            <a:r>
              <a:rPr lang="en-US" sz="1493" dirty="0">
                <a:solidFill>
                  <a:srgbClr val="4D4D4D"/>
                </a:solidFill>
                <a:latin typeface="Arial" panose="020B0604020202020204"/>
              </a:rPr>
              <a:t>Tokyo</a:t>
            </a:r>
          </a:p>
        </p:txBody>
      </p:sp>
      <p:sp>
        <p:nvSpPr>
          <p:cNvPr id="15" name="Rectangle 14"/>
          <p:cNvSpPr/>
          <p:nvPr/>
        </p:nvSpPr>
        <p:spPr>
          <a:xfrm>
            <a:off x="2010059" y="7028474"/>
            <a:ext cx="4863088" cy="568672"/>
          </a:xfrm>
          <a:prstGeom prst="rect">
            <a:avLst/>
          </a:prstGeom>
          <a:solidFill>
            <a:schemeClr val="bg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t" anchorCtr="0" forceAA="0" compatLnSpc="1">
            <a:prstTxWarp prst="textNoShape">
              <a:avLst/>
            </a:prstTxWarp>
            <a:noAutofit/>
          </a:bodyPr>
          <a:lstStyle/>
          <a:p>
            <a:pPr algn="ctr" defTabSz="1520220"/>
            <a:endParaRPr lang="en-US" sz="1990" dirty="0">
              <a:solidFill>
                <a:srgbClr val="4D4D4D"/>
              </a:solidFill>
              <a:latin typeface="Arial" panose="020B0604020202020204"/>
            </a:endParaRPr>
          </a:p>
        </p:txBody>
      </p:sp>
      <p:sp>
        <p:nvSpPr>
          <p:cNvPr id="16" name="Rectangle 15"/>
          <p:cNvSpPr/>
          <p:nvPr/>
        </p:nvSpPr>
        <p:spPr>
          <a:xfrm>
            <a:off x="13351610" y="7018164"/>
            <a:ext cx="4940483" cy="568672"/>
          </a:xfrm>
          <a:prstGeom prst="rect">
            <a:avLst/>
          </a:prstGeom>
          <a:solidFill>
            <a:schemeClr val="bg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t" anchorCtr="0" forceAA="0" compatLnSpc="1">
            <a:prstTxWarp prst="textNoShape">
              <a:avLst/>
            </a:prstTxWarp>
            <a:noAutofit/>
          </a:bodyPr>
          <a:lstStyle/>
          <a:p>
            <a:pPr algn="ctr" defTabSz="1520220"/>
            <a:endParaRPr lang="en-US" sz="1990" dirty="0">
              <a:solidFill>
                <a:srgbClr val="4D4D4D"/>
              </a:solidFill>
              <a:latin typeface="Arial" panose="020B0604020202020204"/>
            </a:endParaRPr>
          </a:p>
        </p:txBody>
      </p:sp>
      <p:sp>
        <p:nvSpPr>
          <p:cNvPr id="17" name="TextBox 16"/>
          <p:cNvSpPr txBox="1"/>
          <p:nvPr/>
        </p:nvSpPr>
        <p:spPr>
          <a:xfrm>
            <a:off x="8096636" y="5482044"/>
            <a:ext cx="4124202" cy="1085545"/>
          </a:xfrm>
          <a:prstGeom prst="rect">
            <a:avLst/>
          </a:prstGeom>
          <a:noFill/>
        </p:spPr>
        <p:txBody>
          <a:bodyPr wrap="square" rtlCol="0">
            <a:noAutofit/>
          </a:bodyPr>
          <a:lstStyle/>
          <a:p>
            <a:pPr algn="ctr" defTabSz="1520220"/>
            <a:r>
              <a:rPr lang="en-US" sz="3000" dirty="0">
                <a:solidFill>
                  <a:prstClr val="white"/>
                </a:solidFill>
                <a:latin typeface="Arial" panose="020B0604020202020204"/>
              </a:rPr>
              <a:t>HPE SimpliVity Data Virtualization Platform</a:t>
            </a:r>
            <a:endParaRPr lang="en-US" sz="2653" kern="0" spc="83" dirty="0">
              <a:solidFill>
                <a:prstClr val="white"/>
              </a:solidFill>
              <a:latin typeface="Arial" panose="020B0604020202020204"/>
            </a:endParaRPr>
          </a:p>
        </p:txBody>
      </p:sp>
      <p:sp>
        <p:nvSpPr>
          <p:cNvPr id="18" name="Right Arrow 83"/>
          <p:cNvSpPr/>
          <p:nvPr/>
        </p:nvSpPr>
        <p:spPr>
          <a:xfrm>
            <a:off x="5842000" y="7186531"/>
            <a:ext cx="7921183" cy="231938"/>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19" name="Rounded Rectangle 127"/>
          <p:cNvSpPr/>
          <p:nvPr/>
        </p:nvSpPr>
        <p:spPr>
          <a:xfrm>
            <a:off x="3810000" y="7211512"/>
            <a:ext cx="181977" cy="181977"/>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20" name="Rounded Rectangle 128"/>
          <p:cNvSpPr/>
          <p:nvPr/>
        </p:nvSpPr>
        <p:spPr>
          <a:xfrm>
            <a:off x="4191000" y="7211512"/>
            <a:ext cx="181977" cy="181977"/>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21" name="Rounded Rectangle 129"/>
          <p:cNvSpPr/>
          <p:nvPr/>
        </p:nvSpPr>
        <p:spPr>
          <a:xfrm>
            <a:off x="4572000" y="7211512"/>
            <a:ext cx="181977" cy="181977"/>
          </a:xfrm>
          <a:prstGeom prst="roundRect">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22" name="Rounded Rectangle 130"/>
          <p:cNvSpPr/>
          <p:nvPr/>
        </p:nvSpPr>
        <p:spPr>
          <a:xfrm>
            <a:off x="4953000" y="7211512"/>
            <a:ext cx="181977" cy="181977"/>
          </a:xfrm>
          <a:prstGeom prst="roundRect">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23" name="Rectangle 22"/>
          <p:cNvSpPr/>
          <p:nvPr/>
        </p:nvSpPr>
        <p:spPr>
          <a:xfrm>
            <a:off x="13349484" y="4532550"/>
            <a:ext cx="4942613" cy="2327603"/>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t" anchorCtr="0" forceAA="0" compatLnSpc="1">
            <a:prstTxWarp prst="textNoShape">
              <a:avLst/>
            </a:prstTxWarp>
            <a:noAutofit/>
          </a:bodyPr>
          <a:lstStyle/>
          <a:p>
            <a:pPr algn="ctr" defTabSz="1520220"/>
            <a:endParaRPr lang="en-US" sz="1990" dirty="0">
              <a:solidFill>
                <a:srgbClr val="4D4D4D"/>
              </a:solidFill>
              <a:latin typeface="Arial" panose="020B0604020202020204"/>
            </a:endParaRPr>
          </a:p>
        </p:txBody>
      </p:sp>
      <p:grpSp>
        <p:nvGrpSpPr>
          <p:cNvPr id="24" name="Group 23"/>
          <p:cNvGrpSpPr/>
          <p:nvPr/>
        </p:nvGrpSpPr>
        <p:grpSpPr>
          <a:xfrm>
            <a:off x="16203705" y="4612595"/>
            <a:ext cx="1857673" cy="2134741"/>
            <a:chOff x="9685545" y="2776789"/>
            <a:chExt cx="1114604" cy="1280845"/>
          </a:xfrm>
        </p:grpSpPr>
        <p:sp>
          <p:nvSpPr>
            <p:cNvPr id="25" name="TextBox 24"/>
            <p:cNvSpPr txBox="1"/>
            <p:nvPr/>
          </p:nvSpPr>
          <p:spPr>
            <a:xfrm>
              <a:off x="9921106" y="2776789"/>
              <a:ext cx="653132" cy="214482"/>
            </a:xfrm>
            <a:prstGeom prst="rect">
              <a:avLst/>
            </a:prstGeom>
            <a:noFill/>
          </p:spPr>
          <p:txBody>
            <a:bodyPr wrap="square" lIns="0" tIns="0" rIns="0" bIns="0" rtlCol="0" anchor="ctr" anchorCtr="1">
              <a:spAutoFit/>
            </a:bodyPr>
            <a:lstStyle/>
            <a:p>
              <a:pPr algn="ctr" defTabSz="1520220"/>
              <a:r>
                <a:rPr lang="en-US" sz="2323" b="1" dirty="0">
                  <a:solidFill>
                    <a:srgbClr val="4D4D4D"/>
                  </a:solidFill>
                  <a:latin typeface="Arial" panose="020B0604020202020204"/>
                </a:rPr>
                <a:t>VM 2</a:t>
              </a:r>
            </a:p>
          </p:txBody>
        </p:sp>
        <p:sp>
          <p:nvSpPr>
            <p:cNvPr id="26" name="Rectangle 25"/>
            <p:cNvSpPr/>
            <p:nvPr/>
          </p:nvSpPr>
          <p:spPr>
            <a:xfrm>
              <a:off x="9685545" y="3021055"/>
              <a:ext cx="1114604" cy="1036579"/>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27" name="Rounded Rectangle 133"/>
            <p:cNvSpPr/>
            <p:nvPr/>
          </p:nvSpPr>
          <p:spPr>
            <a:xfrm>
              <a:off x="9799206" y="3120395"/>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28" name="Rounded Rectangle 134"/>
            <p:cNvSpPr/>
            <p:nvPr/>
          </p:nvSpPr>
          <p:spPr>
            <a:xfrm>
              <a:off x="9799206" y="3343386"/>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29" name="Rounded Rectangle 135"/>
            <p:cNvSpPr/>
            <p:nvPr/>
          </p:nvSpPr>
          <p:spPr>
            <a:xfrm>
              <a:off x="9799206" y="3565798"/>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30" name="Rounded Rectangle 136"/>
            <p:cNvSpPr/>
            <p:nvPr/>
          </p:nvSpPr>
          <p:spPr>
            <a:xfrm>
              <a:off x="9799206" y="3790005"/>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31" name="Rounded Rectangle 137"/>
            <p:cNvSpPr/>
            <p:nvPr/>
          </p:nvSpPr>
          <p:spPr>
            <a:xfrm>
              <a:off x="10043145" y="3120395"/>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32" name="Rounded Rectangle 138"/>
            <p:cNvSpPr/>
            <p:nvPr/>
          </p:nvSpPr>
          <p:spPr>
            <a:xfrm>
              <a:off x="10043145" y="3343386"/>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33" name="Rounded Rectangle 139"/>
            <p:cNvSpPr/>
            <p:nvPr/>
          </p:nvSpPr>
          <p:spPr>
            <a:xfrm>
              <a:off x="10043145" y="3565798"/>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34" name="Rounded Rectangle 140"/>
            <p:cNvSpPr/>
            <p:nvPr/>
          </p:nvSpPr>
          <p:spPr>
            <a:xfrm>
              <a:off x="10043145" y="3790005"/>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35" name="Rounded Rectangle 141"/>
            <p:cNvSpPr/>
            <p:nvPr/>
          </p:nvSpPr>
          <p:spPr>
            <a:xfrm>
              <a:off x="10290472" y="3120395"/>
              <a:ext cx="164121" cy="164121"/>
            </a:xfrm>
            <a:prstGeom prst="roundRect">
              <a:avLst/>
            </a:prstGeom>
            <a:gradFill flip="none" rotWithShape="1">
              <a:gsLst>
                <a:gs pos="0">
                  <a:srgbClr val="E0261E"/>
                </a:gs>
                <a:gs pos="100000">
                  <a:srgbClr val="FA4A4C"/>
                </a:gs>
              </a:gsLst>
              <a:lin ang="16200000" scaled="0"/>
              <a:tileRect/>
            </a:gradFill>
            <a:ln>
              <a:solidFill>
                <a:srgbClr val="CA211B"/>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36" name="Rounded Rectangle 145"/>
            <p:cNvSpPr/>
            <p:nvPr/>
          </p:nvSpPr>
          <p:spPr>
            <a:xfrm>
              <a:off x="10541188" y="3120395"/>
              <a:ext cx="164121" cy="164121"/>
            </a:xfrm>
            <a:prstGeom prst="roundRect">
              <a:avLst/>
            </a:prstGeom>
            <a:gradFill flip="none" rotWithShape="1">
              <a:gsLst>
                <a:gs pos="0">
                  <a:srgbClr val="4F40B9"/>
                </a:gs>
                <a:gs pos="100000">
                  <a:srgbClr val="8872E8"/>
                </a:gs>
              </a:gsLst>
              <a:lin ang="16200000" scaled="0"/>
              <a:tileRect/>
            </a:gradFill>
            <a:ln>
              <a:solidFill>
                <a:srgbClr val="4538A9"/>
              </a:solid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37" name="Rounded Rectangle 149"/>
            <p:cNvSpPr/>
            <p:nvPr/>
          </p:nvSpPr>
          <p:spPr>
            <a:xfrm>
              <a:off x="10290472" y="3346060"/>
              <a:ext cx="164121" cy="164121"/>
            </a:xfrm>
            <a:prstGeom prst="roundRect">
              <a:avLst/>
            </a:prstGeom>
            <a:gradFill flip="none" rotWithShape="1">
              <a:gsLst>
                <a:gs pos="0">
                  <a:srgbClr val="E0261E"/>
                </a:gs>
                <a:gs pos="100000">
                  <a:srgbClr val="FA4A4C"/>
                </a:gs>
              </a:gsLst>
              <a:lin ang="16200000" scaled="0"/>
              <a:tileRect/>
            </a:gradFill>
            <a:ln>
              <a:solidFill>
                <a:srgbClr val="CA211B"/>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38" name="Rounded Rectangle 150"/>
            <p:cNvSpPr/>
            <p:nvPr/>
          </p:nvSpPr>
          <p:spPr>
            <a:xfrm>
              <a:off x="10290472" y="3567212"/>
              <a:ext cx="164121" cy="164121"/>
            </a:xfrm>
            <a:prstGeom prst="roundRect">
              <a:avLst/>
            </a:prstGeom>
            <a:gradFill flip="none" rotWithShape="1">
              <a:gsLst>
                <a:gs pos="0">
                  <a:srgbClr val="E0261E"/>
                </a:gs>
                <a:gs pos="100000">
                  <a:srgbClr val="FA4A4C"/>
                </a:gs>
              </a:gsLst>
              <a:lin ang="16200000" scaled="0"/>
              <a:tileRect/>
            </a:gradFill>
            <a:ln>
              <a:solidFill>
                <a:srgbClr val="CA211B"/>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39" name="Rounded Rectangle 151"/>
            <p:cNvSpPr/>
            <p:nvPr/>
          </p:nvSpPr>
          <p:spPr>
            <a:xfrm>
              <a:off x="10290472" y="3792877"/>
              <a:ext cx="164121" cy="164121"/>
            </a:xfrm>
            <a:prstGeom prst="roundRect">
              <a:avLst/>
            </a:prstGeom>
            <a:gradFill flip="none" rotWithShape="1">
              <a:gsLst>
                <a:gs pos="0">
                  <a:srgbClr val="E0261E"/>
                </a:gs>
                <a:gs pos="100000">
                  <a:srgbClr val="FA4A4C"/>
                </a:gs>
              </a:gsLst>
              <a:lin ang="16200000" scaled="0"/>
              <a:tileRect/>
            </a:gradFill>
            <a:ln>
              <a:solidFill>
                <a:srgbClr val="CA211B"/>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40" name="Rounded Rectangle 152"/>
            <p:cNvSpPr/>
            <p:nvPr/>
          </p:nvSpPr>
          <p:spPr>
            <a:xfrm>
              <a:off x="10541188" y="3346060"/>
              <a:ext cx="164121" cy="164121"/>
            </a:xfrm>
            <a:prstGeom prst="roundRect">
              <a:avLst/>
            </a:prstGeom>
            <a:gradFill flip="none" rotWithShape="1">
              <a:gsLst>
                <a:gs pos="0">
                  <a:srgbClr val="4F40B9"/>
                </a:gs>
                <a:gs pos="100000">
                  <a:srgbClr val="8872E8"/>
                </a:gs>
              </a:gsLst>
              <a:lin ang="16200000" scaled="0"/>
              <a:tileRect/>
            </a:gradFill>
            <a:ln>
              <a:solidFill>
                <a:srgbClr val="4538A9"/>
              </a:solid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41" name="Rounded Rectangle 153"/>
            <p:cNvSpPr/>
            <p:nvPr/>
          </p:nvSpPr>
          <p:spPr>
            <a:xfrm>
              <a:off x="10541188" y="3567212"/>
              <a:ext cx="164121" cy="164121"/>
            </a:xfrm>
            <a:prstGeom prst="roundRect">
              <a:avLst/>
            </a:prstGeom>
            <a:gradFill flip="none" rotWithShape="1">
              <a:gsLst>
                <a:gs pos="0">
                  <a:srgbClr val="4F40B9"/>
                </a:gs>
                <a:gs pos="100000">
                  <a:srgbClr val="8872E8"/>
                </a:gs>
              </a:gsLst>
              <a:lin ang="16200000" scaled="0"/>
              <a:tileRect/>
            </a:gradFill>
            <a:ln>
              <a:solidFill>
                <a:srgbClr val="4538A9"/>
              </a:solid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42" name="Rounded Rectangle 154"/>
            <p:cNvSpPr/>
            <p:nvPr/>
          </p:nvSpPr>
          <p:spPr>
            <a:xfrm>
              <a:off x="10541188" y="3792877"/>
              <a:ext cx="164121" cy="164121"/>
            </a:xfrm>
            <a:prstGeom prst="roundRect">
              <a:avLst/>
            </a:prstGeom>
            <a:gradFill flip="none" rotWithShape="1">
              <a:gsLst>
                <a:gs pos="0">
                  <a:srgbClr val="4F40B9"/>
                </a:gs>
                <a:gs pos="100000">
                  <a:srgbClr val="8872E8"/>
                </a:gs>
              </a:gsLst>
              <a:lin ang="16200000" scaled="0"/>
              <a:tileRect/>
            </a:gradFill>
            <a:ln>
              <a:solidFill>
                <a:srgbClr val="4538A9"/>
              </a:solid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grpSp>
      <p:sp>
        <p:nvSpPr>
          <p:cNvPr id="43" name="Rounded Rectangle 156"/>
          <p:cNvSpPr/>
          <p:nvPr/>
        </p:nvSpPr>
        <p:spPr>
          <a:xfrm>
            <a:off x="15113000" y="7211512"/>
            <a:ext cx="181977" cy="181977"/>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44" name="Rounded Rectangle 157"/>
          <p:cNvSpPr/>
          <p:nvPr/>
        </p:nvSpPr>
        <p:spPr>
          <a:xfrm>
            <a:off x="15494000" y="7211512"/>
            <a:ext cx="181977" cy="181977"/>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45" name="Rounded Rectangle 158"/>
          <p:cNvSpPr/>
          <p:nvPr/>
        </p:nvSpPr>
        <p:spPr>
          <a:xfrm>
            <a:off x="15875000" y="7211512"/>
            <a:ext cx="181977" cy="181977"/>
          </a:xfrm>
          <a:prstGeom prst="roundRect">
            <a:avLst/>
          </a:prstGeom>
          <a:gradFill flip="none" rotWithShape="1">
            <a:gsLst>
              <a:gs pos="0">
                <a:srgbClr val="E0261E"/>
              </a:gs>
              <a:gs pos="100000">
                <a:srgbClr val="FA4A4C"/>
              </a:gs>
            </a:gsLst>
            <a:lin ang="16200000" scaled="0"/>
            <a:tileRect/>
          </a:gradFill>
          <a:ln>
            <a:solidFill>
              <a:srgbClr val="CA211B"/>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46" name="Rounded Rectangle 159"/>
          <p:cNvSpPr/>
          <p:nvPr/>
        </p:nvSpPr>
        <p:spPr>
          <a:xfrm>
            <a:off x="16256000" y="7211512"/>
            <a:ext cx="181977" cy="181977"/>
          </a:xfrm>
          <a:prstGeom prst="roundRect">
            <a:avLst/>
          </a:prstGeom>
          <a:gradFill flip="none" rotWithShape="1">
            <a:gsLst>
              <a:gs pos="0">
                <a:srgbClr val="4F40B9"/>
              </a:gs>
              <a:gs pos="100000">
                <a:srgbClr val="8872E8"/>
              </a:gs>
            </a:gsLst>
            <a:lin ang="16200000" scaled="0"/>
            <a:tileRect/>
          </a:gradFill>
          <a:ln>
            <a:solidFill>
              <a:srgbClr val="4538A9"/>
            </a:solidFill>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47" name="Rounded Rectangle 84"/>
          <p:cNvSpPr/>
          <p:nvPr/>
        </p:nvSpPr>
        <p:spPr>
          <a:xfrm>
            <a:off x="4572000" y="7211512"/>
            <a:ext cx="181977" cy="181977"/>
          </a:xfrm>
          <a:prstGeom prst="roundRect">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48" name="Rounded Rectangle 85"/>
          <p:cNvSpPr/>
          <p:nvPr/>
        </p:nvSpPr>
        <p:spPr>
          <a:xfrm>
            <a:off x="4953000" y="7211512"/>
            <a:ext cx="181977" cy="181977"/>
          </a:xfrm>
          <a:prstGeom prst="roundRect">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49" name="Rectangle 48"/>
          <p:cNvSpPr/>
          <p:nvPr/>
        </p:nvSpPr>
        <p:spPr>
          <a:xfrm>
            <a:off x="2010059" y="4487993"/>
            <a:ext cx="4863088" cy="2377388"/>
          </a:xfrm>
          <a:prstGeom prst="rect">
            <a:avLst/>
          </a:prstGeom>
          <a:solidFill>
            <a:schemeClr val="bg1"/>
          </a:solidFill>
          <a:ln w="127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t" anchorCtr="0" forceAA="0" compatLnSpc="1">
            <a:prstTxWarp prst="textNoShape">
              <a:avLst/>
            </a:prstTxWarp>
            <a:noAutofit/>
          </a:bodyPr>
          <a:lstStyle/>
          <a:p>
            <a:pPr algn="ctr" defTabSz="1520220"/>
            <a:endParaRPr lang="en-US" sz="1990" dirty="0">
              <a:solidFill>
                <a:srgbClr val="4D4D4D"/>
              </a:solidFill>
              <a:latin typeface="Arial" panose="020B0604020202020204"/>
            </a:endParaRPr>
          </a:p>
        </p:txBody>
      </p:sp>
      <p:grpSp>
        <p:nvGrpSpPr>
          <p:cNvPr id="50" name="Group 49"/>
          <p:cNvGrpSpPr/>
          <p:nvPr/>
        </p:nvGrpSpPr>
        <p:grpSpPr>
          <a:xfrm>
            <a:off x="2235945" y="4656553"/>
            <a:ext cx="1857673" cy="2106170"/>
            <a:chOff x="1341567" y="2793932"/>
            <a:chExt cx="1114604" cy="1263702"/>
          </a:xfrm>
        </p:grpSpPr>
        <p:sp>
          <p:nvSpPr>
            <p:cNvPr id="51" name="TextBox 50"/>
            <p:cNvSpPr txBox="1"/>
            <p:nvPr/>
          </p:nvSpPr>
          <p:spPr>
            <a:xfrm>
              <a:off x="1341567" y="2793932"/>
              <a:ext cx="1112713" cy="214482"/>
            </a:xfrm>
            <a:prstGeom prst="rect">
              <a:avLst/>
            </a:prstGeom>
            <a:noFill/>
          </p:spPr>
          <p:txBody>
            <a:bodyPr wrap="square" lIns="0" tIns="0" rIns="0" bIns="0" rtlCol="0" anchor="ctr" anchorCtr="1">
              <a:spAutoFit/>
            </a:bodyPr>
            <a:lstStyle/>
            <a:p>
              <a:pPr algn="ctr" defTabSz="1520220"/>
              <a:r>
                <a:rPr lang="en-US" sz="2323" b="1" dirty="0">
                  <a:solidFill>
                    <a:srgbClr val="4D4D4D"/>
                  </a:solidFill>
                  <a:latin typeface="Arial" panose="020B0604020202020204"/>
                </a:rPr>
                <a:t>VM 1</a:t>
              </a:r>
            </a:p>
          </p:txBody>
        </p:sp>
        <p:sp>
          <p:nvSpPr>
            <p:cNvPr id="52" name="Rectangle 51"/>
            <p:cNvSpPr/>
            <p:nvPr/>
          </p:nvSpPr>
          <p:spPr>
            <a:xfrm>
              <a:off x="1341567" y="3021055"/>
              <a:ext cx="1114604" cy="1036579"/>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53" name="Rounded Rectangle 16"/>
            <p:cNvSpPr/>
            <p:nvPr/>
          </p:nvSpPr>
          <p:spPr>
            <a:xfrm>
              <a:off x="1445089" y="3120395"/>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54" name="Rounded Rectangle 98"/>
            <p:cNvSpPr/>
            <p:nvPr/>
          </p:nvSpPr>
          <p:spPr>
            <a:xfrm>
              <a:off x="1445089" y="3343386"/>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55" name="Rounded Rectangle 111"/>
            <p:cNvSpPr/>
            <p:nvPr/>
          </p:nvSpPr>
          <p:spPr>
            <a:xfrm>
              <a:off x="1445089" y="3565798"/>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56" name="Rounded Rectangle 113"/>
            <p:cNvSpPr/>
            <p:nvPr/>
          </p:nvSpPr>
          <p:spPr>
            <a:xfrm>
              <a:off x="1445089" y="3790005"/>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57" name="Rounded Rectangle 115"/>
            <p:cNvSpPr/>
            <p:nvPr/>
          </p:nvSpPr>
          <p:spPr>
            <a:xfrm>
              <a:off x="1689027" y="3120395"/>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58" name="Rounded Rectangle 116"/>
            <p:cNvSpPr/>
            <p:nvPr/>
          </p:nvSpPr>
          <p:spPr>
            <a:xfrm>
              <a:off x="1689027" y="3343386"/>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59" name="Rounded Rectangle 117"/>
            <p:cNvSpPr/>
            <p:nvPr/>
          </p:nvSpPr>
          <p:spPr>
            <a:xfrm>
              <a:off x="1689027" y="3565798"/>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60" name="Rounded Rectangle 118"/>
            <p:cNvSpPr/>
            <p:nvPr/>
          </p:nvSpPr>
          <p:spPr>
            <a:xfrm>
              <a:off x="1689027" y="3790005"/>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61" name="Rounded Rectangle 119"/>
            <p:cNvSpPr/>
            <p:nvPr/>
          </p:nvSpPr>
          <p:spPr>
            <a:xfrm>
              <a:off x="1936354" y="3120395"/>
              <a:ext cx="164121" cy="164121"/>
            </a:xfrm>
            <a:prstGeom prst="roundRect">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62" name="Rounded Rectangle 120"/>
            <p:cNvSpPr/>
            <p:nvPr/>
          </p:nvSpPr>
          <p:spPr>
            <a:xfrm>
              <a:off x="1936354" y="3343386"/>
              <a:ext cx="164121" cy="164121"/>
            </a:xfrm>
            <a:prstGeom prst="roundRect">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63" name="Rounded Rectangle 121"/>
            <p:cNvSpPr/>
            <p:nvPr/>
          </p:nvSpPr>
          <p:spPr>
            <a:xfrm>
              <a:off x="1936354" y="3565798"/>
              <a:ext cx="164121" cy="164121"/>
            </a:xfrm>
            <a:prstGeom prst="roundRect">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64" name="Rounded Rectangle 122"/>
            <p:cNvSpPr/>
            <p:nvPr/>
          </p:nvSpPr>
          <p:spPr>
            <a:xfrm>
              <a:off x="1936354" y="3790005"/>
              <a:ext cx="164121" cy="164121"/>
            </a:xfrm>
            <a:prstGeom prst="roundRect">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65" name="Rounded Rectangle 123"/>
            <p:cNvSpPr/>
            <p:nvPr/>
          </p:nvSpPr>
          <p:spPr>
            <a:xfrm>
              <a:off x="2187070" y="3120395"/>
              <a:ext cx="164121" cy="164121"/>
            </a:xfrm>
            <a:prstGeom prst="roundRect">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66" name="Rounded Rectangle 124"/>
            <p:cNvSpPr/>
            <p:nvPr/>
          </p:nvSpPr>
          <p:spPr>
            <a:xfrm>
              <a:off x="2187070" y="3343386"/>
              <a:ext cx="164121" cy="164121"/>
            </a:xfrm>
            <a:prstGeom prst="roundRect">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67" name="Rounded Rectangle 125"/>
            <p:cNvSpPr/>
            <p:nvPr/>
          </p:nvSpPr>
          <p:spPr>
            <a:xfrm>
              <a:off x="2187070" y="3565798"/>
              <a:ext cx="164121" cy="164121"/>
            </a:xfrm>
            <a:prstGeom prst="roundRect">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68" name="Rounded Rectangle 126"/>
            <p:cNvSpPr/>
            <p:nvPr/>
          </p:nvSpPr>
          <p:spPr>
            <a:xfrm>
              <a:off x="2187070" y="3790005"/>
              <a:ext cx="164121" cy="164121"/>
            </a:xfrm>
            <a:prstGeom prst="roundRect">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grpSp>
      <p:grpSp>
        <p:nvGrpSpPr>
          <p:cNvPr id="69" name="Group 68"/>
          <p:cNvGrpSpPr/>
          <p:nvPr/>
        </p:nvGrpSpPr>
        <p:grpSpPr>
          <a:xfrm>
            <a:off x="2230489" y="4660474"/>
            <a:ext cx="1857673" cy="2106170"/>
            <a:chOff x="1341567" y="2793932"/>
            <a:chExt cx="1114604" cy="1263702"/>
          </a:xfrm>
        </p:grpSpPr>
        <p:sp>
          <p:nvSpPr>
            <p:cNvPr id="70" name="TextBox 69"/>
            <p:cNvSpPr txBox="1"/>
            <p:nvPr/>
          </p:nvSpPr>
          <p:spPr>
            <a:xfrm>
              <a:off x="1341567" y="2793932"/>
              <a:ext cx="1112713" cy="214482"/>
            </a:xfrm>
            <a:prstGeom prst="rect">
              <a:avLst/>
            </a:prstGeom>
            <a:noFill/>
          </p:spPr>
          <p:txBody>
            <a:bodyPr wrap="square" lIns="0" tIns="0" rIns="0" bIns="0" rtlCol="0" anchor="ctr" anchorCtr="1">
              <a:spAutoFit/>
            </a:bodyPr>
            <a:lstStyle/>
            <a:p>
              <a:pPr algn="ctr" defTabSz="1520220"/>
              <a:r>
                <a:rPr lang="en-US" sz="2323" b="1" dirty="0">
                  <a:solidFill>
                    <a:srgbClr val="4D4D4D"/>
                  </a:solidFill>
                  <a:latin typeface="Arial" panose="020B0604020202020204"/>
                </a:rPr>
                <a:t>VM 1</a:t>
              </a:r>
            </a:p>
          </p:txBody>
        </p:sp>
        <p:sp>
          <p:nvSpPr>
            <p:cNvPr id="71" name="Rectangle 70"/>
            <p:cNvSpPr/>
            <p:nvPr/>
          </p:nvSpPr>
          <p:spPr>
            <a:xfrm>
              <a:off x="1341567" y="3021055"/>
              <a:ext cx="1114604" cy="1036579"/>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72" name="Rounded Rectangle 16"/>
            <p:cNvSpPr/>
            <p:nvPr/>
          </p:nvSpPr>
          <p:spPr>
            <a:xfrm>
              <a:off x="1445089" y="3120395"/>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73" name="Rounded Rectangle 98"/>
            <p:cNvSpPr/>
            <p:nvPr/>
          </p:nvSpPr>
          <p:spPr>
            <a:xfrm>
              <a:off x="1445089" y="3343386"/>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74" name="Rounded Rectangle 111"/>
            <p:cNvSpPr/>
            <p:nvPr/>
          </p:nvSpPr>
          <p:spPr>
            <a:xfrm>
              <a:off x="1445089" y="3565798"/>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75" name="Rounded Rectangle 113"/>
            <p:cNvSpPr/>
            <p:nvPr/>
          </p:nvSpPr>
          <p:spPr>
            <a:xfrm>
              <a:off x="1445089" y="3790005"/>
              <a:ext cx="164121" cy="164121"/>
            </a:xfrm>
            <a:prstGeom prst="roundRect">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76" name="Rounded Rectangle 115"/>
            <p:cNvSpPr/>
            <p:nvPr/>
          </p:nvSpPr>
          <p:spPr>
            <a:xfrm>
              <a:off x="1689027" y="3120395"/>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77" name="Rounded Rectangle 116"/>
            <p:cNvSpPr/>
            <p:nvPr/>
          </p:nvSpPr>
          <p:spPr>
            <a:xfrm>
              <a:off x="1689027" y="3343386"/>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78" name="Rounded Rectangle 117"/>
            <p:cNvSpPr/>
            <p:nvPr/>
          </p:nvSpPr>
          <p:spPr>
            <a:xfrm>
              <a:off x="1689027" y="3565798"/>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79" name="Rounded Rectangle 118"/>
            <p:cNvSpPr/>
            <p:nvPr/>
          </p:nvSpPr>
          <p:spPr>
            <a:xfrm>
              <a:off x="1689027" y="3790005"/>
              <a:ext cx="164121" cy="164121"/>
            </a:xfrm>
            <a:prstGeom prst="roundRect">
              <a:avLst/>
            </a:prstGeom>
            <a:ln/>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80" name="Rounded Rectangle 119"/>
            <p:cNvSpPr/>
            <p:nvPr/>
          </p:nvSpPr>
          <p:spPr>
            <a:xfrm>
              <a:off x="1936354" y="3120395"/>
              <a:ext cx="164121" cy="164121"/>
            </a:xfrm>
            <a:prstGeom prst="roundRect">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81" name="Rounded Rectangle 120"/>
            <p:cNvSpPr/>
            <p:nvPr/>
          </p:nvSpPr>
          <p:spPr>
            <a:xfrm>
              <a:off x="1936354" y="3343386"/>
              <a:ext cx="164121" cy="164121"/>
            </a:xfrm>
            <a:prstGeom prst="roundRect">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82" name="Rounded Rectangle 121"/>
            <p:cNvSpPr/>
            <p:nvPr/>
          </p:nvSpPr>
          <p:spPr>
            <a:xfrm>
              <a:off x="1936354" y="3565798"/>
              <a:ext cx="164121" cy="164121"/>
            </a:xfrm>
            <a:prstGeom prst="roundRect">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83" name="Rounded Rectangle 122"/>
            <p:cNvSpPr/>
            <p:nvPr/>
          </p:nvSpPr>
          <p:spPr>
            <a:xfrm>
              <a:off x="1936354" y="3790005"/>
              <a:ext cx="164121" cy="164121"/>
            </a:xfrm>
            <a:prstGeom prst="roundRect">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84" name="Rounded Rectangle 123"/>
            <p:cNvSpPr/>
            <p:nvPr/>
          </p:nvSpPr>
          <p:spPr>
            <a:xfrm>
              <a:off x="2187070" y="3120395"/>
              <a:ext cx="164121" cy="164121"/>
            </a:xfrm>
            <a:prstGeom prst="roundRect">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85" name="Rounded Rectangle 124"/>
            <p:cNvSpPr/>
            <p:nvPr/>
          </p:nvSpPr>
          <p:spPr>
            <a:xfrm>
              <a:off x="2187070" y="3343386"/>
              <a:ext cx="164121" cy="164121"/>
            </a:xfrm>
            <a:prstGeom prst="roundRect">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86" name="Rounded Rectangle 125"/>
            <p:cNvSpPr/>
            <p:nvPr/>
          </p:nvSpPr>
          <p:spPr>
            <a:xfrm>
              <a:off x="2187070" y="3565798"/>
              <a:ext cx="164121" cy="164121"/>
            </a:xfrm>
            <a:prstGeom prst="roundRect">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87" name="Rounded Rectangle 126"/>
            <p:cNvSpPr/>
            <p:nvPr/>
          </p:nvSpPr>
          <p:spPr>
            <a:xfrm>
              <a:off x="2187070" y="3790005"/>
              <a:ext cx="164121" cy="164121"/>
            </a:xfrm>
            <a:prstGeom prst="roundRect">
              <a:avLst/>
            </a:prstGeo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grpSp>
      <p:sp>
        <p:nvSpPr>
          <p:cNvPr id="88" name="Oval 87"/>
          <p:cNvSpPr/>
          <p:nvPr/>
        </p:nvSpPr>
        <p:spPr>
          <a:xfrm>
            <a:off x="14524654" y="6210615"/>
            <a:ext cx="880348" cy="458850"/>
          </a:xfrm>
          <a:prstGeom prst="ellipse">
            <a:avLst/>
          </a:prstGeom>
          <a:noFill/>
          <a:ln w="571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pic>
        <p:nvPicPr>
          <p:cNvPr id="89" name="Picture 88" descr="Mega_Art-0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3345" y="8976585"/>
            <a:ext cx="2174937" cy="1377143"/>
          </a:xfrm>
          <a:prstGeom prst="rect">
            <a:avLst/>
          </a:prstGeom>
        </p:spPr>
      </p:pic>
      <p:pic>
        <p:nvPicPr>
          <p:cNvPr id="90" name="Picture 89" descr="Mega_Art-07.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1085" y="9113482"/>
            <a:ext cx="151960" cy="265930"/>
          </a:xfrm>
          <a:prstGeom prst="rect">
            <a:avLst/>
          </a:prstGeom>
        </p:spPr>
      </p:pic>
      <p:sp>
        <p:nvSpPr>
          <p:cNvPr id="91" name="TextBox 90"/>
          <p:cNvSpPr txBox="1"/>
          <p:nvPr/>
        </p:nvSpPr>
        <p:spPr>
          <a:xfrm>
            <a:off x="5501319" y="9103881"/>
            <a:ext cx="706198" cy="229743"/>
          </a:xfrm>
          <a:prstGeom prst="rect">
            <a:avLst/>
          </a:prstGeom>
          <a:noFill/>
        </p:spPr>
        <p:txBody>
          <a:bodyPr wrap="square" lIns="0" tIns="0" rIns="0" bIns="0" rtlCol="0" anchor="ctr" anchorCtr="1">
            <a:spAutoFit/>
          </a:bodyPr>
          <a:lstStyle/>
          <a:p>
            <a:pPr algn="ctr" defTabSz="1520220"/>
            <a:r>
              <a:rPr lang="en-US" sz="1493" dirty="0">
                <a:solidFill>
                  <a:srgbClr val="4D4D4D"/>
                </a:solidFill>
                <a:latin typeface="Arial" panose="020B0604020202020204"/>
              </a:rPr>
              <a:t>Boston</a:t>
            </a:r>
          </a:p>
        </p:txBody>
      </p:sp>
      <p:pic>
        <p:nvPicPr>
          <p:cNvPr id="92" name="Picture 91" descr="Mega_Art-10.png"/>
          <p:cNvPicPr>
            <a:picLocks/>
          </p:cNvPicPr>
          <p:nvPr/>
        </p:nvPicPr>
        <p:blipFill>
          <a:blip r:embed="rId7">
            <a:extLst>
              <a:ext uri="{28A0092B-C50C-407E-A947-70E740481C1C}">
                <a14:useLocalDpi xmlns:a14="http://schemas.microsoft.com/office/drawing/2010/main"/>
              </a:ext>
            </a:extLst>
          </a:blip>
          <a:stretch>
            <a:fillRect/>
          </a:stretch>
        </p:blipFill>
        <p:spPr>
          <a:xfrm>
            <a:off x="1930540" y="3893312"/>
            <a:ext cx="2422333" cy="456752"/>
          </a:xfrm>
          <a:prstGeom prst="rect">
            <a:avLst/>
          </a:prstGeom>
        </p:spPr>
      </p:pic>
      <p:sp>
        <p:nvSpPr>
          <p:cNvPr id="93" name="TextBox 92"/>
          <p:cNvSpPr txBox="1"/>
          <p:nvPr/>
        </p:nvSpPr>
        <p:spPr>
          <a:xfrm>
            <a:off x="2570691" y="4006816"/>
            <a:ext cx="1137338" cy="229743"/>
          </a:xfrm>
          <a:prstGeom prst="rect">
            <a:avLst/>
          </a:prstGeom>
          <a:noFill/>
        </p:spPr>
        <p:txBody>
          <a:bodyPr wrap="square" lIns="0" tIns="0" rIns="0" bIns="0" rtlCol="0" anchor="ctr" anchorCtr="1">
            <a:spAutoFit/>
          </a:bodyPr>
          <a:lstStyle/>
          <a:p>
            <a:pPr algn="ctr" defTabSz="1520220"/>
            <a:r>
              <a:rPr lang="en-US" sz="1493" dirty="0">
                <a:solidFill>
                  <a:srgbClr val="FFFFFF"/>
                </a:solidFill>
                <a:latin typeface="Arial" panose="020B0604020202020204"/>
              </a:rPr>
              <a:t>Hypervisor</a:t>
            </a:r>
          </a:p>
        </p:txBody>
      </p:sp>
      <p:pic>
        <p:nvPicPr>
          <p:cNvPr id="94" name="Picture 93" descr="Mega_Art-10.png"/>
          <p:cNvPicPr>
            <a:picLocks/>
          </p:cNvPicPr>
          <p:nvPr/>
        </p:nvPicPr>
        <p:blipFill>
          <a:blip r:embed="rId7">
            <a:extLst>
              <a:ext uri="{28A0092B-C50C-407E-A947-70E740481C1C}">
                <a14:useLocalDpi xmlns:a14="http://schemas.microsoft.com/office/drawing/2010/main"/>
              </a:ext>
            </a:extLst>
          </a:blip>
          <a:stretch>
            <a:fillRect/>
          </a:stretch>
        </p:blipFill>
        <p:spPr>
          <a:xfrm>
            <a:off x="4613483" y="3893312"/>
            <a:ext cx="2418720" cy="456752"/>
          </a:xfrm>
          <a:prstGeom prst="rect">
            <a:avLst/>
          </a:prstGeom>
        </p:spPr>
      </p:pic>
      <p:sp>
        <p:nvSpPr>
          <p:cNvPr id="95" name="TextBox 94"/>
          <p:cNvSpPr txBox="1"/>
          <p:nvPr/>
        </p:nvSpPr>
        <p:spPr>
          <a:xfrm>
            <a:off x="5250021" y="4006816"/>
            <a:ext cx="1137338" cy="229743"/>
          </a:xfrm>
          <a:prstGeom prst="rect">
            <a:avLst/>
          </a:prstGeom>
          <a:noFill/>
        </p:spPr>
        <p:txBody>
          <a:bodyPr wrap="square" lIns="0" tIns="0" rIns="0" bIns="0" rtlCol="0" anchor="ctr" anchorCtr="1">
            <a:spAutoFit/>
          </a:bodyPr>
          <a:lstStyle/>
          <a:p>
            <a:pPr algn="ctr" defTabSz="1520220"/>
            <a:r>
              <a:rPr lang="en-US" sz="1493" dirty="0">
                <a:solidFill>
                  <a:srgbClr val="FFFFFF"/>
                </a:solidFill>
                <a:latin typeface="Arial" panose="020B0604020202020204"/>
              </a:rPr>
              <a:t>Hypervisor</a:t>
            </a:r>
          </a:p>
        </p:txBody>
      </p:sp>
      <p:pic>
        <p:nvPicPr>
          <p:cNvPr id="96" name="Picture 95" descr="Mega_Art-10.png"/>
          <p:cNvPicPr>
            <a:picLocks/>
          </p:cNvPicPr>
          <p:nvPr/>
        </p:nvPicPr>
        <p:blipFill>
          <a:blip r:embed="rId7">
            <a:extLst>
              <a:ext uri="{28A0092B-C50C-407E-A947-70E740481C1C}">
                <a14:useLocalDpi xmlns:a14="http://schemas.microsoft.com/office/drawing/2010/main"/>
              </a:ext>
            </a:extLst>
          </a:blip>
          <a:stretch>
            <a:fillRect/>
          </a:stretch>
        </p:blipFill>
        <p:spPr>
          <a:xfrm>
            <a:off x="13309722" y="3893312"/>
            <a:ext cx="2422333" cy="456752"/>
          </a:xfrm>
          <a:prstGeom prst="rect">
            <a:avLst/>
          </a:prstGeom>
        </p:spPr>
      </p:pic>
      <p:sp>
        <p:nvSpPr>
          <p:cNvPr id="97" name="TextBox 96"/>
          <p:cNvSpPr txBox="1"/>
          <p:nvPr/>
        </p:nvSpPr>
        <p:spPr>
          <a:xfrm>
            <a:off x="13949873" y="4006816"/>
            <a:ext cx="1137338" cy="229743"/>
          </a:xfrm>
          <a:prstGeom prst="rect">
            <a:avLst/>
          </a:prstGeom>
          <a:noFill/>
        </p:spPr>
        <p:txBody>
          <a:bodyPr wrap="square" lIns="0" tIns="0" rIns="0" bIns="0" rtlCol="0" anchor="ctr" anchorCtr="1">
            <a:spAutoFit/>
          </a:bodyPr>
          <a:lstStyle/>
          <a:p>
            <a:pPr algn="ctr" defTabSz="1520220"/>
            <a:r>
              <a:rPr lang="en-US" sz="1493" dirty="0">
                <a:solidFill>
                  <a:srgbClr val="FFFFFF"/>
                </a:solidFill>
                <a:latin typeface="Arial" panose="020B0604020202020204"/>
              </a:rPr>
              <a:t>Hypervisor</a:t>
            </a:r>
          </a:p>
        </p:txBody>
      </p:sp>
      <p:pic>
        <p:nvPicPr>
          <p:cNvPr id="98" name="Picture 97" descr="Mega_Art-10.png"/>
          <p:cNvPicPr>
            <a:picLocks/>
          </p:cNvPicPr>
          <p:nvPr/>
        </p:nvPicPr>
        <p:blipFill>
          <a:blip r:embed="rId7">
            <a:extLst>
              <a:ext uri="{28A0092B-C50C-407E-A947-70E740481C1C}">
                <a14:useLocalDpi xmlns:a14="http://schemas.microsoft.com/office/drawing/2010/main"/>
              </a:ext>
            </a:extLst>
          </a:blip>
          <a:stretch>
            <a:fillRect/>
          </a:stretch>
        </p:blipFill>
        <p:spPr>
          <a:xfrm>
            <a:off x="15992665" y="3893312"/>
            <a:ext cx="2418720" cy="456752"/>
          </a:xfrm>
          <a:prstGeom prst="rect">
            <a:avLst/>
          </a:prstGeom>
        </p:spPr>
      </p:pic>
      <p:sp>
        <p:nvSpPr>
          <p:cNvPr id="99" name="TextBox 98"/>
          <p:cNvSpPr txBox="1"/>
          <p:nvPr/>
        </p:nvSpPr>
        <p:spPr>
          <a:xfrm>
            <a:off x="16629203" y="4006816"/>
            <a:ext cx="1137338" cy="229743"/>
          </a:xfrm>
          <a:prstGeom prst="rect">
            <a:avLst/>
          </a:prstGeom>
          <a:noFill/>
        </p:spPr>
        <p:txBody>
          <a:bodyPr wrap="square" lIns="0" tIns="0" rIns="0" bIns="0" rtlCol="0" anchor="ctr" anchorCtr="1">
            <a:spAutoFit/>
          </a:bodyPr>
          <a:lstStyle/>
          <a:p>
            <a:pPr algn="ctr" defTabSz="1520220"/>
            <a:r>
              <a:rPr lang="en-US" sz="1493" dirty="0">
                <a:solidFill>
                  <a:srgbClr val="FFFFFF"/>
                </a:solidFill>
                <a:latin typeface="Arial" panose="020B0604020202020204"/>
              </a:rPr>
              <a:t>Hypervisor</a:t>
            </a:r>
          </a:p>
        </p:txBody>
      </p:sp>
      <p:sp>
        <p:nvSpPr>
          <p:cNvPr id="100" name="Right Arrow 114"/>
          <p:cNvSpPr/>
          <p:nvPr/>
        </p:nvSpPr>
        <p:spPr>
          <a:xfrm>
            <a:off x="3717103" y="3357880"/>
            <a:ext cx="10262477" cy="204170"/>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51647" tIns="75823" rIns="151647" bIns="75823" numCol="1" spcCol="0" rtlCol="0" fromWordArt="0" anchor="ctr" anchorCtr="0" forceAA="0" compatLnSpc="1">
            <a:prstTxWarp prst="textNoShape">
              <a:avLst/>
            </a:prstTxWarp>
            <a:noAutofit/>
          </a:bodyPr>
          <a:lstStyle/>
          <a:p>
            <a:pPr algn="ctr" defTabSz="1520220"/>
            <a:endParaRPr lang="en-US" sz="3980">
              <a:solidFill>
                <a:prstClr val="white"/>
              </a:solidFill>
              <a:latin typeface="Arial" panose="020B0604020202020204"/>
            </a:endParaRPr>
          </a:p>
        </p:txBody>
      </p:sp>
      <p:sp>
        <p:nvSpPr>
          <p:cNvPr id="101" name="Rounded Rectangle 95"/>
          <p:cNvSpPr/>
          <p:nvPr/>
        </p:nvSpPr>
        <p:spPr>
          <a:xfrm>
            <a:off x="2754809" y="3067806"/>
            <a:ext cx="917595" cy="710352"/>
          </a:xfrm>
          <a:prstGeom prst="roundRect">
            <a:avLst/>
          </a:prstGeom>
          <a:solidFill>
            <a:schemeClr val="bg1"/>
          </a:solidFill>
          <a:ln w="19050">
            <a:solidFill>
              <a:srgbClr val="01A982"/>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524030"/>
            <a:r>
              <a:rPr lang="en-US" sz="1833" dirty="0">
                <a:solidFill>
                  <a:prstClr val="black"/>
                </a:solidFill>
                <a:latin typeface="Arial" panose="020B0604020202020204"/>
                <a:ea typeface="Arial" charset="0"/>
                <a:cs typeface="Arial" charset="0"/>
              </a:rPr>
              <a:t>VM1</a:t>
            </a:r>
          </a:p>
        </p:txBody>
      </p:sp>
      <p:sp>
        <p:nvSpPr>
          <p:cNvPr id="102" name="Rounded Rectangle 96"/>
          <p:cNvSpPr/>
          <p:nvPr/>
        </p:nvSpPr>
        <p:spPr>
          <a:xfrm>
            <a:off x="16660701" y="3058166"/>
            <a:ext cx="917595" cy="710352"/>
          </a:xfrm>
          <a:prstGeom prst="roundRect">
            <a:avLst/>
          </a:prstGeom>
          <a:solidFill>
            <a:schemeClr val="bg1"/>
          </a:solidFill>
          <a:ln w="19050">
            <a:solidFill>
              <a:srgbClr val="01A982"/>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524030"/>
            <a:r>
              <a:rPr lang="en-US" sz="1833" dirty="0">
                <a:solidFill>
                  <a:prstClr val="black"/>
                </a:solidFill>
                <a:latin typeface="Arial" panose="020B0604020202020204"/>
                <a:ea typeface="Arial" charset="0"/>
                <a:cs typeface="Arial" charset="0"/>
              </a:rPr>
              <a:t>VM2</a:t>
            </a:r>
          </a:p>
        </p:txBody>
      </p:sp>
      <p:sp>
        <p:nvSpPr>
          <p:cNvPr id="103" name="Rounded Rectangle 97"/>
          <p:cNvSpPr/>
          <p:nvPr/>
        </p:nvSpPr>
        <p:spPr>
          <a:xfrm>
            <a:off x="14051886" y="3069429"/>
            <a:ext cx="917595" cy="710352"/>
          </a:xfrm>
          <a:prstGeom prst="roundRect">
            <a:avLst/>
          </a:prstGeom>
          <a:solidFill>
            <a:srgbClr val="01A982"/>
          </a:solidFill>
          <a:ln w="19050">
            <a:solidFill>
              <a:srgbClr val="01A982"/>
            </a:solidFill>
            <a:prstDash val="lg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1524030"/>
            <a:r>
              <a:rPr lang="en-US" sz="1833" dirty="0">
                <a:solidFill>
                  <a:prstClr val="black"/>
                </a:solidFill>
                <a:latin typeface="Arial" panose="020B0604020202020204"/>
                <a:ea typeface="Arial" charset="0"/>
                <a:cs typeface="Arial" charset="0"/>
              </a:rPr>
              <a:t>VM1</a:t>
            </a:r>
          </a:p>
        </p:txBody>
      </p:sp>
    </p:spTree>
    <p:extLst>
      <p:ext uri="{BB962C8B-B14F-4D97-AF65-F5344CB8AC3E}">
        <p14:creationId xmlns:p14="http://schemas.microsoft.com/office/powerpoint/2010/main" val="96186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0"/>
                                        </p:tgtEl>
                                        <p:attrNameLst>
                                          <p:attrName>style.visibility</p:attrName>
                                        </p:attrNameLst>
                                      </p:cBhvr>
                                      <p:to>
                                        <p:strVal val="visible"/>
                                      </p:to>
                                    </p:set>
                                    <p:animEffect transition="in" filter="wipe(left)">
                                      <p:cBhvr>
                                        <p:cTn id="59" dur="1000"/>
                                        <p:tgtEl>
                                          <p:spTgt spid="10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9"/>
                                        </p:tgtEl>
                                        <p:attrNameLst>
                                          <p:attrName>style.visibility</p:attrName>
                                        </p:attrNameLst>
                                      </p:cBhvr>
                                      <p:to>
                                        <p:strVal val="visible"/>
                                      </p:to>
                                    </p:set>
                                    <p:animEffect transition="in" filter="fade">
                                      <p:cBhvr>
                                        <p:cTn id="64" dur="500"/>
                                        <p:tgtEl>
                                          <p:spTgt spid="69"/>
                                        </p:tgtEl>
                                      </p:cBhvr>
                                    </p:animEffect>
                                  </p:childTnLst>
                                </p:cTn>
                              </p:par>
                              <p:par>
                                <p:cTn id="65" presetID="42" presetClass="path" presetSubtype="0" accel="50000" decel="50000" fill="hold" nodeType="withEffect">
                                  <p:stCondLst>
                                    <p:cond delay="0"/>
                                  </p:stCondLst>
                                  <p:childTnLst>
                                    <p:animMotion origin="layout" path="M 1.25E-6 1.48148E-6 L 0.56094 -0.00162 " pathEditMode="relative" rAng="0" ptsTypes="AA">
                                      <p:cBhvr>
                                        <p:cTn id="66" dur="2000" fill="hold"/>
                                        <p:tgtEl>
                                          <p:spTgt spid="69"/>
                                        </p:tgtEl>
                                        <p:attrNameLst>
                                          <p:attrName>ppt_x</p:attrName>
                                          <p:attrName>ppt_y</p:attrName>
                                        </p:attrNameLst>
                                      </p:cBhvr>
                                      <p:rCtr x="28047" y="-93"/>
                                    </p:animMotion>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animEffect transition="in" filter="fade">
                                      <p:cBhvr>
                                        <p:cTn id="71" dur="500"/>
                                        <p:tgtEl>
                                          <p:spTgt spid="8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1000"/>
                                        <p:tgtEl>
                                          <p:spTgt spid="18"/>
                                        </p:tgtEl>
                                      </p:cBhvr>
                                    </p:animEffect>
                                  </p:childTnLst>
                                </p:cTn>
                              </p:par>
                            </p:childTnLst>
                          </p:cTn>
                        </p:par>
                        <p:par>
                          <p:cTn id="77" fill="hold">
                            <p:stCondLst>
                              <p:cond delay="1000"/>
                            </p:stCondLst>
                            <p:childTnLst>
                              <p:par>
                                <p:cTn id="78" presetID="63" presetClass="path" presetSubtype="0" accel="50000" decel="50000" fill="hold" grpId="0" nodeType="afterEffect">
                                  <p:stCondLst>
                                    <p:cond delay="0"/>
                                  </p:stCondLst>
                                  <p:childTnLst>
                                    <p:animMotion origin="layout" path="M 2.91667E-6 1.11111E-6 L 0.48307 1.11111E-6 " pathEditMode="relative" rAng="0" ptsTypes="AA">
                                      <p:cBhvr>
                                        <p:cTn id="79" dur="2000" fill="hold"/>
                                        <p:tgtEl>
                                          <p:spTgt spid="48"/>
                                        </p:tgtEl>
                                        <p:attrNameLst>
                                          <p:attrName>ppt_x</p:attrName>
                                          <p:attrName>ppt_y</p:attrName>
                                        </p:attrNameLst>
                                      </p:cBhvr>
                                      <p:rCtr x="24154" y="0"/>
                                    </p:animMotion>
                                  </p:childTnLst>
                                </p:cTn>
                              </p:par>
                              <p:par>
                                <p:cTn id="80" presetID="63" presetClass="path" presetSubtype="0" accel="50000" decel="50000" fill="hold" grpId="0" nodeType="withEffect">
                                  <p:stCondLst>
                                    <p:cond delay="0"/>
                                  </p:stCondLst>
                                  <p:childTnLst>
                                    <p:animMotion origin="layout" path="M 2.91667E-6 1.11111E-6 L 0.48307 1.11111E-6 " pathEditMode="relative" rAng="0" ptsTypes="AA">
                                      <p:cBhvr>
                                        <p:cTn id="81" dur="2000" fill="hold"/>
                                        <p:tgtEl>
                                          <p:spTgt spid="47"/>
                                        </p:tgtEl>
                                        <p:attrNameLst>
                                          <p:attrName>ppt_x</p:attrName>
                                          <p:attrName>ppt_y</p:attrName>
                                        </p:attrNameLst>
                                      </p:cBhvr>
                                      <p:rCtr x="24154" y="0"/>
                                    </p:animMotion>
                                  </p:childTnLst>
                                </p:cTn>
                              </p:par>
                            </p:childTnLst>
                          </p:cTn>
                        </p:par>
                      </p:childTnLst>
                    </p:cTn>
                  </p:par>
                  <p:par>
                    <p:cTn id="82" fill="hold">
                      <p:stCondLst>
                        <p:cond delay="indefinite"/>
                      </p:stCondLst>
                      <p:childTnLst>
                        <p:par>
                          <p:cTn id="83" fill="hold">
                            <p:stCondLst>
                              <p:cond delay="0"/>
                            </p:stCondLst>
                            <p:childTnLst>
                              <p:par>
                                <p:cTn id="84" presetID="1" presetClass="emph" presetSubtype="2" fill="hold" nodeType="clickEffect">
                                  <p:stCondLst>
                                    <p:cond delay="0"/>
                                  </p:stCondLst>
                                  <p:childTnLst>
                                    <p:animClr clrSpc="rgb" dir="cw">
                                      <p:cBhvr>
                                        <p:cTn id="85" dur="1000" fill="hold"/>
                                        <p:tgtEl>
                                          <p:spTgt spid="101"/>
                                        </p:tgtEl>
                                        <p:attrNameLst>
                                          <p:attrName>fillcolor</p:attrName>
                                        </p:attrNameLst>
                                      </p:cBhvr>
                                      <p:to>
                                        <a:srgbClr val="01A982"/>
                                      </p:to>
                                    </p:animClr>
                                    <p:set>
                                      <p:cBhvr>
                                        <p:cTn id="86" dur="1000" fill="hold"/>
                                        <p:tgtEl>
                                          <p:spTgt spid="101"/>
                                        </p:tgtEl>
                                        <p:attrNameLst>
                                          <p:attrName>fill.type</p:attrName>
                                        </p:attrNameLst>
                                      </p:cBhvr>
                                      <p:to>
                                        <p:strVal val="solid"/>
                                      </p:to>
                                    </p:set>
                                    <p:set>
                                      <p:cBhvr>
                                        <p:cTn id="87" dur="1000" fill="hold"/>
                                        <p:tgtEl>
                                          <p:spTgt spid="101"/>
                                        </p:tgtEl>
                                        <p:attrNameLst>
                                          <p:attrName>fill.on</p:attrName>
                                        </p:attrNameLst>
                                      </p:cBhvr>
                                      <p:to>
                                        <p:strVal val="true"/>
                                      </p:to>
                                    </p:set>
                                  </p:childTnLst>
                                </p:cTn>
                              </p:par>
                            </p:childTnLst>
                          </p:cTn>
                        </p:par>
                        <p:par>
                          <p:cTn id="88" fill="hold">
                            <p:stCondLst>
                              <p:cond delay="1000"/>
                            </p:stCondLst>
                            <p:childTnLst>
                              <p:par>
                                <p:cTn id="89" presetID="9" presetClass="exit" presetSubtype="0" fill="hold" grpId="0" nodeType="afterEffect">
                                  <p:stCondLst>
                                    <p:cond delay="0"/>
                                  </p:stCondLst>
                                  <p:childTnLst>
                                    <p:animEffect transition="out" filter="dissolve">
                                      <p:cBhvr>
                                        <p:cTn id="90" dur="500"/>
                                        <p:tgtEl>
                                          <p:spTgt spid="101"/>
                                        </p:tgtEl>
                                      </p:cBhvr>
                                    </p:animEffect>
                                    <p:set>
                                      <p:cBhvr>
                                        <p:cTn id="91" dur="1" fill="hold">
                                          <p:stCondLst>
                                            <p:cond delay="499"/>
                                          </p:stCondLst>
                                        </p:cTn>
                                        <p:tgtEl>
                                          <p:spTgt spid="101"/>
                                        </p:tgtEl>
                                        <p:attrNameLst>
                                          <p:attrName>style.visibility</p:attrName>
                                        </p:attrNameLst>
                                      </p:cBhvr>
                                      <p:to>
                                        <p:strVal val="hidden"/>
                                      </p:to>
                                    </p:set>
                                  </p:childTnLst>
                                </p:cTn>
                              </p:par>
                            </p:childTnLst>
                          </p:cTn>
                        </p:par>
                        <p:par>
                          <p:cTn id="92" fill="hold">
                            <p:stCondLst>
                              <p:cond delay="1500"/>
                            </p:stCondLst>
                            <p:childTnLst>
                              <p:par>
                                <p:cTn id="93" presetID="9" presetClass="entr" presetSubtype="0" fill="hold" grpId="0" nodeType="afterEffect">
                                  <p:stCondLst>
                                    <p:cond delay="0"/>
                                  </p:stCondLst>
                                  <p:childTnLst>
                                    <p:set>
                                      <p:cBhvr>
                                        <p:cTn id="94" dur="1" fill="hold">
                                          <p:stCondLst>
                                            <p:cond delay="0"/>
                                          </p:stCondLst>
                                        </p:cTn>
                                        <p:tgtEl>
                                          <p:spTgt spid="103"/>
                                        </p:tgtEl>
                                        <p:attrNameLst>
                                          <p:attrName>style.visibility</p:attrName>
                                        </p:attrNameLst>
                                      </p:cBhvr>
                                      <p:to>
                                        <p:strVal val="visible"/>
                                      </p:to>
                                    </p:set>
                                    <p:animEffect transition="in" filter="dissolve">
                                      <p:cBhvr>
                                        <p:cTn id="95" dur="500"/>
                                        <p:tgtEl>
                                          <p:spTgt spid="103"/>
                                        </p:tgtEl>
                                      </p:cBhvr>
                                    </p:animEffect>
                                  </p:childTnLst>
                                </p:cTn>
                              </p:par>
                            </p:childTnLst>
                          </p:cTn>
                        </p:par>
                        <p:par>
                          <p:cTn id="96" fill="hold">
                            <p:stCondLst>
                              <p:cond delay="2000"/>
                            </p:stCondLst>
                            <p:childTnLst>
                              <p:par>
                                <p:cTn id="97" presetID="1" presetClass="emph" presetSubtype="2" fill="hold" nodeType="afterEffect">
                                  <p:stCondLst>
                                    <p:cond delay="0"/>
                                  </p:stCondLst>
                                  <p:childTnLst>
                                    <p:animClr clrSpc="rgb" dir="cw">
                                      <p:cBhvr>
                                        <p:cTn id="98" dur="1000" fill="hold"/>
                                        <p:tgtEl>
                                          <p:spTgt spid="103"/>
                                        </p:tgtEl>
                                        <p:attrNameLst>
                                          <p:attrName>fillcolor</p:attrName>
                                        </p:attrNameLst>
                                      </p:cBhvr>
                                      <p:to>
                                        <a:schemeClr val="bg1"/>
                                      </p:to>
                                    </p:animClr>
                                    <p:set>
                                      <p:cBhvr>
                                        <p:cTn id="99" dur="1000" fill="hold"/>
                                        <p:tgtEl>
                                          <p:spTgt spid="103"/>
                                        </p:tgtEl>
                                        <p:attrNameLst>
                                          <p:attrName>fill.type</p:attrName>
                                        </p:attrNameLst>
                                      </p:cBhvr>
                                      <p:to>
                                        <p:strVal val="solid"/>
                                      </p:to>
                                    </p:set>
                                    <p:set>
                                      <p:cBhvr>
                                        <p:cTn id="100" dur="1000" fill="hold"/>
                                        <p:tgtEl>
                                          <p:spTgt spid="10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animBg="1"/>
      <p:bldP spid="21" grpId="0" animBg="1"/>
      <p:bldP spid="22" grpId="0" animBg="1"/>
      <p:bldP spid="23" grpId="0" animBg="1"/>
      <p:bldP spid="43" grpId="0" animBg="1"/>
      <p:bldP spid="44" grpId="0" animBg="1"/>
      <p:bldP spid="45" grpId="0" animBg="1"/>
      <p:bldP spid="46" grpId="0" animBg="1"/>
      <p:bldP spid="47" grpId="0" animBg="1"/>
      <p:bldP spid="47" grpId="1" animBg="1"/>
      <p:bldP spid="48" grpId="0" animBg="1"/>
      <p:bldP spid="48" grpId="1" animBg="1"/>
      <p:bldP spid="49" grpId="0" animBg="1"/>
      <p:bldP spid="88" grpId="0" animBg="1"/>
      <p:bldP spid="100" grpId="0" animBg="1"/>
      <p:bldP spid="101" grpId="0" animBg="1"/>
      <p:bldP spid="10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680" y="4594795"/>
            <a:ext cx="18436473" cy="3175000"/>
          </a:xfrm>
        </p:spPr>
        <p:txBody>
          <a:bodyPr/>
          <a:lstStyle/>
          <a:p>
            <a:r>
              <a:rPr lang="en-US" dirty="0"/>
              <a:t>HPE Synergy</a:t>
            </a:r>
          </a:p>
        </p:txBody>
      </p:sp>
    </p:spTree>
    <p:extLst>
      <p:ext uri="{BB962C8B-B14F-4D97-AF65-F5344CB8AC3E}">
        <p14:creationId xmlns:p14="http://schemas.microsoft.com/office/powerpoint/2010/main" val="239484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extLst/>
          </p:nvPr>
        </p:nvGraphicFramePr>
        <p:xfrm>
          <a:off x="2648" y="2648"/>
          <a:ext cx="2645" cy="2645"/>
        </p:xfrm>
        <a:graphic>
          <a:graphicData uri="http://schemas.openxmlformats.org/presentationml/2006/ole">
            <mc:AlternateContent xmlns:mc="http://schemas.openxmlformats.org/markup-compatibility/2006">
              <mc:Choice xmlns:v="urn:schemas-microsoft-com:vml" Requires="v">
                <p:oleObj spid="_x0000_s6147" name="think-cell Slide" r:id="rId5" imgW="270" imgH="270" progId="TCLayout.ActiveDocument.1">
                  <p:embed/>
                </p:oleObj>
              </mc:Choice>
              <mc:Fallback>
                <p:oleObj name="think-cell Slide" r:id="rId5" imgW="270" imgH="270" progId="TCLayout.ActiveDocument.1">
                  <p:embed/>
                  <p:pic>
                    <p:nvPicPr>
                      <p:cNvPr id="24" name="Object 23" hidden="1"/>
                      <p:cNvPicPr/>
                      <p:nvPr/>
                    </p:nvPicPr>
                    <p:blipFill>
                      <a:blip r:embed="rId6"/>
                      <a:stretch>
                        <a:fillRect/>
                      </a:stretch>
                    </p:blipFill>
                    <p:spPr>
                      <a:xfrm>
                        <a:off x="2648" y="2648"/>
                        <a:ext cx="2645" cy="2645"/>
                      </a:xfrm>
                      <a:prstGeom prst="rect">
                        <a:avLst/>
                      </a:prstGeom>
                    </p:spPr>
                  </p:pic>
                </p:oleObj>
              </mc:Fallback>
            </mc:AlternateContent>
          </a:graphicData>
        </a:graphic>
      </p:graphicFrame>
      <p:sp>
        <p:nvSpPr>
          <p:cNvPr id="22" name="Right Triangle 1"/>
          <p:cNvSpPr/>
          <p:nvPr/>
        </p:nvSpPr>
        <p:spPr bwMode="ltGray">
          <a:xfrm flipH="1">
            <a:off x="1231646" y="2804753"/>
            <a:ext cx="18269215" cy="7182798"/>
          </a:xfrm>
          <a:custGeom>
            <a:avLst/>
            <a:gdLst>
              <a:gd name="connsiteX0" fmla="*/ 0 w 11283642"/>
              <a:gd name="connsiteY0" fmla="*/ 4895867 h 4895867"/>
              <a:gd name="connsiteX1" fmla="*/ 0 w 11283642"/>
              <a:gd name="connsiteY1" fmla="*/ 0 h 4895867"/>
              <a:gd name="connsiteX2" fmla="*/ 11283642 w 11283642"/>
              <a:gd name="connsiteY2" fmla="*/ 4895867 h 4895867"/>
              <a:gd name="connsiteX3" fmla="*/ 0 w 11283642"/>
              <a:gd name="connsiteY3" fmla="*/ 4895867 h 4895867"/>
              <a:gd name="connsiteX0" fmla="*/ 0 w 11283642"/>
              <a:gd name="connsiteY0" fmla="*/ 4895867 h 4895867"/>
              <a:gd name="connsiteX1" fmla="*/ 0 w 11283642"/>
              <a:gd name="connsiteY1" fmla="*/ 0 h 4895867"/>
              <a:gd name="connsiteX2" fmla="*/ 11283642 w 11283642"/>
              <a:gd name="connsiteY2" fmla="*/ 4895867 h 4895867"/>
              <a:gd name="connsiteX3" fmla="*/ 0 w 11283642"/>
              <a:gd name="connsiteY3" fmla="*/ 4895867 h 4895867"/>
              <a:gd name="connsiteX0" fmla="*/ 0 w 11283642"/>
              <a:gd name="connsiteY0" fmla="*/ 4895867 h 4895867"/>
              <a:gd name="connsiteX1" fmla="*/ 0 w 11283642"/>
              <a:gd name="connsiteY1" fmla="*/ 0 h 4895867"/>
              <a:gd name="connsiteX2" fmla="*/ 11283642 w 11283642"/>
              <a:gd name="connsiteY2" fmla="*/ 4895867 h 4895867"/>
              <a:gd name="connsiteX3" fmla="*/ 0 w 11283642"/>
              <a:gd name="connsiteY3" fmla="*/ 4895867 h 4895867"/>
              <a:gd name="connsiteX0" fmla="*/ 0 w 11283642"/>
              <a:gd name="connsiteY0" fmla="*/ 4895867 h 4895867"/>
              <a:gd name="connsiteX1" fmla="*/ 0 w 11283642"/>
              <a:gd name="connsiteY1" fmla="*/ 0 h 4895867"/>
              <a:gd name="connsiteX2" fmla="*/ 11283642 w 11283642"/>
              <a:gd name="connsiteY2" fmla="*/ 4895867 h 4895867"/>
              <a:gd name="connsiteX3" fmla="*/ 0 w 11283642"/>
              <a:gd name="connsiteY3" fmla="*/ 4895867 h 4895867"/>
              <a:gd name="connsiteX0" fmla="*/ 0 w 11283642"/>
              <a:gd name="connsiteY0" fmla="*/ 4895867 h 4895867"/>
              <a:gd name="connsiteX1" fmla="*/ 0 w 11283642"/>
              <a:gd name="connsiteY1" fmla="*/ 0 h 4895867"/>
              <a:gd name="connsiteX2" fmla="*/ 11283642 w 11283642"/>
              <a:gd name="connsiteY2" fmla="*/ 4895867 h 4895867"/>
              <a:gd name="connsiteX3" fmla="*/ 0 w 11283642"/>
              <a:gd name="connsiteY3" fmla="*/ 4895867 h 4895867"/>
              <a:gd name="connsiteX0" fmla="*/ 0 w 11283642"/>
              <a:gd name="connsiteY0" fmla="*/ 4895867 h 4895867"/>
              <a:gd name="connsiteX1" fmla="*/ 0 w 11283642"/>
              <a:gd name="connsiteY1" fmla="*/ 0 h 4895867"/>
              <a:gd name="connsiteX2" fmla="*/ 11283642 w 11283642"/>
              <a:gd name="connsiteY2" fmla="*/ 4895867 h 4895867"/>
              <a:gd name="connsiteX3" fmla="*/ 0 w 11283642"/>
              <a:gd name="connsiteY3" fmla="*/ 4895867 h 4895867"/>
              <a:gd name="connsiteX0" fmla="*/ 0 w 11283642"/>
              <a:gd name="connsiteY0" fmla="*/ 4895867 h 4895867"/>
              <a:gd name="connsiteX1" fmla="*/ 0 w 11283642"/>
              <a:gd name="connsiteY1" fmla="*/ 0 h 4895867"/>
              <a:gd name="connsiteX2" fmla="*/ 11283642 w 11283642"/>
              <a:gd name="connsiteY2" fmla="*/ 4895867 h 4895867"/>
              <a:gd name="connsiteX3" fmla="*/ 0 w 11283642"/>
              <a:gd name="connsiteY3" fmla="*/ 4895867 h 4895867"/>
            </a:gdLst>
            <a:ahLst/>
            <a:cxnLst>
              <a:cxn ang="0">
                <a:pos x="connsiteX0" y="connsiteY0"/>
              </a:cxn>
              <a:cxn ang="0">
                <a:pos x="connsiteX1" y="connsiteY1"/>
              </a:cxn>
              <a:cxn ang="0">
                <a:pos x="connsiteX2" y="connsiteY2"/>
              </a:cxn>
              <a:cxn ang="0">
                <a:pos x="connsiteX3" y="connsiteY3"/>
              </a:cxn>
            </a:cxnLst>
            <a:rect l="l" t="t" r="r" b="b"/>
            <a:pathLst>
              <a:path w="11283642" h="4895867">
                <a:moveTo>
                  <a:pt x="0" y="4895867"/>
                </a:moveTo>
                <a:lnTo>
                  <a:pt x="0" y="0"/>
                </a:lnTo>
                <a:cubicBezTo>
                  <a:pt x="3986737" y="3432764"/>
                  <a:pt x="6333252" y="4161077"/>
                  <a:pt x="11283642" y="4895867"/>
                </a:cubicBezTo>
                <a:lnTo>
                  <a:pt x="0" y="4895867"/>
                </a:lnTo>
                <a:close/>
              </a:path>
            </a:pathLst>
          </a:custGeom>
          <a:solidFill>
            <a:schemeClr val="accent6">
              <a:lumMod val="60000"/>
              <a:lumOff val="40000"/>
              <a:alpha val="82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000" dirty="0">
              <a:solidFill>
                <a:prstClr val="white"/>
              </a:solidFill>
              <a:latin typeface="Arial" panose="020B0604020202020204"/>
            </a:endParaRPr>
          </a:p>
        </p:txBody>
      </p:sp>
      <p:sp>
        <p:nvSpPr>
          <p:cNvPr id="2" name="Title 1"/>
          <p:cNvSpPr>
            <a:spLocks noGrp="1"/>
          </p:cNvSpPr>
          <p:nvPr>
            <p:ph type="title"/>
          </p:nvPr>
        </p:nvSpPr>
        <p:spPr>
          <a:xfrm>
            <a:off x="1015736" y="865393"/>
            <a:ext cx="19304265" cy="1420607"/>
          </a:xfrm>
        </p:spPr>
        <p:txBody>
          <a:bodyPr/>
          <a:lstStyle/>
          <a:p>
            <a:r>
              <a:rPr lang="en-US" b="0" dirty="0"/>
              <a:t>A new category of infrastructure</a:t>
            </a:r>
          </a:p>
        </p:txBody>
      </p:sp>
      <p:sp>
        <p:nvSpPr>
          <p:cNvPr id="6" name="L-Shape 5"/>
          <p:cNvSpPr/>
          <p:nvPr/>
        </p:nvSpPr>
        <p:spPr>
          <a:xfrm rot="5400000">
            <a:off x="15501677" y="965226"/>
            <a:ext cx="1993320" cy="5611318"/>
          </a:xfrm>
          <a:prstGeom prst="corner">
            <a:avLst>
              <a:gd name="adj1" fmla="val 16120"/>
              <a:gd name="adj2" fmla="val 16110"/>
            </a:avLst>
          </a:prstGeom>
          <a:solidFill>
            <a:srgbClr val="00B388"/>
          </a:solidFill>
          <a:ln>
            <a:solidFill>
              <a:srgbClr val="00B388"/>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1524030"/>
            <a:endParaRPr lang="en-US" sz="3000" dirty="0">
              <a:solidFill>
                <a:prstClr val="white"/>
              </a:solidFill>
              <a:latin typeface="Arial" panose="020B0604020202020204"/>
            </a:endParaRPr>
          </a:p>
        </p:txBody>
      </p:sp>
      <p:sp>
        <p:nvSpPr>
          <p:cNvPr id="8" name="L-Shape 7"/>
          <p:cNvSpPr/>
          <p:nvPr/>
        </p:nvSpPr>
        <p:spPr>
          <a:xfrm rot="5400000">
            <a:off x="10562410" y="3177374"/>
            <a:ext cx="1983460" cy="4089373"/>
          </a:xfrm>
          <a:prstGeom prst="corner">
            <a:avLst>
              <a:gd name="adj1" fmla="val 16120"/>
              <a:gd name="adj2" fmla="val 16110"/>
            </a:avLst>
          </a:prstGeom>
          <a:solidFill>
            <a:schemeClr val="tx2"/>
          </a:solidFill>
          <a:ln>
            <a:solidFill>
              <a:schemeClr val="tx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1524030"/>
            <a:endParaRPr lang="en-US" sz="3000" dirty="0">
              <a:solidFill>
                <a:prstClr val="white"/>
              </a:solidFill>
              <a:latin typeface="Arial" panose="020B0604020202020204"/>
            </a:endParaRPr>
          </a:p>
        </p:txBody>
      </p:sp>
      <p:sp>
        <p:nvSpPr>
          <p:cNvPr id="9" name="L-Shape 8"/>
          <p:cNvSpPr/>
          <p:nvPr/>
        </p:nvSpPr>
        <p:spPr>
          <a:xfrm rot="5400000">
            <a:off x="6379183" y="4592517"/>
            <a:ext cx="1983460" cy="4089373"/>
          </a:xfrm>
          <a:prstGeom prst="corner">
            <a:avLst>
              <a:gd name="adj1" fmla="val 16120"/>
              <a:gd name="adj2" fmla="val 16110"/>
            </a:avLst>
          </a:prstGeom>
          <a:solidFill>
            <a:schemeClr val="tx2"/>
          </a:solidFill>
          <a:ln>
            <a:solidFill>
              <a:schemeClr val="tx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1524030"/>
            <a:endParaRPr lang="en-US" sz="3000" dirty="0">
              <a:solidFill>
                <a:prstClr val="white"/>
              </a:solidFill>
              <a:latin typeface="Arial" panose="020B0604020202020204"/>
            </a:endParaRPr>
          </a:p>
        </p:txBody>
      </p:sp>
      <p:sp>
        <p:nvSpPr>
          <p:cNvPr id="10" name="L-Shape 9"/>
          <p:cNvSpPr/>
          <p:nvPr/>
        </p:nvSpPr>
        <p:spPr>
          <a:xfrm rot="5400000">
            <a:off x="2195957" y="5945455"/>
            <a:ext cx="1983460" cy="4089373"/>
          </a:xfrm>
          <a:prstGeom prst="corner">
            <a:avLst>
              <a:gd name="adj1" fmla="val 16120"/>
              <a:gd name="adj2" fmla="val 16110"/>
            </a:avLst>
          </a:prstGeom>
          <a:solidFill>
            <a:schemeClr val="tx2"/>
          </a:solidFill>
          <a:ln>
            <a:solidFill>
              <a:schemeClr val="tx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defTabSz="1524030"/>
            <a:endParaRPr lang="en-US" sz="3000" dirty="0">
              <a:solidFill>
                <a:prstClr val="white"/>
              </a:solidFill>
              <a:latin typeface="Arial" panose="020B0604020202020204"/>
            </a:endParaRPr>
          </a:p>
        </p:txBody>
      </p:sp>
      <p:sp>
        <p:nvSpPr>
          <p:cNvPr id="11" name="Freeform 10"/>
          <p:cNvSpPr/>
          <p:nvPr/>
        </p:nvSpPr>
        <p:spPr bwMode="gray">
          <a:xfrm>
            <a:off x="1023655" y="2667792"/>
            <a:ext cx="18685197" cy="7366337"/>
          </a:xfrm>
          <a:custGeom>
            <a:avLst/>
            <a:gdLst>
              <a:gd name="connsiteX0" fmla="*/ 50800 w 10210800"/>
              <a:gd name="connsiteY0" fmla="*/ 0 h 5300133"/>
              <a:gd name="connsiteX1" fmla="*/ 50800 w 10210800"/>
              <a:gd name="connsiteY1" fmla="*/ 0 h 5300133"/>
              <a:gd name="connsiteX2" fmla="*/ 33867 w 10210800"/>
              <a:gd name="connsiteY2" fmla="*/ 965200 h 5300133"/>
              <a:gd name="connsiteX3" fmla="*/ 0 w 10210800"/>
              <a:gd name="connsiteY3" fmla="*/ 1354666 h 5300133"/>
              <a:gd name="connsiteX4" fmla="*/ 16934 w 10210800"/>
              <a:gd name="connsiteY4" fmla="*/ 3081866 h 5300133"/>
              <a:gd name="connsiteX5" fmla="*/ 50800 w 10210800"/>
              <a:gd name="connsiteY5" fmla="*/ 3302000 h 5300133"/>
              <a:gd name="connsiteX6" fmla="*/ 67734 w 10210800"/>
              <a:gd name="connsiteY6" fmla="*/ 3522133 h 5300133"/>
              <a:gd name="connsiteX7" fmla="*/ 50800 w 10210800"/>
              <a:gd name="connsiteY7" fmla="*/ 5300133 h 5300133"/>
              <a:gd name="connsiteX8" fmla="*/ 10210800 w 10210800"/>
              <a:gd name="connsiteY8" fmla="*/ 5300133 h 5300133"/>
              <a:gd name="connsiteX0" fmla="*/ 52669 w 10212669"/>
              <a:gd name="connsiteY0" fmla="*/ 0 h 5300133"/>
              <a:gd name="connsiteX1" fmla="*/ 52669 w 10212669"/>
              <a:gd name="connsiteY1" fmla="*/ 0 h 5300133"/>
              <a:gd name="connsiteX2" fmla="*/ 1869 w 10212669"/>
              <a:gd name="connsiteY2" fmla="*/ 1354666 h 5300133"/>
              <a:gd name="connsiteX3" fmla="*/ 18803 w 10212669"/>
              <a:gd name="connsiteY3" fmla="*/ 3081866 h 5300133"/>
              <a:gd name="connsiteX4" fmla="*/ 52669 w 10212669"/>
              <a:gd name="connsiteY4" fmla="*/ 3302000 h 5300133"/>
              <a:gd name="connsiteX5" fmla="*/ 69603 w 10212669"/>
              <a:gd name="connsiteY5" fmla="*/ 3522133 h 5300133"/>
              <a:gd name="connsiteX6" fmla="*/ 52669 w 10212669"/>
              <a:gd name="connsiteY6" fmla="*/ 5300133 h 5300133"/>
              <a:gd name="connsiteX7" fmla="*/ 10212669 w 10212669"/>
              <a:gd name="connsiteY7" fmla="*/ 5300133 h 5300133"/>
              <a:gd name="connsiteX0" fmla="*/ 33866 w 10193866"/>
              <a:gd name="connsiteY0" fmla="*/ 0 h 5300133"/>
              <a:gd name="connsiteX1" fmla="*/ 33866 w 10193866"/>
              <a:gd name="connsiteY1" fmla="*/ 0 h 5300133"/>
              <a:gd name="connsiteX2" fmla="*/ 0 w 10193866"/>
              <a:gd name="connsiteY2" fmla="*/ 3081866 h 5300133"/>
              <a:gd name="connsiteX3" fmla="*/ 33866 w 10193866"/>
              <a:gd name="connsiteY3" fmla="*/ 3302000 h 5300133"/>
              <a:gd name="connsiteX4" fmla="*/ 50800 w 10193866"/>
              <a:gd name="connsiteY4" fmla="*/ 3522133 h 5300133"/>
              <a:gd name="connsiteX5" fmla="*/ 33866 w 10193866"/>
              <a:gd name="connsiteY5" fmla="*/ 5300133 h 5300133"/>
              <a:gd name="connsiteX6" fmla="*/ 10193866 w 10193866"/>
              <a:gd name="connsiteY6" fmla="*/ 5300133 h 5300133"/>
              <a:gd name="connsiteX0" fmla="*/ 1255 w 10161255"/>
              <a:gd name="connsiteY0" fmla="*/ 0 h 5300133"/>
              <a:gd name="connsiteX1" fmla="*/ 1255 w 10161255"/>
              <a:gd name="connsiteY1" fmla="*/ 0 h 5300133"/>
              <a:gd name="connsiteX2" fmla="*/ 1255 w 10161255"/>
              <a:gd name="connsiteY2" fmla="*/ 3302000 h 5300133"/>
              <a:gd name="connsiteX3" fmla="*/ 18189 w 10161255"/>
              <a:gd name="connsiteY3" fmla="*/ 3522133 h 5300133"/>
              <a:gd name="connsiteX4" fmla="*/ 1255 w 10161255"/>
              <a:gd name="connsiteY4" fmla="*/ 5300133 h 5300133"/>
              <a:gd name="connsiteX5" fmla="*/ 10161255 w 10161255"/>
              <a:gd name="connsiteY5" fmla="*/ 5300133 h 5300133"/>
              <a:gd name="connsiteX0" fmla="*/ 752592 w 10912592"/>
              <a:gd name="connsiteY0" fmla="*/ 0 h 5300133"/>
              <a:gd name="connsiteX1" fmla="*/ 752592 w 10912592"/>
              <a:gd name="connsiteY1" fmla="*/ 0 h 5300133"/>
              <a:gd name="connsiteX2" fmla="*/ 752592 w 10912592"/>
              <a:gd name="connsiteY2" fmla="*/ 3302000 h 5300133"/>
              <a:gd name="connsiteX3" fmla="*/ 752592 w 10912592"/>
              <a:gd name="connsiteY3" fmla="*/ 5300133 h 5300133"/>
              <a:gd name="connsiteX4" fmla="*/ 10912592 w 10912592"/>
              <a:gd name="connsiteY4" fmla="*/ 5300133 h 5300133"/>
              <a:gd name="connsiteX0" fmla="*/ 0 w 10160000"/>
              <a:gd name="connsiteY0" fmla="*/ 0 h 5300133"/>
              <a:gd name="connsiteX1" fmla="*/ 0 w 10160000"/>
              <a:gd name="connsiteY1" fmla="*/ 0 h 5300133"/>
              <a:gd name="connsiteX2" fmla="*/ 0 w 10160000"/>
              <a:gd name="connsiteY2" fmla="*/ 5300133 h 5300133"/>
              <a:gd name="connsiteX3" fmla="*/ 10160000 w 10160000"/>
              <a:gd name="connsiteY3" fmla="*/ 5300133 h 5300133"/>
            </a:gdLst>
            <a:ahLst/>
            <a:cxnLst>
              <a:cxn ang="0">
                <a:pos x="connsiteX0" y="connsiteY0"/>
              </a:cxn>
              <a:cxn ang="0">
                <a:pos x="connsiteX1" y="connsiteY1"/>
              </a:cxn>
              <a:cxn ang="0">
                <a:pos x="connsiteX2" y="connsiteY2"/>
              </a:cxn>
              <a:cxn ang="0">
                <a:pos x="connsiteX3" y="connsiteY3"/>
              </a:cxn>
            </a:cxnLst>
            <a:rect l="l" t="t" r="r" b="b"/>
            <a:pathLst>
              <a:path w="10160000" h="5300133">
                <a:moveTo>
                  <a:pt x="0" y="0"/>
                </a:moveTo>
                <a:lnTo>
                  <a:pt x="0" y="0"/>
                </a:lnTo>
                <a:lnTo>
                  <a:pt x="0" y="5300133"/>
                </a:lnTo>
                <a:lnTo>
                  <a:pt x="10160000" y="5300133"/>
                </a:lnTo>
              </a:path>
            </a:pathLst>
          </a:custGeom>
          <a:noFill/>
          <a:ln w="57150">
            <a:solidFill>
              <a:schemeClr val="accent6"/>
            </a:solidFill>
            <a:miter lim="8000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lIns="152353" tIns="76178" rIns="152353" bIns="76178" rtlCol="0" anchor="ctr"/>
          <a:lstStyle/>
          <a:p>
            <a:pPr algn="ctr" defTabSz="1522760"/>
            <a:endParaRPr lang="en-US" sz="3000" dirty="0">
              <a:solidFill>
                <a:prstClr val="white"/>
              </a:solidFill>
              <a:latin typeface="Arial" panose="020B0604020202020204"/>
            </a:endParaRPr>
          </a:p>
        </p:txBody>
      </p:sp>
      <p:sp>
        <p:nvSpPr>
          <p:cNvPr id="12" name="TextBox 11"/>
          <p:cNvSpPr txBox="1"/>
          <p:nvPr/>
        </p:nvSpPr>
        <p:spPr>
          <a:xfrm rot="16200000">
            <a:off x="-1545819" y="5888902"/>
            <a:ext cx="4253258" cy="502766"/>
          </a:xfrm>
          <a:prstGeom prst="rect">
            <a:avLst/>
          </a:prstGeom>
          <a:solidFill>
            <a:schemeClr val="bg1"/>
          </a:solidFill>
        </p:spPr>
        <p:txBody>
          <a:bodyPr wrap="square" rtlCol="0">
            <a:spAutoFit/>
          </a:bodyPr>
          <a:lstStyle/>
          <a:p>
            <a:pPr algn="ctr" defTabSz="955809">
              <a:spcAft>
                <a:spcPts val="888"/>
              </a:spcAft>
              <a:buSzPct val="100000"/>
            </a:pPr>
            <a:r>
              <a:rPr lang="en-US" sz="2667" dirty="0">
                <a:solidFill>
                  <a:prstClr val="black"/>
                </a:solidFill>
                <a:latin typeface="Arial" panose="020B0604020202020204"/>
              </a:rPr>
              <a:t>Application optimized</a:t>
            </a:r>
          </a:p>
        </p:txBody>
      </p:sp>
      <p:sp>
        <p:nvSpPr>
          <p:cNvPr id="13" name="TextBox 12"/>
          <p:cNvSpPr txBox="1"/>
          <p:nvPr/>
        </p:nvSpPr>
        <p:spPr>
          <a:xfrm>
            <a:off x="7919649" y="9976744"/>
            <a:ext cx="4253258" cy="502766"/>
          </a:xfrm>
          <a:prstGeom prst="rect">
            <a:avLst/>
          </a:prstGeom>
          <a:noFill/>
        </p:spPr>
        <p:txBody>
          <a:bodyPr wrap="square" rtlCol="0">
            <a:spAutoFit/>
          </a:bodyPr>
          <a:lstStyle/>
          <a:p>
            <a:pPr algn="ctr" defTabSz="955809">
              <a:spcAft>
                <a:spcPts val="888"/>
              </a:spcAft>
              <a:buSzPct val="100000"/>
            </a:pPr>
            <a:r>
              <a:rPr lang="en-US" sz="2667" dirty="0">
                <a:solidFill>
                  <a:prstClr val="black"/>
                </a:solidFill>
                <a:latin typeface="Arial" panose="020B0604020202020204"/>
              </a:rPr>
              <a:t>Operations optimized</a:t>
            </a:r>
          </a:p>
        </p:txBody>
      </p:sp>
      <p:sp>
        <p:nvSpPr>
          <p:cNvPr id="14" name="Rectangle 13"/>
          <p:cNvSpPr/>
          <p:nvPr/>
        </p:nvSpPr>
        <p:spPr>
          <a:xfrm>
            <a:off x="5635290" y="5999599"/>
            <a:ext cx="4338133" cy="2651816"/>
          </a:xfrm>
          <a:prstGeom prst="rect">
            <a:avLst/>
          </a:prstGeom>
        </p:spPr>
        <p:txBody>
          <a:bodyPr wrap="square">
            <a:spAutoFit/>
          </a:bodyPr>
          <a:lstStyle/>
          <a:p>
            <a:pPr marL="0" lvl="1" defTabSz="1015767">
              <a:lnSpc>
                <a:spcPct val="90000"/>
              </a:lnSpc>
              <a:spcAft>
                <a:spcPts val="445"/>
              </a:spcAft>
            </a:pPr>
            <a:r>
              <a:rPr lang="en-US" sz="2667" b="1" dirty="0">
                <a:solidFill>
                  <a:prstClr val="black"/>
                </a:solidFill>
                <a:latin typeface="Arial" panose="020B0604020202020204"/>
                <a:cs typeface="Arial" panose="020B0604020202020204" pitchFamily="34" charset="0"/>
                <a:sym typeface="HP Simplified Light" panose="020B0404020204020204" pitchFamily="34" charset="0"/>
              </a:rPr>
              <a:t>Improve staff productivity</a:t>
            </a:r>
          </a:p>
          <a:p>
            <a:pPr marL="187859" indent="-187859" defTabSz="1015767">
              <a:lnSpc>
                <a:spcPct val="90000"/>
              </a:lnSpc>
              <a:spcAft>
                <a:spcPts val="445"/>
              </a:spcAft>
              <a:buFont typeface="Arial" panose="020B0604020202020204" pitchFamily="34" charset="0"/>
              <a:buChar char="•"/>
            </a:pPr>
            <a:r>
              <a:rPr lang="en-US" sz="2333" dirty="0">
                <a:solidFill>
                  <a:prstClr val="black"/>
                </a:solidFill>
                <a:latin typeface="Arial" panose="020B0604020202020204"/>
                <a:cs typeface="Arial" panose="020B0604020202020204" pitchFamily="34" charset="0"/>
                <a:sym typeface="HP Simplified Light" panose="020B0404020204020204" pitchFamily="34" charset="0"/>
              </a:rPr>
              <a:t>Masks some complexity </a:t>
            </a:r>
            <a:br>
              <a:rPr lang="en-US" sz="2333" dirty="0">
                <a:solidFill>
                  <a:prstClr val="black"/>
                </a:solidFill>
                <a:latin typeface="Arial" panose="020B0604020202020204"/>
                <a:cs typeface="Arial" panose="020B0604020202020204" pitchFamily="34" charset="0"/>
                <a:sym typeface="HP Simplified Light" panose="020B0404020204020204" pitchFamily="34" charset="0"/>
              </a:rPr>
            </a:br>
            <a:r>
              <a:rPr lang="en-US" sz="2333" dirty="0">
                <a:solidFill>
                  <a:prstClr val="black"/>
                </a:solidFill>
                <a:latin typeface="Arial" panose="020B0604020202020204"/>
                <a:cs typeface="Arial" panose="020B0604020202020204" pitchFamily="34" charset="0"/>
                <a:sym typeface="HP Simplified Light" panose="020B0404020204020204" pitchFamily="34" charset="0"/>
              </a:rPr>
              <a:t>with people and software</a:t>
            </a:r>
          </a:p>
          <a:p>
            <a:pPr marL="187859" indent="-187859" defTabSz="1015767">
              <a:lnSpc>
                <a:spcPct val="90000"/>
              </a:lnSpc>
              <a:spcAft>
                <a:spcPts val="445"/>
              </a:spcAft>
              <a:buFont typeface="Arial" panose="020B0604020202020204" pitchFamily="34" charset="0"/>
              <a:buChar char="•"/>
            </a:pPr>
            <a:r>
              <a:rPr lang="en-US" sz="2333" dirty="0">
                <a:solidFill>
                  <a:prstClr val="black"/>
                </a:solidFill>
                <a:latin typeface="Arial" panose="020B0604020202020204"/>
                <a:cs typeface="Arial" panose="020B0604020202020204" pitchFamily="34" charset="0"/>
                <a:sym typeface="HP Simplified Light" panose="020B0404020204020204" pitchFamily="34" charset="0"/>
              </a:rPr>
              <a:t>Preconfigured physical IT</a:t>
            </a:r>
          </a:p>
          <a:p>
            <a:pPr marL="187859" indent="-187859" defTabSz="1015767">
              <a:lnSpc>
                <a:spcPct val="90000"/>
              </a:lnSpc>
              <a:spcAft>
                <a:spcPts val="445"/>
              </a:spcAft>
              <a:buFont typeface="Arial" panose="020B0604020202020204" pitchFamily="34" charset="0"/>
              <a:buChar char="•"/>
            </a:pPr>
            <a:r>
              <a:rPr lang="en-US" sz="2333" dirty="0">
                <a:solidFill>
                  <a:prstClr val="black"/>
                </a:solidFill>
                <a:latin typeface="Arial" panose="020B0604020202020204"/>
                <a:cs typeface="Arial" panose="020B0604020202020204" pitchFamily="34" charset="0"/>
                <a:sym typeface="HP Simplified Light" panose="020B0404020204020204" pitchFamily="34" charset="0"/>
              </a:rPr>
              <a:t>Hardware defined</a:t>
            </a:r>
          </a:p>
          <a:p>
            <a:pPr marL="187859" indent="-187859" defTabSz="1015767">
              <a:lnSpc>
                <a:spcPct val="90000"/>
              </a:lnSpc>
              <a:spcAft>
                <a:spcPts val="445"/>
              </a:spcAft>
              <a:buFont typeface="Arial" panose="020B0604020202020204" pitchFamily="34" charset="0"/>
              <a:buChar char="•"/>
            </a:pPr>
            <a:r>
              <a:rPr lang="en-US" sz="2333" dirty="0">
                <a:solidFill>
                  <a:prstClr val="black"/>
                </a:solidFill>
                <a:latin typeface="Arial" panose="020B0604020202020204"/>
                <a:cs typeface="Arial" panose="020B0604020202020204" pitchFamily="34" charset="0"/>
                <a:sym typeface="HP Simplified Light" panose="020B0404020204020204" pitchFamily="34" charset="0"/>
              </a:rPr>
              <a:t>Targeted workloads</a:t>
            </a:r>
          </a:p>
        </p:txBody>
      </p:sp>
      <p:sp>
        <p:nvSpPr>
          <p:cNvPr id="15" name="Rectangle 14"/>
          <p:cNvSpPr/>
          <p:nvPr/>
        </p:nvSpPr>
        <p:spPr>
          <a:xfrm>
            <a:off x="9851349" y="4662399"/>
            <a:ext cx="4231822" cy="2243948"/>
          </a:xfrm>
          <a:prstGeom prst="rect">
            <a:avLst/>
          </a:prstGeom>
        </p:spPr>
        <p:txBody>
          <a:bodyPr wrap="square">
            <a:spAutoFit/>
          </a:bodyPr>
          <a:lstStyle/>
          <a:p>
            <a:pPr marL="0" lvl="1" defTabSz="1015767">
              <a:lnSpc>
                <a:spcPct val="90000"/>
              </a:lnSpc>
              <a:spcAft>
                <a:spcPts val="445"/>
              </a:spcAft>
            </a:pPr>
            <a:r>
              <a:rPr lang="en-US" sz="2667" b="1" dirty="0">
                <a:solidFill>
                  <a:prstClr val="black"/>
                </a:solidFill>
                <a:latin typeface="Arial" panose="020B0604020202020204"/>
                <a:cs typeface="Arial" panose="020B0604020202020204" pitchFamily="34" charset="0"/>
                <a:sym typeface="HP Simplified Light" panose="020B0404020204020204" pitchFamily="34" charset="0"/>
              </a:rPr>
              <a:t>Simplify deployments</a:t>
            </a:r>
          </a:p>
          <a:p>
            <a:pPr marL="195796" lvl="1" indent="-195796" defTabSz="1524030">
              <a:lnSpc>
                <a:spcPct val="90000"/>
              </a:lnSpc>
              <a:spcAft>
                <a:spcPts val="333"/>
              </a:spcAft>
              <a:buFont typeface="Arial" panose="020B0604020202020204" pitchFamily="34" charset="0"/>
              <a:buChar char="•"/>
            </a:pPr>
            <a:r>
              <a:rPr lang="en-US" sz="2333" dirty="0">
                <a:solidFill>
                  <a:prstClr val="black"/>
                </a:solidFill>
                <a:latin typeface="Arial" panose="020B0604020202020204"/>
                <a:sym typeface="HP Simplified Light" panose="020B0404020204020204" pitchFamily="34" charset="0"/>
              </a:rPr>
              <a:t>Remove complexity by </a:t>
            </a:r>
            <a:br>
              <a:rPr lang="en-US" sz="2333" dirty="0">
                <a:solidFill>
                  <a:prstClr val="black"/>
                </a:solidFill>
                <a:latin typeface="Arial" panose="020B0604020202020204"/>
                <a:sym typeface="HP Simplified Light" panose="020B0404020204020204" pitchFamily="34" charset="0"/>
              </a:rPr>
            </a:br>
            <a:r>
              <a:rPr lang="en-US" sz="2333" dirty="0">
                <a:solidFill>
                  <a:prstClr val="black"/>
                </a:solidFill>
                <a:latin typeface="Arial" panose="020B0604020202020204"/>
                <a:sym typeface="HP Simplified Light" panose="020B0404020204020204" pitchFamily="34" charset="0"/>
              </a:rPr>
              <a:t>eliminating SAN</a:t>
            </a:r>
          </a:p>
          <a:p>
            <a:pPr marL="195796" lvl="1" indent="-195796" defTabSz="1524030">
              <a:lnSpc>
                <a:spcPct val="90000"/>
              </a:lnSpc>
              <a:spcAft>
                <a:spcPts val="333"/>
              </a:spcAft>
              <a:buFont typeface="Arial" panose="020B0604020202020204" pitchFamily="34" charset="0"/>
              <a:buChar char="•"/>
            </a:pPr>
            <a:r>
              <a:rPr lang="en-US" sz="2333" dirty="0">
                <a:solidFill>
                  <a:prstClr val="black"/>
                </a:solidFill>
                <a:latin typeface="Arial" panose="020B0604020202020204"/>
                <a:sym typeface="HP Simplified Light" panose="020B0404020204020204" pitchFamily="34" charset="0"/>
              </a:rPr>
              <a:t>Fluid virtual IT</a:t>
            </a:r>
          </a:p>
          <a:p>
            <a:pPr marL="195796" lvl="1" indent="-195796" defTabSz="1524030">
              <a:lnSpc>
                <a:spcPct val="90000"/>
              </a:lnSpc>
              <a:spcAft>
                <a:spcPts val="333"/>
              </a:spcAft>
              <a:buFont typeface="Arial" panose="020B0604020202020204" pitchFamily="34" charset="0"/>
              <a:buChar char="•"/>
            </a:pPr>
            <a:r>
              <a:rPr lang="en-US" sz="2333" dirty="0">
                <a:solidFill>
                  <a:prstClr val="black"/>
                </a:solidFill>
                <a:latin typeface="Arial" panose="020B0604020202020204"/>
                <a:sym typeface="HP Simplified Light" panose="020B0404020204020204" pitchFamily="34" charset="0"/>
              </a:rPr>
              <a:t>Software defined storage</a:t>
            </a:r>
          </a:p>
          <a:p>
            <a:pPr marL="195796" lvl="1" indent="-195796" defTabSz="1524030">
              <a:lnSpc>
                <a:spcPct val="90000"/>
              </a:lnSpc>
              <a:spcAft>
                <a:spcPts val="333"/>
              </a:spcAft>
              <a:buFont typeface="Arial" panose="020B0604020202020204" pitchFamily="34" charset="0"/>
              <a:buChar char="•"/>
            </a:pPr>
            <a:r>
              <a:rPr lang="en-US" sz="2333" dirty="0">
                <a:solidFill>
                  <a:prstClr val="black"/>
                </a:solidFill>
                <a:latin typeface="Arial" panose="020B0604020202020204"/>
                <a:sym typeface="HP Simplified Light" panose="020B0404020204020204" pitchFamily="34" charset="0"/>
              </a:rPr>
              <a:t>Virtual workloads</a:t>
            </a:r>
          </a:p>
        </p:txBody>
      </p:sp>
      <p:sp>
        <p:nvSpPr>
          <p:cNvPr id="16" name="Rectangle 15"/>
          <p:cNvSpPr/>
          <p:nvPr/>
        </p:nvSpPr>
        <p:spPr>
          <a:xfrm>
            <a:off x="14034577" y="3127816"/>
            <a:ext cx="5416387" cy="2936445"/>
          </a:xfrm>
          <a:prstGeom prst="rect">
            <a:avLst/>
          </a:prstGeom>
        </p:spPr>
        <p:txBody>
          <a:bodyPr wrap="square">
            <a:spAutoFit/>
          </a:bodyPr>
          <a:lstStyle/>
          <a:p>
            <a:pPr defTabSz="1015767">
              <a:lnSpc>
                <a:spcPct val="90000"/>
              </a:lnSpc>
              <a:spcAft>
                <a:spcPts val="445"/>
              </a:spcAft>
            </a:pPr>
            <a:r>
              <a:rPr lang="en-US" sz="2667" b="1" dirty="0">
                <a:solidFill>
                  <a:prstClr val="black"/>
                </a:solidFill>
                <a:latin typeface="Arial" panose="020B0604020202020204"/>
                <a:cs typeface="Arial" panose="020B0604020202020204" pitchFamily="34" charset="0"/>
                <a:sym typeface="HP Simplified Light" panose="020B0404020204020204" pitchFamily="34" charset="0"/>
              </a:rPr>
              <a:t>Simplify Infrastructure as a Service</a:t>
            </a:r>
          </a:p>
          <a:p>
            <a:pPr marL="195796" indent="-195796" defTabSz="1524030">
              <a:lnSpc>
                <a:spcPct val="90000"/>
              </a:lnSpc>
              <a:spcAft>
                <a:spcPts val="333"/>
              </a:spcAft>
              <a:buFont typeface="Arial" panose="020B0604020202020204" pitchFamily="34" charset="0"/>
              <a:buChar char="•"/>
            </a:pPr>
            <a:r>
              <a:rPr lang="en-US" sz="2333" b="1" dirty="0">
                <a:solidFill>
                  <a:prstClr val="black"/>
                </a:solidFill>
                <a:latin typeface="Arial" panose="020B0604020202020204"/>
                <a:sym typeface="HP Simplified Light" panose="020B0404020204020204" pitchFamily="34" charset="0"/>
              </a:rPr>
              <a:t>Hardware &amp; Software architected as one</a:t>
            </a:r>
          </a:p>
          <a:p>
            <a:pPr marL="195796" indent="-195796" defTabSz="1524030">
              <a:lnSpc>
                <a:spcPct val="90000"/>
              </a:lnSpc>
              <a:spcAft>
                <a:spcPts val="333"/>
              </a:spcAft>
              <a:buFont typeface="Arial" panose="020B0604020202020204" pitchFamily="34" charset="0"/>
              <a:buChar char="•"/>
            </a:pPr>
            <a:r>
              <a:rPr lang="en-US" sz="2333" b="1" dirty="0">
                <a:solidFill>
                  <a:prstClr val="black"/>
                </a:solidFill>
                <a:latin typeface="Arial" panose="020B0604020202020204"/>
                <a:sym typeface="HP Simplified Light" panose="020B0404020204020204" pitchFamily="34" charset="0"/>
              </a:rPr>
              <a:t>Fluid IT </a:t>
            </a:r>
          </a:p>
          <a:p>
            <a:pPr marL="195796" indent="-195796" defTabSz="1524030">
              <a:lnSpc>
                <a:spcPct val="90000"/>
              </a:lnSpc>
              <a:spcAft>
                <a:spcPts val="333"/>
              </a:spcAft>
              <a:buFont typeface="Arial" panose="020B0604020202020204" pitchFamily="34" charset="0"/>
              <a:buChar char="•"/>
            </a:pPr>
            <a:r>
              <a:rPr lang="en-US" sz="2333" b="1" dirty="0">
                <a:solidFill>
                  <a:prstClr val="black"/>
                </a:solidFill>
                <a:latin typeface="Arial" panose="020B0604020202020204"/>
                <a:sym typeface="HP Simplified Light" panose="020B0404020204020204" pitchFamily="34" charset="0"/>
              </a:rPr>
              <a:t>Software defined everything</a:t>
            </a:r>
          </a:p>
          <a:p>
            <a:pPr marL="195796" indent="-195796" defTabSz="1524030">
              <a:lnSpc>
                <a:spcPct val="90000"/>
              </a:lnSpc>
              <a:spcAft>
                <a:spcPts val="333"/>
              </a:spcAft>
              <a:buFont typeface="Arial" panose="020B0604020202020204" pitchFamily="34" charset="0"/>
              <a:buChar char="•"/>
            </a:pPr>
            <a:r>
              <a:rPr lang="en-US" sz="2333" b="1" dirty="0">
                <a:solidFill>
                  <a:prstClr val="black"/>
                </a:solidFill>
                <a:latin typeface="Arial" panose="020B0604020202020204"/>
                <a:sym typeface="HP Simplified Light" panose="020B0404020204020204" pitchFamily="34" charset="0"/>
              </a:rPr>
              <a:t>Physical, virtual and containerized workloads</a:t>
            </a:r>
            <a:endParaRPr lang="en-US" sz="2333" b="1" dirty="0">
              <a:solidFill>
                <a:prstClr val="black"/>
              </a:solidFill>
              <a:latin typeface="Arial" panose="020B0604020202020204"/>
              <a:cs typeface="Arial" panose="020B0604020202020204" pitchFamily="34" charset="0"/>
              <a:sym typeface="HP Simplified Light" panose="020B0404020204020204" pitchFamily="34" charset="0"/>
            </a:endParaRPr>
          </a:p>
        </p:txBody>
      </p:sp>
      <p:sp>
        <p:nvSpPr>
          <p:cNvPr id="17" name="Rectangle 16"/>
          <p:cNvSpPr/>
          <p:nvPr/>
        </p:nvSpPr>
        <p:spPr>
          <a:xfrm>
            <a:off x="1480471" y="7369097"/>
            <a:ext cx="3673912" cy="2282420"/>
          </a:xfrm>
          <a:prstGeom prst="rect">
            <a:avLst/>
          </a:prstGeom>
        </p:spPr>
        <p:txBody>
          <a:bodyPr wrap="square">
            <a:spAutoFit/>
          </a:bodyPr>
          <a:lstStyle/>
          <a:p>
            <a:pPr defTabSz="1015767">
              <a:lnSpc>
                <a:spcPct val="90000"/>
              </a:lnSpc>
              <a:spcAft>
                <a:spcPts val="445"/>
              </a:spcAft>
            </a:pPr>
            <a:r>
              <a:rPr lang="en-US" sz="2667" b="1" dirty="0">
                <a:solidFill>
                  <a:prstClr val="black"/>
                </a:solidFill>
                <a:latin typeface="Arial" panose="020B0604020202020204"/>
                <a:cs typeface="Arial" panose="020B0604020202020204" pitchFamily="34" charset="0"/>
                <a:sym typeface="HP Simplified Light" panose="020B0404020204020204" pitchFamily="34" charset="0"/>
              </a:rPr>
              <a:t>Siloed Infrastructure</a:t>
            </a:r>
          </a:p>
          <a:p>
            <a:pPr marL="187859" indent="-187859" defTabSz="1015767">
              <a:lnSpc>
                <a:spcPct val="90000"/>
              </a:lnSpc>
              <a:spcAft>
                <a:spcPts val="445"/>
              </a:spcAft>
              <a:buFont typeface="Arial" panose="020B0604020202020204" pitchFamily="34" charset="0"/>
              <a:buChar char="•"/>
            </a:pPr>
            <a:r>
              <a:rPr lang="en-US" sz="2333" dirty="0">
                <a:solidFill>
                  <a:prstClr val="black"/>
                </a:solidFill>
                <a:latin typeface="Arial" panose="020B0604020202020204"/>
                <a:cs typeface="Arial" panose="020B0604020202020204" pitchFamily="34" charset="0"/>
                <a:sym typeface="HP Simplified Light" panose="020B0404020204020204" pitchFamily="34" charset="0"/>
              </a:rPr>
              <a:t>Complex processes</a:t>
            </a:r>
          </a:p>
          <a:p>
            <a:pPr marL="187859" indent="-187859" defTabSz="1015767">
              <a:lnSpc>
                <a:spcPct val="90000"/>
              </a:lnSpc>
              <a:spcAft>
                <a:spcPts val="445"/>
              </a:spcAft>
              <a:buFont typeface="Arial" panose="020B0604020202020204" pitchFamily="34" charset="0"/>
              <a:buChar char="•"/>
            </a:pPr>
            <a:r>
              <a:rPr lang="en-US" sz="2333" dirty="0">
                <a:solidFill>
                  <a:prstClr val="black"/>
                </a:solidFill>
                <a:latin typeface="Arial" panose="020B0604020202020204"/>
                <a:cs typeface="Arial" panose="020B0604020202020204" pitchFamily="34" charset="0"/>
                <a:sym typeface="HP Simplified Light" panose="020B0404020204020204" pitchFamily="34" charset="0"/>
              </a:rPr>
              <a:t>Static, </a:t>
            </a:r>
            <a:r>
              <a:rPr lang="en-US" sz="2333" dirty="0" err="1">
                <a:solidFill>
                  <a:prstClr val="black"/>
                </a:solidFill>
                <a:latin typeface="Arial" panose="020B0604020202020204"/>
                <a:cs typeface="Arial" panose="020B0604020202020204" pitchFamily="34" charset="0"/>
                <a:sym typeface="HP Simplified Light" panose="020B0404020204020204" pitchFamily="34" charset="0"/>
              </a:rPr>
              <a:t>siloed</a:t>
            </a:r>
            <a:r>
              <a:rPr lang="en-US" sz="2333" dirty="0">
                <a:solidFill>
                  <a:prstClr val="black"/>
                </a:solidFill>
                <a:latin typeface="Arial" panose="020B0604020202020204"/>
                <a:cs typeface="Arial" panose="020B0604020202020204" pitchFamily="34" charset="0"/>
                <a:sym typeface="HP Simplified Light" panose="020B0404020204020204" pitchFamily="34" charset="0"/>
              </a:rPr>
              <a:t> IT</a:t>
            </a:r>
          </a:p>
          <a:p>
            <a:pPr marL="187859" indent="-187859" defTabSz="1015767">
              <a:lnSpc>
                <a:spcPct val="90000"/>
              </a:lnSpc>
              <a:spcAft>
                <a:spcPts val="445"/>
              </a:spcAft>
              <a:buFont typeface="Arial" panose="020B0604020202020204" pitchFamily="34" charset="0"/>
              <a:buChar char="•"/>
            </a:pPr>
            <a:r>
              <a:rPr lang="en-US" sz="2333" dirty="0">
                <a:solidFill>
                  <a:prstClr val="black"/>
                </a:solidFill>
                <a:latin typeface="Arial" panose="020B0604020202020204"/>
                <a:cs typeface="Arial" panose="020B0604020202020204" pitchFamily="34" charset="0"/>
                <a:sym typeface="HP Simplified Light" panose="020B0404020204020204" pitchFamily="34" charset="0"/>
              </a:rPr>
              <a:t>Silo defined</a:t>
            </a:r>
          </a:p>
          <a:p>
            <a:pPr marL="187859" indent="-187859" defTabSz="1015767">
              <a:lnSpc>
                <a:spcPct val="90000"/>
              </a:lnSpc>
              <a:spcAft>
                <a:spcPts val="445"/>
              </a:spcAft>
              <a:buFont typeface="Arial" panose="020B0604020202020204" pitchFamily="34" charset="0"/>
              <a:buChar char="•"/>
            </a:pPr>
            <a:r>
              <a:rPr lang="en-US" sz="2333" dirty="0">
                <a:solidFill>
                  <a:prstClr val="black"/>
                </a:solidFill>
                <a:latin typeface="Arial" panose="020B0604020202020204"/>
                <a:cs typeface="Arial" panose="020B0604020202020204" pitchFamily="34" charset="0"/>
                <a:sym typeface="HP Simplified Light" panose="020B0404020204020204" pitchFamily="34" charset="0"/>
              </a:rPr>
              <a:t>Physical, virtual, and containerized workloads</a:t>
            </a:r>
          </a:p>
        </p:txBody>
      </p:sp>
      <p:sp>
        <p:nvSpPr>
          <p:cNvPr id="18" name="TextBox 17"/>
          <p:cNvSpPr txBox="1"/>
          <p:nvPr/>
        </p:nvSpPr>
        <p:spPr>
          <a:xfrm>
            <a:off x="889001" y="6443204"/>
            <a:ext cx="2347695" cy="507831"/>
          </a:xfrm>
          <a:prstGeom prst="rect">
            <a:avLst/>
          </a:prstGeom>
          <a:noFill/>
        </p:spPr>
        <p:txBody>
          <a:bodyPr wrap="square" rtlCol="0">
            <a:spAutoFit/>
          </a:bodyPr>
          <a:lstStyle/>
          <a:p>
            <a:pPr algn="ctr" defTabSz="1015767">
              <a:lnSpc>
                <a:spcPct val="90000"/>
              </a:lnSpc>
            </a:pPr>
            <a:r>
              <a:rPr lang="en-US" sz="3000" b="1" dirty="0">
                <a:solidFill>
                  <a:prstClr val="black"/>
                </a:solidFill>
                <a:latin typeface="Arial" panose="020B0604020202020204"/>
                <a:cs typeface="Arial" panose="020B0604020202020204" pitchFamily="34" charset="0"/>
                <a:sym typeface="HP Simplified Light" panose="020B0404020204020204" pitchFamily="34" charset="0"/>
              </a:rPr>
              <a:t>Traditional</a:t>
            </a:r>
          </a:p>
        </p:txBody>
      </p:sp>
      <p:sp>
        <p:nvSpPr>
          <p:cNvPr id="19" name="TextBox 18"/>
          <p:cNvSpPr txBox="1"/>
          <p:nvPr/>
        </p:nvSpPr>
        <p:spPr>
          <a:xfrm>
            <a:off x="5063938" y="5090265"/>
            <a:ext cx="2538168" cy="507831"/>
          </a:xfrm>
          <a:prstGeom prst="rect">
            <a:avLst/>
          </a:prstGeom>
          <a:noFill/>
        </p:spPr>
        <p:txBody>
          <a:bodyPr wrap="square" rtlCol="0">
            <a:spAutoFit/>
          </a:bodyPr>
          <a:lstStyle/>
          <a:p>
            <a:pPr algn="ctr" defTabSz="1015767">
              <a:lnSpc>
                <a:spcPct val="90000"/>
              </a:lnSpc>
            </a:pPr>
            <a:r>
              <a:rPr lang="en-US" sz="3000" b="1" dirty="0">
                <a:solidFill>
                  <a:prstClr val="black"/>
                </a:solidFill>
                <a:latin typeface="Arial" panose="020B0604020202020204"/>
                <a:cs typeface="Arial" panose="020B0604020202020204" pitchFamily="34" charset="0"/>
                <a:sym typeface="HP Simplified Light" panose="020B0404020204020204" pitchFamily="34" charset="0"/>
              </a:rPr>
              <a:t>Converged</a:t>
            </a:r>
          </a:p>
        </p:txBody>
      </p:sp>
      <p:sp>
        <p:nvSpPr>
          <p:cNvPr id="20" name="TextBox 19"/>
          <p:cNvSpPr txBox="1"/>
          <p:nvPr/>
        </p:nvSpPr>
        <p:spPr>
          <a:xfrm>
            <a:off x="9337518" y="3689300"/>
            <a:ext cx="3561345" cy="507831"/>
          </a:xfrm>
          <a:prstGeom prst="rect">
            <a:avLst/>
          </a:prstGeom>
          <a:noFill/>
        </p:spPr>
        <p:txBody>
          <a:bodyPr wrap="square" rtlCol="0">
            <a:spAutoFit/>
          </a:bodyPr>
          <a:lstStyle/>
          <a:p>
            <a:pPr algn="ctr" defTabSz="1015767">
              <a:lnSpc>
                <a:spcPct val="90000"/>
              </a:lnSpc>
            </a:pPr>
            <a:r>
              <a:rPr lang="en-US" sz="3000" b="1" dirty="0">
                <a:solidFill>
                  <a:prstClr val="black"/>
                </a:solidFill>
                <a:latin typeface="Arial" panose="020B0604020202020204"/>
                <a:cs typeface="Arial" panose="020B0604020202020204" pitchFamily="34" charset="0"/>
                <a:sym typeface="HP Simplified Light" panose="020B0404020204020204" pitchFamily="34" charset="0"/>
              </a:rPr>
              <a:t>Hyper-converged</a:t>
            </a:r>
          </a:p>
        </p:txBody>
      </p:sp>
      <p:sp>
        <p:nvSpPr>
          <p:cNvPr id="21" name="TextBox 20"/>
          <p:cNvSpPr txBox="1"/>
          <p:nvPr/>
        </p:nvSpPr>
        <p:spPr>
          <a:xfrm>
            <a:off x="13642932" y="2138199"/>
            <a:ext cx="3582262" cy="646331"/>
          </a:xfrm>
          <a:prstGeom prst="rect">
            <a:avLst/>
          </a:prstGeom>
          <a:noFill/>
        </p:spPr>
        <p:txBody>
          <a:bodyPr wrap="square" rtlCol="0">
            <a:spAutoFit/>
          </a:bodyPr>
          <a:lstStyle/>
          <a:p>
            <a:pPr algn="ctr" defTabSz="1015767">
              <a:lnSpc>
                <a:spcPct val="90000"/>
              </a:lnSpc>
            </a:pPr>
            <a:r>
              <a:rPr lang="en-US" sz="4000" b="1" dirty="0">
                <a:solidFill>
                  <a:srgbClr val="00A982"/>
                </a:solidFill>
                <a:latin typeface="Arial" panose="020B0604020202020204"/>
                <a:cs typeface="Arial" panose="020B0604020202020204" pitchFamily="34" charset="0"/>
                <a:sym typeface="HP Simplified Light" panose="020B0404020204020204" pitchFamily="34" charset="0"/>
              </a:rPr>
              <a:t>Composable</a:t>
            </a:r>
          </a:p>
        </p:txBody>
      </p:sp>
      <p:sp>
        <p:nvSpPr>
          <p:cNvPr id="23" name="Pentagon 22"/>
          <p:cNvSpPr/>
          <p:nvPr/>
        </p:nvSpPr>
        <p:spPr>
          <a:xfrm>
            <a:off x="13476985" y="7882192"/>
            <a:ext cx="4575510" cy="707886"/>
          </a:xfrm>
          <a:prstGeom prst="homePlate">
            <a:avLst/>
          </a:prstGeom>
          <a:solidFill>
            <a:srgbClr val="00B388"/>
          </a:solidFill>
          <a:ln w="38100">
            <a:solidFill>
              <a:srgbClr val="00B388"/>
            </a:solidFill>
          </a:ln>
        </p:spPr>
        <p:txBody>
          <a:bodyPr wrap="square">
            <a:spAutoFit/>
          </a:bodyPr>
          <a:lstStyle/>
          <a:p>
            <a:pPr defTabSz="1524030"/>
            <a:r>
              <a:rPr lang="en-US" sz="4000" b="1" dirty="0">
                <a:solidFill>
                  <a:prstClr val="white"/>
                </a:solidFill>
                <a:latin typeface="Arial" panose="020B0604020202020204"/>
              </a:rPr>
              <a:t>Composability</a:t>
            </a:r>
          </a:p>
        </p:txBody>
      </p:sp>
    </p:spTree>
    <p:extLst>
      <p:ext uri="{BB962C8B-B14F-4D97-AF65-F5344CB8AC3E}">
        <p14:creationId xmlns:p14="http://schemas.microsoft.com/office/powerpoint/2010/main" val="988013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anim calcmode="lin" valueType="num">
                                      <p:cBhvr>
                                        <p:cTn id="64" dur="1000" fill="hold"/>
                                        <p:tgtEl>
                                          <p:spTgt spid="21"/>
                                        </p:tgtEl>
                                        <p:attrNameLst>
                                          <p:attrName>ppt_x</p:attrName>
                                        </p:attrNameLst>
                                      </p:cBhvr>
                                      <p:tavLst>
                                        <p:tav tm="0">
                                          <p:val>
                                            <p:strVal val="#ppt_x"/>
                                          </p:val>
                                        </p:tav>
                                        <p:tav tm="100000">
                                          <p:val>
                                            <p:strVal val="#ppt_x"/>
                                          </p:val>
                                        </p:tav>
                                      </p:tavLst>
                                    </p:anim>
                                    <p:anim calcmode="lin" valueType="num">
                                      <p:cBhvr>
                                        <p:cTn id="65" dur="1000" fill="hold"/>
                                        <p:tgtEl>
                                          <p:spTgt spid="2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1000"/>
                                        <p:tgtEl>
                                          <p:spTgt spid="6"/>
                                        </p:tgtEl>
                                      </p:cBhvr>
                                    </p:animEffect>
                                    <p:anim calcmode="lin" valueType="num">
                                      <p:cBhvr>
                                        <p:cTn id="69" dur="1000" fill="hold"/>
                                        <p:tgtEl>
                                          <p:spTgt spid="6"/>
                                        </p:tgtEl>
                                        <p:attrNameLst>
                                          <p:attrName>ppt_x</p:attrName>
                                        </p:attrNameLst>
                                      </p:cBhvr>
                                      <p:tavLst>
                                        <p:tav tm="0">
                                          <p:val>
                                            <p:strVal val="#ppt_x"/>
                                          </p:val>
                                        </p:tav>
                                        <p:tav tm="100000">
                                          <p:val>
                                            <p:strVal val="#ppt_x"/>
                                          </p:val>
                                        </p:tav>
                                      </p:tavLst>
                                    </p:anim>
                                    <p:anim calcmode="lin" valueType="num">
                                      <p:cBhvr>
                                        <p:cTn id="70" dur="1000" fill="hold"/>
                                        <p:tgtEl>
                                          <p:spTgt spid="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P spid="8" grpId="0" animBg="1"/>
      <p:bldP spid="9" grpId="0" animBg="1"/>
      <p:bldP spid="10" grpId="0" animBg="1"/>
      <p:bldP spid="14" grpId="0"/>
      <p:bldP spid="15" grpId="0"/>
      <p:bldP spid="16" grpId="0"/>
      <p:bldP spid="17" grpId="0"/>
      <p:bldP spid="18" grpId="0"/>
      <p:bldP spid="19" grpId="0"/>
      <p:bldP spid="20" grpId="0"/>
      <p:bldP spid="21" grpId="0"/>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flipH="1">
            <a:off x="5292938" y="8779162"/>
            <a:ext cx="2486435" cy="0"/>
          </a:xfrm>
          <a:prstGeom prst="line">
            <a:avLst/>
          </a:prstGeom>
          <a:ln w="19050">
            <a:solidFill>
              <a:srgbClr val="01B388"/>
            </a:solidFill>
            <a:prstDash val="sysDash"/>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490787" y="6366883"/>
            <a:ext cx="7098213" cy="3400827"/>
            <a:chOff x="3892883" y="3314785"/>
            <a:chExt cx="4258928" cy="2040496"/>
          </a:xfrm>
        </p:grpSpPr>
        <p:sp>
          <p:nvSpPr>
            <p:cNvPr id="253" name="Rectangle 252"/>
            <p:cNvSpPr/>
            <p:nvPr/>
          </p:nvSpPr>
          <p:spPr>
            <a:xfrm>
              <a:off x="3892883" y="3327324"/>
              <a:ext cx="4258927" cy="449638"/>
            </a:xfrm>
            <a:prstGeom prst="rect">
              <a:avLst/>
            </a:prstGeom>
            <a:solidFill>
              <a:schemeClr val="bg1"/>
            </a:solidFill>
            <a:ln w="19050">
              <a:solidFill>
                <a:srgbClr val="00B38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1015385">
                <a:lnSpc>
                  <a:spcPct val="90000"/>
                </a:lnSpc>
              </a:pPr>
              <a:r>
                <a:rPr lang="en-US" sz="3000" b="1" dirty="0">
                  <a:solidFill>
                    <a:prstClr val="black"/>
                  </a:solidFill>
                  <a:latin typeface="Arial" panose="020B0604020202020204"/>
                  <a:cs typeface="Arial" panose="020B0604020202020204" pitchFamily="34" charset="0"/>
                  <a:sym typeface="HP Simplified Light" panose="020B0404020204020204" pitchFamily="34" charset="0"/>
                </a:rPr>
                <a:t>Unified API</a:t>
              </a:r>
            </a:p>
          </p:txBody>
        </p:sp>
        <p:sp>
          <p:nvSpPr>
            <p:cNvPr id="2" name="Rectangle 1"/>
            <p:cNvSpPr/>
            <p:nvPr/>
          </p:nvSpPr>
          <p:spPr bwMode="ltGray">
            <a:xfrm>
              <a:off x="3892883" y="3314785"/>
              <a:ext cx="4258928" cy="2040496"/>
            </a:xfrm>
            <a:prstGeom prst="rect">
              <a:avLst/>
            </a:prstGeom>
            <a:noFill/>
            <a:ln w="76200">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332" dirty="0" err="1">
                <a:solidFill>
                  <a:prstClr val="black"/>
                </a:solidFill>
                <a:latin typeface="Arial" panose="020B0604020202020204"/>
              </a:endParaRPr>
            </a:p>
          </p:txBody>
        </p:sp>
      </p:grpSp>
      <p:grpSp>
        <p:nvGrpSpPr>
          <p:cNvPr id="224" name="Group 223"/>
          <p:cNvGrpSpPr/>
          <p:nvPr/>
        </p:nvGrpSpPr>
        <p:grpSpPr>
          <a:xfrm>
            <a:off x="6490787" y="7149458"/>
            <a:ext cx="7098212" cy="2618247"/>
            <a:chOff x="3989147" y="3784423"/>
            <a:chExt cx="4260036" cy="1571357"/>
          </a:xfrm>
        </p:grpSpPr>
        <p:grpSp>
          <p:nvGrpSpPr>
            <p:cNvPr id="14" name="Group 13"/>
            <p:cNvGrpSpPr/>
            <p:nvPr/>
          </p:nvGrpSpPr>
          <p:grpSpPr>
            <a:xfrm>
              <a:off x="3989147" y="4503040"/>
              <a:ext cx="587373" cy="576077"/>
              <a:chOff x="6677026" y="4762500"/>
              <a:chExt cx="495300" cy="485775"/>
            </a:xfrm>
          </p:grpSpPr>
          <p:sp>
            <p:nvSpPr>
              <p:cNvPr id="7" name="Rectangle 6"/>
              <p:cNvSpPr/>
              <p:nvPr/>
            </p:nvSpPr>
            <p:spPr bwMode="ltGray">
              <a:xfrm>
                <a:off x="6677026" y="4762500"/>
                <a:ext cx="495300" cy="4000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332" dirty="0" err="1">
                  <a:solidFill>
                    <a:prstClr val="black"/>
                  </a:solidFill>
                  <a:latin typeface="Arial" panose="020B0604020202020204"/>
                </a:endParaRPr>
              </a:p>
            </p:txBody>
          </p:sp>
          <p:cxnSp>
            <p:nvCxnSpPr>
              <p:cNvPr id="10" name="Straight Connector 9"/>
              <p:cNvCxnSpPr/>
              <p:nvPr/>
            </p:nvCxnSpPr>
            <p:spPr>
              <a:xfrm>
                <a:off x="6781800" y="5248275"/>
                <a:ext cx="2857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7" name="Rectangle 246"/>
            <p:cNvSpPr/>
            <p:nvPr/>
          </p:nvSpPr>
          <p:spPr>
            <a:xfrm>
              <a:off x="3989147" y="3784423"/>
              <a:ext cx="4260036" cy="1571357"/>
            </a:xfrm>
            <a:prstGeom prst="rect">
              <a:avLst/>
            </a:prstGeom>
            <a:solidFill>
              <a:schemeClr val="bg1"/>
            </a:solidFill>
            <a:ln w="76200">
              <a:solidFill>
                <a:srgbClr val="00B388"/>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015385">
                <a:lnSpc>
                  <a:spcPct val="90000"/>
                </a:lnSpc>
              </a:pPr>
              <a:r>
                <a:rPr lang="en-US" sz="3000" b="1" dirty="0">
                  <a:solidFill>
                    <a:prstClr val="black"/>
                  </a:solidFill>
                  <a:latin typeface="Arial" panose="020B0604020202020204"/>
                  <a:cs typeface="Arial" panose="020B0604020202020204" pitchFamily="34" charset="0"/>
                  <a:sym typeface="HP Simplified Light" panose="020B0404020204020204" pitchFamily="34" charset="0"/>
                </a:rPr>
                <a:t>Software Defined Intelligence</a:t>
              </a:r>
            </a:p>
          </p:txBody>
        </p:sp>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59172" y="4600858"/>
              <a:ext cx="552137" cy="552137"/>
            </a:xfrm>
            <a:prstGeom prst="rect">
              <a:avLst/>
            </a:prstGeom>
          </p:spPr>
        </p:pic>
      </p:grpSp>
      <p:graphicFrame>
        <p:nvGraphicFramePr>
          <p:cNvPr id="3" name="Object 2" hidden="1"/>
          <p:cNvGraphicFramePr>
            <a:graphicFrameLocks noChangeAspect="1"/>
          </p:cNvGraphicFramePr>
          <p:nvPr>
            <p:custDataLst>
              <p:tags r:id="rId2"/>
            </p:custDataLst>
            <p:extLst/>
          </p:nvPr>
        </p:nvGraphicFramePr>
        <p:xfrm>
          <a:off x="13236" y="7121"/>
          <a:ext cx="2645" cy="2645"/>
        </p:xfrm>
        <a:graphic>
          <a:graphicData uri="http://schemas.openxmlformats.org/presentationml/2006/ole">
            <mc:AlternateContent xmlns:mc="http://schemas.openxmlformats.org/markup-compatibility/2006">
              <mc:Choice xmlns:v="urn:schemas-microsoft-com:vml" Requires="v">
                <p:oleObj spid="_x0000_s7171"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3236" y="7121"/>
                        <a:ext cx="2645" cy="2645"/>
                      </a:xfrm>
                      <a:prstGeom prst="rect">
                        <a:avLst/>
                      </a:prstGeom>
                    </p:spPr>
                  </p:pic>
                </p:oleObj>
              </mc:Fallback>
            </mc:AlternateContent>
          </a:graphicData>
        </a:graphic>
      </p:graphicFrame>
      <p:sp>
        <p:nvSpPr>
          <p:cNvPr id="94" name="Title 1"/>
          <p:cNvSpPr>
            <a:spLocks noGrp="1"/>
          </p:cNvSpPr>
          <p:nvPr>
            <p:ph type="title"/>
          </p:nvPr>
        </p:nvSpPr>
        <p:spPr>
          <a:xfrm>
            <a:off x="1020497" y="871205"/>
            <a:ext cx="18273717" cy="685443"/>
          </a:xfrm>
        </p:spPr>
        <p:txBody>
          <a:bodyPr/>
          <a:lstStyle/>
          <a:p>
            <a:r>
              <a:rPr lang="en-US" dirty="0">
                <a:cs typeface="Metric Bold"/>
                <a:sym typeface="HP Simplified Light" panose="020B0404020204020204" pitchFamily="34" charset="0"/>
              </a:rPr>
              <a:t>Composable Infrastructure</a:t>
            </a:r>
          </a:p>
        </p:txBody>
      </p:sp>
      <p:sp>
        <p:nvSpPr>
          <p:cNvPr id="25" name="Text Placeholder 9"/>
          <p:cNvSpPr>
            <a:spLocks noGrp="1"/>
          </p:cNvSpPr>
          <p:nvPr>
            <p:ph type="body" sz="quarter" idx="13"/>
          </p:nvPr>
        </p:nvSpPr>
        <p:spPr>
          <a:xfrm>
            <a:off x="1018118" y="1558159"/>
            <a:ext cx="18278477" cy="634835"/>
          </a:xfrm>
        </p:spPr>
        <p:txBody>
          <a:bodyPr/>
          <a:lstStyle/>
          <a:p>
            <a:r>
              <a:rPr lang="en-US" dirty="0">
                <a:cs typeface="Metric Regular"/>
              </a:rPr>
              <a:t>Architectural design principles</a:t>
            </a:r>
          </a:p>
        </p:txBody>
      </p:sp>
      <p:sp>
        <p:nvSpPr>
          <p:cNvPr id="248" name="Rectangle 247"/>
          <p:cNvSpPr/>
          <p:nvPr/>
        </p:nvSpPr>
        <p:spPr>
          <a:xfrm>
            <a:off x="7751805" y="7770689"/>
            <a:ext cx="4633950" cy="1791053"/>
          </a:xfrm>
          <a:prstGeom prst="rect">
            <a:avLst/>
          </a:prstGeom>
          <a:solidFill>
            <a:schemeClr val="bg1"/>
          </a:solidFill>
          <a:ln w="76200">
            <a:solidFill>
              <a:srgbClr val="00B388"/>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015385">
              <a:lnSpc>
                <a:spcPct val="90000"/>
              </a:lnSpc>
            </a:pPr>
            <a:endParaRPr lang="en-US" sz="2667" b="1" dirty="0">
              <a:solidFill>
                <a:prstClr val="black"/>
              </a:solidFill>
              <a:latin typeface="Arial" panose="020B0604020202020204"/>
              <a:cs typeface="Arial" panose="020B0604020202020204" pitchFamily="34" charset="0"/>
              <a:sym typeface="HP Simplified Light" panose="020B0404020204020204" pitchFamily="34" charset="0"/>
            </a:endParaRPr>
          </a:p>
        </p:txBody>
      </p:sp>
      <p:sp>
        <p:nvSpPr>
          <p:cNvPr id="17" name="Rectangle 16"/>
          <p:cNvSpPr/>
          <p:nvPr/>
        </p:nvSpPr>
        <p:spPr>
          <a:xfrm>
            <a:off x="762002" y="7180488"/>
            <a:ext cx="5513707" cy="3041667"/>
          </a:xfrm>
          <a:prstGeom prst="rect">
            <a:avLst/>
          </a:prstGeom>
        </p:spPr>
        <p:txBody>
          <a:bodyPr wrap="square">
            <a:spAutoFit/>
          </a:bodyPr>
          <a:lstStyle/>
          <a:p>
            <a:pPr defTabSz="1523079">
              <a:spcAft>
                <a:spcPts val="1000"/>
              </a:spcAft>
            </a:pPr>
            <a:r>
              <a:rPr lang="en-US" sz="3330" b="1" dirty="0">
                <a:solidFill>
                  <a:prstClr val="black"/>
                </a:solidFill>
                <a:latin typeface="Arial" panose="020B0604020202020204"/>
                <a:sym typeface="HP Simplified Light" panose="020B0404020204020204" pitchFamily="34" charset="0"/>
              </a:rPr>
              <a:t>Fluid Resource Pools</a:t>
            </a:r>
          </a:p>
          <a:p>
            <a:pPr marL="291047" indent="-283111" defTabSz="1142336">
              <a:spcAft>
                <a:spcPts val="1000"/>
              </a:spcAft>
              <a:buFont typeface="Arial" panose="020B0604020202020204" pitchFamily="34" charset="0"/>
              <a:buChar char="–"/>
            </a:pPr>
            <a:r>
              <a:rPr lang="en-US" sz="2667" dirty="0">
                <a:solidFill>
                  <a:prstClr val="black"/>
                </a:solidFill>
                <a:latin typeface="Arial" panose="020B0604020202020204"/>
                <a:sym typeface="HP Simplified Light" panose="020B0404020204020204" pitchFamily="34" charset="0"/>
              </a:rPr>
              <a:t>Single infrastructure of disaggregated resource pools</a:t>
            </a:r>
          </a:p>
          <a:p>
            <a:pPr marL="291047" indent="-283111" defTabSz="1142336">
              <a:spcAft>
                <a:spcPts val="1000"/>
              </a:spcAft>
              <a:buFont typeface="Arial" panose="020B0604020202020204" pitchFamily="34" charset="0"/>
              <a:buChar char="–"/>
            </a:pPr>
            <a:r>
              <a:rPr lang="en-US" sz="2667" dirty="0">
                <a:solidFill>
                  <a:prstClr val="black"/>
                </a:solidFill>
                <a:latin typeface="Arial" panose="020B0604020202020204"/>
                <a:sym typeface="HP Simplified Light" panose="020B0404020204020204" pitchFamily="34" charset="0"/>
              </a:rPr>
              <a:t>Physical, virtual, and containers    </a:t>
            </a:r>
          </a:p>
          <a:p>
            <a:pPr marL="291047" indent="-283111" defTabSz="1142336">
              <a:spcAft>
                <a:spcPts val="1000"/>
              </a:spcAft>
              <a:buFont typeface="Arial" panose="020B0604020202020204" pitchFamily="34" charset="0"/>
              <a:buChar char="–"/>
            </a:pPr>
            <a:r>
              <a:rPr lang="en-US" sz="2667" dirty="0">
                <a:solidFill>
                  <a:prstClr val="black"/>
                </a:solidFill>
                <a:latin typeface="Arial" panose="020B0604020202020204"/>
                <a:sym typeface="HP Simplified Light" panose="020B0404020204020204" pitchFamily="34" charset="0"/>
              </a:rPr>
              <a:t>Auto-integrating of resource capacity</a:t>
            </a:r>
          </a:p>
        </p:txBody>
      </p:sp>
      <p:sp>
        <p:nvSpPr>
          <p:cNvPr id="22" name="Rectangle 21"/>
          <p:cNvSpPr/>
          <p:nvPr/>
        </p:nvSpPr>
        <p:spPr>
          <a:xfrm>
            <a:off x="14351000" y="7620672"/>
            <a:ext cx="5969000" cy="2605009"/>
          </a:xfrm>
          <a:prstGeom prst="rect">
            <a:avLst/>
          </a:prstGeom>
        </p:spPr>
        <p:txBody>
          <a:bodyPr wrap="square">
            <a:spAutoFit/>
          </a:bodyPr>
          <a:lstStyle/>
          <a:p>
            <a:pPr defTabSz="1522697">
              <a:spcAft>
                <a:spcPts val="1000"/>
              </a:spcAft>
            </a:pPr>
            <a:r>
              <a:rPr lang="en-US" sz="3330" b="1" dirty="0">
                <a:solidFill>
                  <a:prstClr val="black"/>
                </a:solidFill>
                <a:latin typeface="Arial" panose="020B0604020202020204"/>
                <a:sym typeface="HP Simplified Light" panose="020B0404020204020204" pitchFamily="34" charset="0"/>
              </a:rPr>
              <a:t>Software-Defined Intelligence</a:t>
            </a:r>
          </a:p>
          <a:p>
            <a:pPr marL="291047" indent="-283111" defTabSz="1142680">
              <a:spcAft>
                <a:spcPts val="1000"/>
              </a:spcAft>
              <a:buFont typeface="Arial" panose="020B0604020202020204" pitchFamily="34" charset="0"/>
              <a:buChar char="–"/>
            </a:pPr>
            <a:r>
              <a:rPr lang="en-US" sz="2667" dirty="0">
                <a:solidFill>
                  <a:prstClr val="black"/>
                </a:solidFill>
                <a:latin typeface="Arial" panose="020B0604020202020204"/>
                <a:sym typeface="HP Simplified Light" panose="020B0404020204020204" pitchFamily="34" charset="0"/>
              </a:rPr>
              <a:t>Template-driven workload composition </a:t>
            </a:r>
          </a:p>
          <a:p>
            <a:pPr marL="291047" indent="-283111" defTabSz="1142680">
              <a:spcAft>
                <a:spcPts val="1000"/>
              </a:spcAft>
              <a:buFont typeface="Arial" panose="020B0604020202020204" pitchFamily="34" charset="0"/>
              <a:buChar char="–"/>
            </a:pPr>
            <a:r>
              <a:rPr lang="en-US" sz="2667" dirty="0">
                <a:solidFill>
                  <a:prstClr val="black"/>
                </a:solidFill>
                <a:latin typeface="Arial" panose="020B0604020202020204"/>
                <a:sym typeface="HP Simplified Light" panose="020B0404020204020204" pitchFamily="34" charset="0"/>
              </a:rPr>
              <a:t>Frictionless operations</a:t>
            </a:r>
          </a:p>
        </p:txBody>
      </p:sp>
      <p:cxnSp>
        <p:nvCxnSpPr>
          <p:cNvPr id="24" name="Elbow Connector 23"/>
          <p:cNvCxnSpPr/>
          <p:nvPr/>
        </p:nvCxnSpPr>
        <p:spPr>
          <a:xfrm rot="5400000">
            <a:off x="13028428" y="5021673"/>
            <a:ext cx="1772245" cy="872900"/>
          </a:xfrm>
          <a:prstGeom prst="bentConnector3">
            <a:avLst>
              <a:gd name="adj1" fmla="val 746"/>
            </a:avLst>
          </a:prstGeom>
          <a:ln w="19050">
            <a:solidFill>
              <a:srgbClr val="01B388"/>
            </a:solidFill>
            <a:prstDash val="sysDash"/>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4351001" y="3626502"/>
            <a:ext cx="5841998" cy="3041667"/>
          </a:xfrm>
          <a:prstGeom prst="rect">
            <a:avLst/>
          </a:prstGeom>
        </p:spPr>
        <p:txBody>
          <a:bodyPr wrap="square">
            <a:spAutoFit/>
          </a:bodyPr>
          <a:lstStyle/>
          <a:p>
            <a:pPr defTabSz="1522697">
              <a:spcAft>
                <a:spcPts val="1000"/>
              </a:spcAft>
            </a:pPr>
            <a:r>
              <a:rPr lang="en-US" sz="3330" b="1" dirty="0">
                <a:solidFill>
                  <a:prstClr val="black"/>
                </a:solidFill>
                <a:latin typeface="Arial" panose="020B0604020202020204"/>
                <a:sym typeface="HP Simplified Light" panose="020B0404020204020204" pitchFamily="34" charset="0"/>
              </a:rPr>
              <a:t>Unified API</a:t>
            </a:r>
          </a:p>
          <a:p>
            <a:pPr marL="291047" lvl="1" indent="-283111" defTabSz="1524030">
              <a:spcAft>
                <a:spcPts val="1000"/>
              </a:spcAft>
              <a:buSzPct val="80000"/>
              <a:buFont typeface="Arial" panose="020B0604020202020204" pitchFamily="34" charset="0"/>
              <a:buChar char="–"/>
            </a:pPr>
            <a:r>
              <a:rPr lang="en-US" sz="2667" dirty="0">
                <a:solidFill>
                  <a:prstClr val="black"/>
                </a:solidFill>
                <a:latin typeface="Arial" panose="020B0604020202020204"/>
                <a:sym typeface="HP Simplified Light" panose="020B0404020204020204" pitchFamily="34" charset="0"/>
              </a:rPr>
              <a:t>Single line of code to abstract every element of infrastructure</a:t>
            </a:r>
          </a:p>
          <a:p>
            <a:pPr marL="291047" lvl="1" indent="-283111" defTabSz="1524030">
              <a:spcAft>
                <a:spcPts val="1000"/>
              </a:spcAft>
              <a:buSzPct val="80000"/>
              <a:buFont typeface="Arial" panose="020B0604020202020204" pitchFamily="34" charset="0"/>
              <a:buChar char="–"/>
            </a:pPr>
            <a:r>
              <a:rPr lang="en-US" sz="2667" dirty="0">
                <a:solidFill>
                  <a:prstClr val="black"/>
                </a:solidFill>
                <a:latin typeface="Arial" panose="020B0604020202020204"/>
                <a:sym typeface="HP Simplified Light" panose="020B0404020204020204" pitchFamily="34" charset="0"/>
              </a:rPr>
              <a:t>Full infrastructure programmability</a:t>
            </a:r>
          </a:p>
          <a:p>
            <a:pPr marL="291047" lvl="1" indent="-283111" defTabSz="1524030">
              <a:spcAft>
                <a:spcPts val="1000"/>
              </a:spcAft>
              <a:buSzPct val="80000"/>
              <a:buFont typeface="Arial" panose="020B0604020202020204" pitchFamily="34" charset="0"/>
              <a:buChar char="–"/>
            </a:pPr>
            <a:r>
              <a:rPr lang="en-US" sz="2667" dirty="0">
                <a:solidFill>
                  <a:prstClr val="black"/>
                </a:solidFill>
                <a:latin typeface="Arial" panose="020B0604020202020204"/>
                <a:sym typeface="HP Simplified Light" panose="020B0404020204020204" pitchFamily="34" charset="0"/>
              </a:rPr>
              <a:t>Bare metal interface for Infrastructure as a Service</a:t>
            </a:r>
          </a:p>
        </p:txBody>
      </p:sp>
      <p:cxnSp>
        <p:nvCxnSpPr>
          <p:cNvPr id="44" name="Straight Connector 43"/>
          <p:cNvCxnSpPr/>
          <p:nvPr/>
        </p:nvCxnSpPr>
        <p:spPr>
          <a:xfrm flipH="1">
            <a:off x="12507393" y="8779162"/>
            <a:ext cx="2148408" cy="0"/>
          </a:xfrm>
          <a:prstGeom prst="line">
            <a:avLst/>
          </a:prstGeom>
          <a:ln w="19050">
            <a:solidFill>
              <a:srgbClr val="01B388"/>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76796" y="8297892"/>
            <a:ext cx="1133795" cy="114340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4393" y="8329121"/>
            <a:ext cx="922410" cy="1080948"/>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53923" y="8321916"/>
            <a:ext cx="1085750" cy="1095358"/>
          </a:xfrm>
          <a:prstGeom prst="rect">
            <a:avLst/>
          </a:prstGeom>
        </p:spPr>
      </p:pic>
      <p:sp>
        <p:nvSpPr>
          <p:cNvPr id="18" name="Rectangle 17"/>
          <p:cNvSpPr/>
          <p:nvPr/>
        </p:nvSpPr>
        <p:spPr bwMode="ltGray">
          <a:xfrm>
            <a:off x="6550658" y="6975777"/>
            <a:ext cx="6979920" cy="24849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000" dirty="0" err="1">
              <a:solidFill>
                <a:prstClr val="black"/>
              </a:solidFill>
              <a:latin typeface="Arial" panose="020B0604020202020204"/>
            </a:endParaRPr>
          </a:p>
        </p:txBody>
      </p:sp>
      <p:cxnSp>
        <p:nvCxnSpPr>
          <p:cNvPr id="20" name="Straight Connector 19"/>
          <p:cNvCxnSpPr/>
          <p:nvPr/>
        </p:nvCxnSpPr>
        <p:spPr>
          <a:xfrm rot="10800000" flipV="1">
            <a:off x="6604000" y="7112000"/>
            <a:ext cx="6858000" cy="0"/>
          </a:xfrm>
          <a:prstGeom prst="line">
            <a:avLst/>
          </a:prstGeom>
          <a:ln w="38100">
            <a:solidFill>
              <a:schemeClr val="bg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51753" y="5685021"/>
            <a:ext cx="7776277" cy="681862"/>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15385">
              <a:lnSpc>
                <a:spcPct val="90000"/>
              </a:lnSpc>
            </a:pPr>
            <a:r>
              <a:rPr lang="en-US" sz="4000" b="1" dirty="0">
                <a:solidFill>
                  <a:prstClr val="black"/>
                </a:solidFill>
                <a:latin typeface="Arial" panose="020B0604020202020204"/>
                <a:cs typeface="Arial" panose="020B0604020202020204" pitchFamily="34" charset="0"/>
                <a:sym typeface="HP Simplified Light" panose="020B0404020204020204" pitchFamily="34" charset="0"/>
              </a:rPr>
              <a:t>Composable Infrastructure</a:t>
            </a:r>
          </a:p>
        </p:txBody>
      </p:sp>
      <p:sp>
        <p:nvSpPr>
          <p:cNvPr id="26" name="Rectangle 25"/>
          <p:cNvSpPr/>
          <p:nvPr/>
        </p:nvSpPr>
        <p:spPr bwMode="ltGray">
          <a:xfrm>
            <a:off x="7747000" y="7742699"/>
            <a:ext cx="4643223" cy="1791058"/>
          </a:xfrm>
          <a:prstGeom prst="rect">
            <a:avLst/>
          </a:prstGeom>
          <a:noFill/>
          <a:ln w="38100">
            <a:solidFill>
              <a:schemeClr val="bg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000" dirty="0" err="1">
              <a:solidFill>
                <a:prstClr val="black"/>
              </a:solidFill>
              <a:latin typeface="Arial" panose="020B0604020202020204"/>
            </a:endParaRPr>
          </a:p>
        </p:txBody>
      </p:sp>
      <p:sp>
        <p:nvSpPr>
          <p:cNvPr id="27" name="Rectangle 26"/>
          <p:cNvSpPr/>
          <p:nvPr/>
        </p:nvSpPr>
        <p:spPr>
          <a:xfrm>
            <a:off x="7991319" y="7728506"/>
            <a:ext cx="4120038" cy="507831"/>
          </a:xfrm>
          <a:prstGeom prst="rect">
            <a:avLst/>
          </a:prstGeom>
        </p:spPr>
        <p:txBody>
          <a:bodyPr wrap="none">
            <a:spAutoFit/>
          </a:bodyPr>
          <a:lstStyle/>
          <a:p>
            <a:pPr algn="ctr" defTabSz="1015385">
              <a:lnSpc>
                <a:spcPct val="90000"/>
              </a:lnSpc>
            </a:pPr>
            <a:r>
              <a:rPr lang="en-US" sz="3000" b="1" dirty="0">
                <a:solidFill>
                  <a:prstClr val="black"/>
                </a:solidFill>
                <a:latin typeface="Arial" panose="020B0604020202020204"/>
                <a:cs typeface="Arial" panose="020B0604020202020204" pitchFamily="34" charset="0"/>
                <a:sym typeface="HP Simplified Light" panose="020B0404020204020204" pitchFamily="34" charset="0"/>
              </a:rPr>
              <a:t>Fluid Resource Pools</a:t>
            </a:r>
          </a:p>
        </p:txBody>
      </p:sp>
      <p:sp>
        <p:nvSpPr>
          <p:cNvPr id="40" name="Rectangle 39"/>
          <p:cNvSpPr/>
          <p:nvPr/>
        </p:nvSpPr>
        <p:spPr>
          <a:xfrm>
            <a:off x="7924214" y="7826542"/>
            <a:ext cx="4244103" cy="415498"/>
          </a:xfrm>
          <a:prstGeom prst="rect">
            <a:avLst/>
          </a:prstGeom>
          <a:solidFill>
            <a:schemeClr val="bg1"/>
          </a:solidFill>
        </p:spPr>
        <p:txBody>
          <a:bodyPr wrap="square" lIns="152400" tIns="0" bIns="0">
            <a:spAutoFit/>
          </a:bodyPr>
          <a:lstStyle/>
          <a:p>
            <a:pPr algn="ctr" defTabSz="1015385">
              <a:lnSpc>
                <a:spcPct val="90000"/>
              </a:lnSpc>
            </a:pPr>
            <a:r>
              <a:rPr lang="en-US" sz="3000" b="1" dirty="0">
                <a:solidFill>
                  <a:prstClr val="black"/>
                </a:solidFill>
                <a:latin typeface="Arial" panose="020B0604020202020204"/>
                <a:cs typeface="Arial" panose="020B0604020202020204" pitchFamily="34" charset="0"/>
                <a:sym typeface="HP Simplified Light" panose="020B0404020204020204" pitchFamily="34" charset="0"/>
              </a:rPr>
              <a:t>Fluid Resource Pools</a:t>
            </a:r>
          </a:p>
        </p:txBody>
      </p:sp>
      <p:sp>
        <p:nvSpPr>
          <p:cNvPr id="28" name="Rectangle 27"/>
          <p:cNvSpPr/>
          <p:nvPr/>
        </p:nvSpPr>
        <p:spPr>
          <a:xfrm>
            <a:off x="7253712" y="7239000"/>
            <a:ext cx="5572358" cy="415498"/>
          </a:xfrm>
          <a:prstGeom prst="rect">
            <a:avLst/>
          </a:prstGeom>
          <a:solidFill>
            <a:schemeClr val="bg1"/>
          </a:solidFill>
        </p:spPr>
        <p:txBody>
          <a:bodyPr wrap="none" tIns="0" bIns="0">
            <a:spAutoFit/>
          </a:bodyPr>
          <a:lstStyle/>
          <a:p>
            <a:pPr algn="ctr" defTabSz="1015385">
              <a:lnSpc>
                <a:spcPct val="90000"/>
              </a:lnSpc>
            </a:pPr>
            <a:r>
              <a:rPr lang="en-US" sz="3000" b="1" dirty="0">
                <a:solidFill>
                  <a:prstClr val="black"/>
                </a:solidFill>
                <a:latin typeface="Arial" panose="020B0604020202020204"/>
                <a:cs typeface="Arial" panose="020B0604020202020204" pitchFamily="34" charset="0"/>
                <a:sym typeface="HP Simplified Light" panose="020B0404020204020204" pitchFamily="34" charset="0"/>
              </a:rPr>
              <a:t>Software-Defined Intelligence</a:t>
            </a:r>
          </a:p>
        </p:txBody>
      </p:sp>
      <p:sp>
        <p:nvSpPr>
          <p:cNvPr id="29" name="Rectangle 28"/>
          <p:cNvSpPr/>
          <p:nvPr/>
        </p:nvSpPr>
        <p:spPr>
          <a:xfrm>
            <a:off x="8927985" y="6463163"/>
            <a:ext cx="2223814" cy="415498"/>
          </a:xfrm>
          <a:prstGeom prst="rect">
            <a:avLst/>
          </a:prstGeom>
          <a:noFill/>
        </p:spPr>
        <p:txBody>
          <a:bodyPr wrap="none" tIns="0" bIns="0">
            <a:spAutoFit/>
          </a:bodyPr>
          <a:lstStyle/>
          <a:p>
            <a:pPr algn="ctr" defTabSz="1015385">
              <a:lnSpc>
                <a:spcPct val="90000"/>
              </a:lnSpc>
            </a:pPr>
            <a:r>
              <a:rPr lang="en-US" sz="3000" b="1" dirty="0">
                <a:solidFill>
                  <a:prstClr val="black"/>
                </a:solidFill>
                <a:latin typeface="Arial" panose="020B0604020202020204"/>
                <a:cs typeface="Arial" panose="020B0604020202020204" pitchFamily="34" charset="0"/>
                <a:sym typeface="HP Simplified Light" panose="020B0404020204020204" pitchFamily="34" charset="0"/>
              </a:rPr>
              <a:t>Unified API</a:t>
            </a:r>
          </a:p>
        </p:txBody>
      </p:sp>
      <p:pic>
        <p:nvPicPr>
          <p:cNvPr id="33" name="Picture 32"/>
          <p:cNvPicPr>
            <a:picLocks noChangeAspect="1"/>
          </p:cNvPicPr>
          <p:nvPr/>
        </p:nvPicPr>
        <p:blipFill rotWithShape="1">
          <a:blip r:embed="rId11" cstate="print">
            <a:extLst>
              <a:ext uri="{28A0092B-C50C-407E-A947-70E740481C1C}">
                <a14:useLocalDpi xmlns:a14="http://schemas.microsoft.com/office/drawing/2010/main" val="0"/>
              </a:ext>
            </a:extLst>
          </a:blip>
          <a:srcRect l="55878" r="15400"/>
          <a:stretch/>
        </p:blipFill>
        <p:spPr>
          <a:xfrm>
            <a:off x="10655452" y="2198947"/>
            <a:ext cx="1693723" cy="2487353"/>
          </a:xfrm>
          <a:prstGeom prst="rect">
            <a:avLst/>
          </a:prstGeom>
        </p:spPr>
      </p:pic>
      <p:pic>
        <p:nvPicPr>
          <p:cNvPr id="34" name="Picture 33"/>
          <p:cNvPicPr>
            <a:picLocks noChangeAspect="1"/>
          </p:cNvPicPr>
          <p:nvPr/>
        </p:nvPicPr>
        <p:blipFill rotWithShape="1">
          <a:blip r:embed="rId12"/>
          <a:srcRect r="56281"/>
          <a:stretch/>
        </p:blipFill>
        <p:spPr>
          <a:xfrm>
            <a:off x="6505863" y="2318234"/>
            <a:ext cx="2517597" cy="2426618"/>
          </a:xfrm>
          <a:prstGeom prst="rect">
            <a:avLst/>
          </a:prstGeom>
        </p:spPr>
      </p:pic>
      <p:cxnSp>
        <p:nvCxnSpPr>
          <p:cNvPr id="35" name="Elbow Connector 34"/>
          <p:cNvCxnSpPr/>
          <p:nvPr/>
        </p:nvCxnSpPr>
        <p:spPr>
          <a:xfrm rot="5400000" flipH="1">
            <a:off x="8662485" y="3823740"/>
            <a:ext cx="48630" cy="2133600"/>
          </a:xfrm>
          <a:prstGeom prst="bentConnector3">
            <a:avLst>
              <a:gd name="adj1" fmla="val -1213438"/>
            </a:avLst>
          </a:prstGeom>
          <a:noFill/>
          <a:ln w="76200" cap="flat" cmpd="sng" algn="ctr">
            <a:solidFill>
              <a:srgbClr val="425563"/>
            </a:solidFill>
            <a:prstDash val="solid"/>
            <a:miter lim="800000"/>
            <a:tailEnd type="triangle"/>
          </a:ln>
          <a:effectLst/>
        </p:spPr>
      </p:cxnSp>
      <p:cxnSp>
        <p:nvCxnSpPr>
          <p:cNvPr id="36" name="Elbow Connector 35"/>
          <p:cNvCxnSpPr/>
          <p:nvPr/>
        </p:nvCxnSpPr>
        <p:spPr>
          <a:xfrm rot="16200000">
            <a:off x="10952480" y="3858677"/>
            <a:ext cx="48630" cy="2133600"/>
          </a:xfrm>
          <a:prstGeom prst="bentConnector3">
            <a:avLst>
              <a:gd name="adj1" fmla="val -1148150"/>
            </a:avLst>
          </a:prstGeom>
          <a:noFill/>
          <a:ln w="76200" cap="flat" cmpd="sng" algn="ctr">
            <a:solidFill>
              <a:srgbClr val="2AD2C9"/>
            </a:solidFill>
            <a:prstDash val="solid"/>
            <a:miter lim="800000"/>
            <a:tailEnd type="triangle"/>
          </a:ln>
          <a:effectLst/>
        </p:spPr>
      </p:cxnSp>
      <p:pic>
        <p:nvPicPr>
          <p:cNvPr id="38" name="Picture 37"/>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395652" y="2774819"/>
            <a:ext cx="897443" cy="2504035"/>
          </a:xfrm>
          <a:prstGeom prst="rect">
            <a:avLst/>
          </a:prstGeom>
          <a:solidFill>
            <a:sysClr val="window" lastClr="FFFFFF"/>
          </a:solidFill>
        </p:spPr>
      </p:pic>
    </p:spTree>
    <p:extLst>
      <p:ext uri="{BB962C8B-B14F-4D97-AF65-F5344CB8AC3E}">
        <p14:creationId xmlns:p14="http://schemas.microsoft.com/office/powerpoint/2010/main" val="2525147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4"/>
                                        </p:tgtEl>
                                        <p:attrNameLst>
                                          <p:attrName>style.visibility</p:attrName>
                                        </p:attrNameLst>
                                      </p:cBhvr>
                                      <p:to>
                                        <p:strVal val="visible"/>
                                      </p:to>
                                    </p:set>
                                    <p:animEffect transition="in" filter="fade">
                                      <p:cBhvr>
                                        <p:cTn id="16" dur="500"/>
                                        <p:tgtEl>
                                          <p:spTgt spid="224"/>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248"/>
                                        </p:tgtEl>
                                        <p:attrNameLst>
                                          <p:attrName>style.visibility</p:attrName>
                                        </p:attrNameLst>
                                      </p:cBhvr>
                                      <p:to>
                                        <p:strVal val="hidden"/>
                                      </p:to>
                                    </p:se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 grpId="0"/>
      <p:bldP spid="22" grpId="0"/>
      <p:bldP spid="48" grpId="0"/>
      <p:bldP spid="18" grpId="0" animBg="1"/>
      <p:bldP spid="37" grpId="0"/>
      <p:bldP spid="26" grpId="0" animBg="1"/>
      <p:bldP spid="40" grpId="0" animBg="1"/>
      <p:bldP spid="28" grpId="0" animBg="1"/>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Gray_Mesh.png"/>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42999" y="3457015"/>
            <a:ext cx="23073518" cy="6026323"/>
          </a:xfrm>
          <a:prstGeom prst="rect">
            <a:avLst/>
          </a:prstGeom>
        </p:spPr>
      </p:pic>
      <p:sp>
        <p:nvSpPr>
          <p:cNvPr id="21" name="TextBox 20"/>
          <p:cNvSpPr txBox="1"/>
          <p:nvPr/>
        </p:nvSpPr>
        <p:spPr>
          <a:xfrm>
            <a:off x="15151094" y="3105527"/>
            <a:ext cx="4479795" cy="1682255"/>
          </a:xfrm>
          <a:prstGeom prst="rect">
            <a:avLst/>
          </a:prstGeom>
          <a:solidFill>
            <a:schemeClr val="bg1"/>
          </a:solidFill>
        </p:spPr>
        <p:txBody>
          <a:bodyPr wrap="square" rtlCol="0">
            <a:spAutoFit/>
          </a:bodyPr>
          <a:lstStyle/>
          <a:p>
            <a:pPr defTabSz="1524030">
              <a:spcBef>
                <a:spcPts val="2000"/>
              </a:spcBef>
            </a:pPr>
            <a:r>
              <a:rPr lang="en-US" sz="3333" b="1" dirty="0">
                <a:solidFill>
                  <a:prstClr val="black"/>
                </a:solidFill>
                <a:latin typeface="Arial" panose="020B0604020202020204" pitchFamily="34" charset="0"/>
                <a:cs typeface="Arial" panose="020B0604020202020204" pitchFamily="34" charset="0"/>
                <a:sym typeface="HP Simplified Light" panose="020B0404020204020204" pitchFamily="34" charset="0"/>
              </a:rPr>
              <a:t>Composable Fabric</a:t>
            </a:r>
            <a:br>
              <a:rPr lang="en-US" sz="3333" b="1" dirty="0">
                <a:solidFill>
                  <a:srgbClr val="2AD2C9"/>
                </a:solidFill>
                <a:latin typeface="Arial" panose="020B0604020202020204" pitchFamily="34" charset="0"/>
                <a:cs typeface="Arial" panose="020B0604020202020204" pitchFamily="34" charset="0"/>
                <a:sym typeface="HP Simplified Light" panose="020B0404020204020204" pitchFamily="34" charset="0"/>
              </a:rPr>
            </a:br>
            <a:r>
              <a:rPr lang="en-US" sz="2333" dirty="0">
                <a:solidFill>
                  <a:prstClr val="black"/>
                </a:solidFill>
                <a:latin typeface="Arial" panose="020B0604020202020204" pitchFamily="34" charset="0"/>
                <a:cs typeface="Arial" panose="020B0604020202020204" pitchFamily="34" charset="0"/>
              </a:rPr>
              <a:t>Rack scale multi-fabric connectivity eliminates standalone TOR switches</a:t>
            </a:r>
          </a:p>
        </p:txBody>
      </p:sp>
      <p:sp>
        <p:nvSpPr>
          <p:cNvPr id="23" name="TextBox 22"/>
          <p:cNvSpPr txBox="1"/>
          <p:nvPr/>
        </p:nvSpPr>
        <p:spPr>
          <a:xfrm>
            <a:off x="911034" y="6659861"/>
            <a:ext cx="4930965" cy="2041264"/>
          </a:xfrm>
          <a:prstGeom prst="rect">
            <a:avLst/>
          </a:prstGeom>
          <a:noFill/>
        </p:spPr>
        <p:txBody>
          <a:bodyPr wrap="square" rtlCol="0">
            <a:spAutoFit/>
          </a:bodyPr>
          <a:lstStyle/>
          <a:p>
            <a:pPr defTabSz="1524030">
              <a:spcBef>
                <a:spcPts val="2000"/>
              </a:spcBef>
            </a:pPr>
            <a:r>
              <a:rPr lang="en-US" sz="3333" b="1" dirty="0">
                <a:solidFill>
                  <a:prstClr val="black"/>
                </a:solidFill>
                <a:latin typeface="Arial" panose="020B0604020202020204" pitchFamily="34" charset="0"/>
                <a:cs typeface="Arial" panose="020B0604020202020204" pitchFamily="34" charset="0"/>
                <a:sym typeface="HP Simplified Light" panose="020B0404020204020204" pitchFamily="34" charset="0"/>
              </a:rPr>
              <a:t>Composable Compute</a:t>
            </a:r>
            <a:br>
              <a:rPr lang="en-US" sz="3333"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br>
            <a:r>
              <a:rPr lang="en-US" sz="2333" dirty="0">
                <a:solidFill>
                  <a:prstClr val="black"/>
                </a:solidFill>
                <a:latin typeface="Arial" panose="020B0604020202020204" pitchFamily="34" charset="0"/>
                <a:cs typeface="Arial" panose="020B0604020202020204" pitchFamily="34" charset="0"/>
                <a:sym typeface="HP Simplified Light" panose="020B0404020204020204" pitchFamily="34" charset="0"/>
              </a:rPr>
              <a:t>P</a:t>
            </a:r>
            <a:r>
              <a:rPr lang="en-US" sz="2333" dirty="0">
                <a:solidFill>
                  <a:prstClr val="black"/>
                </a:solidFill>
                <a:latin typeface="Arial" panose="020B0604020202020204" pitchFamily="34" charset="0"/>
                <a:cs typeface="Arial" panose="020B0604020202020204" pitchFamily="34" charset="0"/>
              </a:rPr>
              <a:t>rovides the performance, scalability, density optimization, storage simplicity, and configuration flexibility</a:t>
            </a:r>
          </a:p>
        </p:txBody>
      </p:sp>
      <p:sp>
        <p:nvSpPr>
          <p:cNvPr id="24" name="TextBox 23"/>
          <p:cNvSpPr txBox="1"/>
          <p:nvPr/>
        </p:nvSpPr>
        <p:spPr>
          <a:xfrm>
            <a:off x="910062" y="3048000"/>
            <a:ext cx="4656417" cy="2041264"/>
          </a:xfrm>
          <a:prstGeom prst="rect">
            <a:avLst/>
          </a:prstGeom>
          <a:solidFill>
            <a:schemeClr val="bg1"/>
          </a:solidFill>
        </p:spPr>
        <p:txBody>
          <a:bodyPr wrap="square" rtlCol="0">
            <a:spAutoFit/>
          </a:bodyPr>
          <a:lstStyle/>
          <a:p>
            <a:pPr defTabSz="1524030">
              <a:spcBef>
                <a:spcPts val="2000"/>
              </a:spcBef>
            </a:pPr>
            <a:r>
              <a:rPr lang="en-US" sz="3333" b="1" dirty="0">
                <a:solidFill>
                  <a:prstClr val="black"/>
                </a:solidFill>
                <a:latin typeface="Arial" panose="020B0604020202020204" pitchFamily="34" charset="0"/>
                <a:cs typeface="Arial" panose="020B0604020202020204" pitchFamily="34" charset="0"/>
                <a:sym typeface="HP Simplified Light" panose="020B0404020204020204" pitchFamily="34" charset="0"/>
              </a:rPr>
              <a:t>Composer</a:t>
            </a:r>
            <a:br>
              <a:rPr lang="en-US" sz="3333" b="1" dirty="0">
                <a:solidFill>
                  <a:srgbClr val="0096D6"/>
                </a:solidFill>
                <a:latin typeface="Arial" panose="020B0604020202020204" pitchFamily="34" charset="0"/>
                <a:cs typeface="Arial" panose="020B0604020202020204" pitchFamily="34" charset="0"/>
                <a:sym typeface="HP Simplified Light" panose="020B0404020204020204" pitchFamily="34" charset="0"/>
              </a:rPr>
            </a:br>
            <a:r>
              <a:rPr lang="en-US" sz="2333" dirty="0">
                <a:solidFill>
                  <a:prstClr val="black"/>
                </a:solidFill>
                <a:latin typeface="Arial" panose="020B0604020202020204" pitchFamily="34" charset="0"/>
                <a:cs typeface="Arial" panose="020B0604020202020204" pitchFamily="34" charset="0"/>
              </a:rPr>
              <a:t>Integrated software-defined intelligence to self-discover, auto-integrate, provision and scale from racks to rows</a:t>
            </a:r>
          </a:p>
        </p:txBody>
      </p:sp>
      <p:sp>
        <p:nvSpPr>
          <p:cNvPr id="25" name="TextBox 24"/>
          <p:cNvSpPr txBox="1"/>
          <p:nvPr/>
        </p:nvSpPr>
        <p:spPr>
          <a:xfrm>
            <a:off x="15151094" y="6659860"/>
            <a:ext cx="4610665" cy="1682255"/>
          </a:xfrm>
          <a:prstGeom prst="rect">
            <a:avLst/>
          </a:prstGeom>
          <a:noFill/>
        </p:spPr>
        <p:txBody>
          <a:bodyPr wrap="square" rtlCol="0">
            <a:spAutoFit/>
          </a:bodyPr>
          <a:lstStyle/>
          <a:p>
            <a:pPr defTabSz="1524030">
              <a:spcBef>
                <a:spcPts val="2000"/>
              </a:spcBef>
            </a:pPr>
            <a:r>
              <a:rPr lang="en-US" sz="3333" b="1" dirty="0">
                <a:solidFill>
                  <a:prstClr val="black"/>
                </a:solidFill>
                <a:latin typeface="Arial" panose="020B0604020202020204" pitchFamily="34" charset="0"/>
                <a:cs typeface="Arial" panose="020B0604020202020204" pitchFamily="34" charset="0"/>
                <a:sym typeface="HP Simplified Light" panose="020B0404020204020204" pitchFamily="34" charset="0"/>
              </a:rPr>
              <a:t>Composable Storage</a:t>
            </a:r>
            <a:br>
              <a:rPr lang="en-US" sz="3333" b="1" dirty="0">
                <a:solidFill>
                  <a:srgbClr val="2AD2C9"/>
                </a:solidFill>
                <a:latin typeface="Arial" panose="020B0604020202020204" pitchFamily="34" charset="0"/>
                <a:cs typeface="Arial" panose="020B0604020202020204" pitchFamily="34" charset="0"/>
                <a:sym typeface="HP Simplified Light" panose="020B0404020204020204" pitchFamily="34" charset="0"/>
              </a:rPr>
            </a:br>
            <a:r>
              <a:rPr lang="en-US" sz="2333" dirty="0">
                <a:solidFill>
                  <a:prstClr val="black"/>
                </a:solidFill>
                <a:latin typeface="Arial" panose="020B0604020202020204" pitchFamily="34" charset="0"/>
                <a:cs typeface="Arial" panose="020B0604020202020204" pitchFamily="34" charset="0"/>
                <a:sym typeface="HP Simplified Light" panose="020B0404020204020204" pitchFamily="34" charset="0"/>
              </a:rPr>
              <a:t>H</a:t>
            </a:r>
            <a:r>
              <a:rPr lang="en-US" sz="2333" dirty="0">
                <a:solidFill>
                  <a:prstClr val="black"/>
                </a:solidFill>
                <a:latin typeface="Arial" panose="020B0604020202020204" pitchFamily="34" charset="0"/>
                <a:cs typeface="Arial" panose="020B0604020202020204" pitchFamily="34" charset="0"/>
              </a:rPr>
              <a:t>igh-density integrated storage to compose any compute with any storage (SDS, DAS, SAN) </a:t>
            </a:r>
          </a:p>
        </p:txBody>
      </p:sp>
      <p:pic>
        <p:nvPicPr>
          <p:cNvPr id="32" name="Picture 31"/>
          <p:cNvPicPr>
            <a:picLocks noChangeAspect="1"/>
          </p:cNvPicPr>
          <p:nvPr/>
        </p:nvPicPr>
        <p:blipFill>
          <a:blip r:embed="rId5"/>
          <a:stretch>
            <a:fillRect/>
          </a:stretch>
        </p:blipFill>
        <p:spPr>
          <a:xfrm>
            <a:off x="16239114" y="4898315"/>
            <a:ext cx="2402472" cy="684150"/>
          </a:xfrm>
          <a:prstGeom prst="rect">
            <a:avLst/>
          </a:prstGeom>
        </p:spPr>
      </p:pic>
      <p:pic>
        <p:nvPicPr>
          <p:cNvPr id="33" name="Picture 32"/>
          <p:cNvPicPr>
            <a:picLocks noChangeAspect="1"/>
          </p:cNvPicPr>
          <p:nvPr/>
        </p:nvPicPr>
        <p:blipFill>
          <a:blip r:embed="rId6"/>
          <a:stretch>
            <a:fillRect/>
          </a:stretch>
        </p:blipFill>
        <p:spPr>
          <a:xfrm>
            <a:off x="16256000" y="5560396"/>
            <a:ext cx="2338790" cy="651408"/>
          </a:xfrm>
          <a:prstGeom prst="rect">
            <a:avLst/>
          </a:prstGeom>
        </p:spPr>
      </p:pic>
      <p:pic>
        <p:nvPicPr>
          <p:cNvPr id="35" name="Picture 34"/>
          <p:cNvPicPr>
            <a:picLocks noChangeAspect="1"/>
          </p:cNvPicPr>
          <p:nvPr/>
        </p:nvPicPr>
        <p:blipFill rotWithShape="1">
          <a:blip r:embed="rId7"/>
          <a:srcRect t="8359"/>
          <a:stretch/>
        </p:blipFill>
        <p:spPr>
          <a:xfrm>
            <a:off x="15500596" y="8338667"/>
            <a:ext cx="3442808" cy="2066840"/>
          </a:xfrm>
          <a:prstGeom prst="rect">
            <a:avLst/>
          </a:prstGeom>
        </p:spPr>
      </p:pic>
      <p:pic>
        <p:nvPicPr>
          <p:cNvPr id="46" name="Picture 45"/>
          <p:cNvPicPr>
            <a:picLocks noChangeAspect="1"/>
          </p:cNvPicPr>
          <p:nvPr/>
        </p:nvPicPr>
        <p:blipFill>
          <a:blip r:embed="rId8"/>
          <a:stretch>
            <a:fillRect/>
          </a:stretch>
        </p:blipFill>
        <p:spPr>
          <a:xfrm>
            <a:off x="1573462" y="8635077"/>
            <a:ext cx="2786693" cy="1905923"/>
          </a:xfrm>
          <a:prstGeom prst="rect">
            <a:avLst/>
          </a:prstGeom>
        </p:spPr>
      </p:pic>
      <p:sp>
        <p:nvSpPr>
          <p:cNvPr id="2" name="Rectangle 1"/>
          <p:cNvSpPr/>
          <p:nvPr/>
        </p:nvSpPr>
        <p:spPr>
          <a:xfrm>
            <a:off x="4466280" y="2032000"/>
            <a:ext cx="11281720" cy="1754070"/>
          </a:xfrm>
          <a:prstGeom prst="rect">
            <a:avLst/>
          </a:prstGeom>
        </p:spPr>
        <p:txBody>
          <a:bodyPr wrap="square">
            <a:spAutoFit/>
          </a:bodyPr>
          <a:lstStyle/>
          <a:p>
            <a:pPr marL="0" lvl="1" algn="ctr" defTabSz="1524030">
              <a:lnSpc>
                <a:spcPct val="90000"/>
              </a:lnSpc>
            </a:pPr>
            <a:r>
              <a:rPr lang="en-US" sz="3333" b="1" dirty="0">
                <a:solidFill>
                  <a:prstClr val="black"/>
                </a:solidFill>
                <a:latin typeface="Arial" panose="020B0604020202020204" pitchFamily="34" charset="0"/>
                <a:cs typeface="Arial" panose="020B0604020202020204" pitchFamily="34" charset="0"/>
              </a:rPr>
              <a:t>Composable Frame</a:t>
            </a:r>
          </a:p>
          <a:p>
            <a:pPr marL="0" lvl="1" defTabSz="1524030">
              <a:lnSpc>
                <a:spcPct val="90000"/>
              </a:lnSpc>
              <a:spcAft>
                <a:spcPts val="888"/>
              </a:spcAft>
            </a:pPr>
            <a:r>
              <a:rPr lang="en-US" sz="2333" dirty="0">
                <a:solidFill>
                  <a:prstClr val="black"/>
                </a:solidFill>
                <a:latin typeface="Arial" panose="020B0604020202020204" pitchFamily="34" charset="0"/>
                <a:cs typeface="Arial" panose="020B0604020202020204" pitchFamily="34" charset="0"/>
              </a:rPr>
              <a:t>Everything needed to run applications, so IT can be quickly setup and consumed</a:t>
            </a:r>
          </a:p>
          <a:p>
            <a:pPr marL="0" lvl="1" defTabSz="1524030">
              <a:lnSpc>
                <a:spcPct val="90000"/>
              </a:lnSpc>
              <a:spcAft>
                <a:spcPts val="888"/>
              </a:spcAft>
            </a:pPr>
            <a:r>
              <a:rPr lang="en-US" sz="2333" dirty="0">
                <a:solidFill>
                  <a:prstClr val="black"/>
                </a:solidFill>
                <a:latin typeface="Arial" panose="020B0604020202020204" pitchFamily="34" charset="0"/>
                <a:cs typeface="Arial" panose="020B0604020202020204" pitchFamily="34" charset="0"/>
              </a:rPr>
              <a:t>Auto-integrating makes scaling simple and automated at rack/row scale</a:t>
            </a:r>
          </a:p>
          <a:p>
            <a:pPr marL="0" lvl="1" algn="ctr" defTabSz="1524030">
              <a:lnSpc>
                <a:spcPct val="90000"/>
              </a:lnSpc>
            </a:pPr>
            <a:endParaRPr lang="en-US" sz="2333" dirty="0">
              <a:solidFill>
                <a:prstClr val="black"/>
              </a:solidFill>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994758" y="930561"/>
            <a:ext cx="18283238" cy="940192"/>
          </a:xfrm>
        </p:spPr>
        <p:txBody>
          <a:bodyPr/>
          <a:lstStyle/>
          <a:p>
            <a:r>
              <a:rPr lang="en-US" dirty="0"/>
              <a:t>HPE Synergy Updates</a:t>
            </a:r>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t="11151"/>
          <a:stretch/>
        </p:blipFill>
        <p:spPr>
          <a:xfrm>
            <a:off x="6273691" y="3763157"/>
            <a:ext cx="7903588" cy="5793407"/>
          </a:xfrm>
          <a:prstGeom prst="rect">
            <a:avLst/>
          </a:prstGeom>
        </p:spPr>
      </p:pic>
      <p:grpSp>
        <p:nvGrpSpPr>
          <p:cNvPr id="43" name="Group 42"/>
          <p:cNvGrpSpPr/>
          <p:nvPr/>
        </p:nvGrpSpPr>
        <p:grpSpPr>
          <a:xfrm>
            <a:off x="5591833" y="4179042"/>
            <a:ext cx="681858" cy="4235940"/>
            <a:chOff x="3374867" y="2443675"/>
            <a:chExt cx="409114" cy="2541564"/>
          </a:xfrm>
        </p:grpSpPr>
        <p:cxnSp>
          <p:nvCxnSpPr>
            <p:cNvPr id="13" name="Straight Connector 12"/>
            <p:cNvCxnSpPr/>
            <p:nvPr/>
          </p:nvCxnSpPr>
          <p:spPr>
            <a:xfrm flipV="1">
              <a:off x="3374867" y="2443881"/>
              <a:ext cx="0" cy="2541351"/>
            </a:xfrm>
            <a:prstGeom prst="line">
              <a:avLst/>
            </a:prstGeom>
            <a:ln w="635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3378990" y="2443675"/>
              <a:ext cx="404991" cy="0"/>
            </a:xfrm>
            <a:prstGeom prst="line">
              <a:avLst/>
            </a:prstGeom>
            <a:ln w="6350">
              <a:solidFill>
                <a:schemeClr val="bg1">
                  <a:lumMod val="75000"/>
                </a:schemeClr>
              </a:solidFill>
              <a:miter lim="800000"/>
              <a:head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378990" y="3784795"/>
              <a:ext cx="404991" cy="0"/>
            </a:xfrm>
            <a:prstGeom prst="line">
              <a:avLst/>
            </a:prstGeom>
            <a:ln w="6350">
              <a:solidFill>
                <a:schemeClr val="bg1">
                  <a:lumMod val="75000"/>
                </a:schemeClr>
              </a:solidFill>
              <a:miter lim="800000"/>
              <a:head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3378990" y="4985239"/>
              <a:ext cx="404991" cy="0"/>
            </a:xfrm>
            <a:prstGeom prst="line">
              <a:avLst/>
            </a:prstGeom>
            <a:ln w="6350">
              <a:solidFill>
                <a:schemeClr val="bg1">
                  <a:lumMod val="75000"/>
                </a:schemeClr>
              </a:solidFill>
              <a:miter lim="800000"/>
              <a:headEnd type="ova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14065671" y="4179038"/>
            <a:ext cx="690615" cy="4235940"/>
            <a:chOff x="7998952" y="2443469"/>
            <a:chExt cx="414369" cy="2541564"/>
          </a:xfrm>
        </p:grpSpPr>
        <p:cxnSp>
          <p:nvCxnSpPr>
            <p:cNvPr id="17" name="Straight Connector 16"/>
            <p:cNvCxnSpPr/>
            <p:nvPr/>
          </p:nvCxnSpPr>
          <p:spPr>
            <a:xfrm flipV="1">
              <a:off x="8398107" y="2443675"/>
              <a:ext cx="0" cy="2541351"/>
            </a:xfrm>
            <a:prstGeom prst="line">
              <a:avLst/>
            </a:prstGeom>
            <a:ln w="6350">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7998952" y="2443469"/>
              <a:ext cx="404991" cy="0"/>
            </a:xfrm>
            <a:prstGeom prst="line">
              <a:avLst/>
            </a:prstGeom>
            <a:ln w="6350">
              <a:solidFill>
                <a:schemeClr val="bg1">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8008330" y="3784589"/>
              <a:ext cx="404991" cy="0"/>
            </a:xfrm>
            <a:prstGeom prst="line">
              <a:avLst/>
            </a:prstGeom>
            <a:ln w="6350">
              <a:solidFill>
                <a:schemeClr val="bg1">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7998952" y="4985033"/>
              <a:ext cx="404991" cy="0"/>
            </a:xfrm>
            <a:prstGeom prst="line">
              <a:avLst/>
            </a:prstGeom>
            <a:ln w="6350">
              <a:solidFill>
                <a:schemeClr val="bg1">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0"/>
          <a:stretch>
            <a:fillRect/>
          </a:stretch>
        </p:blipFill>
        <p:spPr>
          <a:xfrm>
            <a:off x="2032000" y="5070708"/>
            <a:ext cx="2053280" cy="1693955"/>
          </a:xfrm>
          <a:prstGeom prst="rect">
            <a:avLst/>
          </a:prstGeom>
        </p:spPr>
      </p:pic>
      <p:sp>
        <p:nvSpPr>
          <p:cNvPr id="8" name="Rectangle 7"/>
          <p:cNvSpPr/>
          <p:nvPr/>
        </p:nvSpPr>
        <p:spPr>
          <a:xfrm>
            <a:off x="4930841" y="9793115"/>
            <a:ext cx="9964587" cy="553998"/>
          </a:xfrm>
          <a:prstGeom prst="rect">
            <a:avLst/>
          </a:prstGeom>
        </p:spPr>
        <p:txBody>
          <a:bodyPr wrap="none">
            <a:spAutoFit/>
          </a:bodyPr>
          <a:lstStyle/>
          <a:p>
            <a:pPr defTabSz="1524030"/>
            <a:r>
              <a:rPr lang="en-US" sz="3000" dirty="0">
                <a:solidFill>
                  <a:prstClr val="black"/>
                </a:solidFill>
                <a:latin typeface="Arial" panose="020B0604020202020204"/>
              </a:rPr>
              <a:t>HPE Synergy: Powering your Hybrid cloud transformation</a:t>
            </a:r>
          </a:p>
        </p:txBody>
      </p:sp>
    </p:spTree>
    <p:extLst>
      <p:ext uri="{BB962C8B-B14F-4D97-AF65-F5344CB8AC3E}">
        <p14:creationId xmlns:p14="http://schemas.microsoft.com/office/powerpoint/2010/main" val="882798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view of a city&#10;&#10;Description generated with very high confidence"/>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597" y="744"/>
            <a:ext cx="20323597" cy="11469138"/>
          </a:xfrm>
          <a:prstGeom prst="rect">
            <a:avLst/>
          </a:prstGeom>
        </p:spPr>
      </p:pic>
      <p:sp>
        <p:nvSpPr>
          <p:cNvPr id="3" name="Slide Number Placeholder 2"/>
          <p:cNvSpPr>
            <a:spLocks noGrp="1"/>
          </p:cNvSpPr>
          <p:nvPr>
            <p:ph type="sldNum" sz="quarter" idx="4294967295"/>
          </p:nvPr>
        </p:nvSpPr>
        <p:spPr/>
        <p:txBody>
          <a:bodyPr/>
          <a:lstStyle/>
          <a:p>
            <a:pPr defTabSz="1524030"/>
            <a:fld id="{B016F8AB-BCEA-4347-8BA6-BE776009BC89}" type="slidenum">
              <a:rPr lang="en-US">
                <a:solidFill>
                  <a:srgbClr val="5F7A76"/>
                </a:solidFill>
                <a:latin typeface="Arial" panose="020B0604020202020204"/>
              </a:rPr>
              <a:pPr defTabSz="1524030"/>
              <a:t>29</a:t>
            </a:fld>
            <a:endParaRPr lang="en-US" dirty="0">
              <a:solidFill>
                <a:srgbClr val="5F7A76"/>
              </a:solidFill>
              <a:latin typeface="Arial" panose="020B0604020202020204"/>
            </a:endParaRPr>
          </a:p>
        </p:txBody>
      </p:sp>
      <p:sp>
        <p:nvSpPr>
          <p:cNvPr id="15" name="Rectangle 14"/>
          <p:cNvSpPr/>
          <p:nvPr/>
        </p:nvSpPr>
        <p:spPr bwMode="ltGray">
          <a:xfrm>
            <a:off x="1324" y="4876143"/>
            <a:ext cx="20317353" cy="6553115"/>
          </a:xfrm>
          <a:prstGeom prst="rect">
            <a:avLst/>
          </a:prstGeom>
          <a:gradFill flip="none" rotWithShape="1">
            <a:gsLst>
              <a:gs pos="0">
                <a:schemeClr val="tx1">
                  <a:alpha val="67000"/>
                </a:schemeClr>
              </a:gs>
              <a:gs pos="100000">
                <a:schemeClr val="tx1">
                  <a:alpha val="0"/>
                </a:scheme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524030">
              <a:lnSpc>
                <a:spcPct val="90000"/>
              </a:lnSpc>
            </a:pPr>
            <a:endParaRPr lang="en-US" sz="7165" dirty="0">
              <a:solidFill>
                <a:prstClr val="white"/>
              </a:solidFill>
              <a:latin typeface="Arial" panose="020B0604020202020204"/>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14991" y="4853417"/>
            <a:ext cx="5168872" cy="1923197"/>
          </a:xfrm>
          <a:prstGeom prst="rect">
            <a:avLst/>
          </a:prstGeom>
        </p:spPr>
      </p:pic>
      <p:sp>
        <p:nvSpPr>
          <p:cNvPr id="19" name="Rectangle 18"/>
          <p:cNvSpPr/>
          <p:nvPr/>
        </p:nvSpPr>
        <p:spPr>
          <a:xfrm>
            <a:off x="1745920" y="8153303"/>
            <a:ext cx="17889013" cy="1825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r>
              <a:rPr lang="en-US" sz="5333" b="1" dirty="0">
                <a:solidFill>
                  <a:prstClr val="white"/>
                </a:solidFill>
                <a:latin typeface="Arial" panose="020B0604020202020204"/>
              </a:rPr>
              <a:t>Cloud-ready storage </a:t>
            </a:r>
            <a:r>
              <a:rPr lang="en-US" sz="5333" dirty="0">
                <a:solidFill>
                  <a:prstClr val="white"/>
                </a:solidFill>
                <a:latin typeface="Arial" panose="020B0604020202020204"/>
              </a:rPr>
              <a:t>provides agility and data mobility between on-</a:t>
            </a:r>
            <a:r>
              <a:rPr lang="en-US" sz="5333" dirty="0" err="1">
                <a:solidFill>
                  <a:prstClr val="white"/>
                </a:solidFill>
                <a:latin typeface="Arial" panose="020B0604020202020204"/>
              </a:rPr>
              <a:t>prem</a:t>
            </a:r>
            <a:r>
              <a:rPr lang="en-US" sz="5333" dirty="0">
                <a:solidFill>
                  <a:prstClr val="white"/>
                </a:solidFill>
                <a:latin typeface="Arial" panose="020B0604020202020204"/>
              </a:rPr>
              <a:t> devices and to the public cloud</a:t>
            </a:r>
          </a:p>
        </p:txBody>
      </p:sp>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530984" y="3048773"/>
            <a:ext cx="5164038" cy="3654737"/>
          </a:xfrm>
          <a:prstGeom prst="rect">
            <a:avLst/>
          </a:prstGeom>
        </p:spPr>
      </p:pic>
      <p:grpSp>
        <p:nvGrpSpPr>
          <p:cNvPr id="6" name="Group 5"/>
          <p:cNvGrpSpPr/>
          <p:nvPr/>
        </p:nvGrpSpPr>
        <p:grpSpPr>
          <a:xfrm>
            <a:off x="7178427" y="3810000"/>
            <a:ext cx="1627680" cy="1627680"/>
            <a:chOff x="7518590" y="-443208"/>
            <a:chExt cx="976608" cy="976608"/>
          </a:xfrm>
        </p:grpSpPr>
        <p:sp>
          <p:nvSpPr>
            <p:cNvPr id="2" name="16-Point Star 1"/>
            <p:cNvSpPr/>
            <p:nvPr/>
          </p:nvSpPr>
          <p:spPr bwMode="ltGray">
            <a:xfrm>
              <a:off x="7518590" y="-443208"/>
              <a:ext cx="976608" cy="976608"/>
            </a:xfrm>
            <a:prstGeom prst="star16">
              <a:avLst>
                <a:gd name="adj" fmla="val 38589"/>
              </a:avLst>
            </a:prstGeom>
            <a:solidFill>
              <a:schemeClr val="bg1"/>
            </a:solidFill>
            <a:ln w="571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000" dirty="0" err="1">
                <a:solidFill>
                  <a:prstClr val="white"/>
                </a:solidFill>
                <a:latin typeface="Arial" panose="020B0604020202020204"/>
              </a:endParaRPr>
            </a:p>
          </p:txBody>
        </p:sp>
        <p:sp>
          <p:nvSpPr>
            <p:cNvPr id="4" name="TextBox 3"/>
            <p:cNvSpPr txBox="1"/>
            <p:nvPr/>
          </p:nvSpPr>
          <p:spPr>
            <a:xfrm>
              <a:off x="7547082" y="18895"/>
              <a:ext cx="914400" cy="356954"/>
            </a:xfrm>
            <a:prstGeom prst="rect">
              <a:avLst/>
            </a:prstGeom>
            <a:noFill/>
          </p:spPr>
          <p:txBody>
            <a:bodyPr wrap="none" lIns="0" tIns="0" rIns="0" bIns="0" rtlCol="0">
              <a:noAutofit/>
            </a:bodyPr>
            <a:lstStyle/>
            <a:p>
              <a:pPr algn="ctr" defTabSz="1524030">
                <a:lnSpc>
                  <a:spcPct val="90000"/>
                </a:lnSpc>
              </a:pPr>
              <a:r>
                <a:rPr lang="en-US" sz="1833" b="1" dirty="0">
                  <a:solidFill>
                    <a:srgbClr val="01A982"/>
                  </a:solidFill>
                  <a:latin typeface="Arial" panose="020B0604020202020204"/>
                </a:rPr>
                <a:t>CLOUD</a:t>
              </a:r>
              <a:br>
                <a:rPr lang="en-US" sz="1833" b="1" dirty="0">
                  <a:solidFill>
                    <a:srgbClr val="01A982"/>
                  </a:solidFill>
                  <a:latin typeface="Arial" panose="020B0604020202020204"/>
                </a:rPr>
              </a:br>
              <a:r>
                <a:rPr lang="en-US" sz="1833" b="1" dirty="0">
                  <a:solidFill>
                    <a:srgbClr val="01A982"/>
                  </a:solidFill>
                  <a:latin typeface="Arial" panose="020B0604020202020204"/>
                </a:rPr>
                <a:t>READY</a:t>
              </a:r>
            </a:p>
          </p:txBody>
        </p:sp>
        <p:grpSp>
          <p:nvGrpSpPr>
            <p:cNvPr id="17" name="Group 16"/>
            <p:cNvGrpSpPr>
              <a:grpSpLocks noChangeAspect="1"/>
            </p:cNvGrpSpPr>
            <p:nvPr/>
          </p:nvGrpSpPr>
          <p:grpSpPr>
            <a:xfrm>
              <a:off x="7845816" y="-250536"/>
              <a:ext cx="316931" cy="238609"/>
              <a:chOff x="5819775" y="695326"/>
              <a:chExt cx="552450" cy="415925"/>
            </a:xfrm>
          </p:grpSpPr>
          <p:sp>
            <p:nvSpPr>
              <p:cNvPr id="20" name="Freeform 147"/>
              <p:cNvSpPr>
                <a:spLocks/>
              </p:cNvSpPr>
              <p:nvPr/>
            </p:nvSpPr>
            <p:spPr bwMode="auto">
              <a:xfrm>
                <a:off x="5819775" y="695326"/>
                <a:ext cx="495300" cy="311150"/>
              </a:xfrm>
              <a:custGeom>
                <a:avLst/>
                <a:gdLst>
                  <a:gd name="T0" fmla="*/ 129 w 129"/>
                  <a:gd name="T1" fmla="*/ 11 h 81"/>
                  <a:gd name="T2" fmla="*/ 120 w 129"/>
                  <a:gd name="T3" fmla="*/ 33 h 81"/>
                  <a:gd name="T4" fmla="*/ 97 w 129"/>
                  <a:gd name="T5" fmla="*/ 24 h 81"/>
                  <a:gd name="T6" fmla="*/ 101 w 129"/>
                  <a:gd name="T7" fmla="*/ 16 h 81"/>
                  <a:gd name="T8" fmla="*/ 111 w 129"/>
                  <a:gd name="T9" fmla="*/ 21 h 81"/>
                  <a:gd name="T10" fmla="*/ 92 w 129"/>
                  <a:gd name="T11" fmla="*/ 8 h 81"/>
                  <a:gd name="T12" fmla="*/ 70 w 129"/>
                  <a:gd name="T13" fmla="*/ 8 h 81"/>
                  <a:gd name="T14" fmla="*/ 50 w 129"/>
                  <a:gd name="T15" fmla="*/ 24 h 81"/>
                  <a:gd name="T16" fmla="*/ 76 w 129"/>
                  <a:gd name="T17" fmla="*/ 24 h 81"/>
                  <a:gd name="T18" fmla="*/ 76 w 129"/>
                  <a:gd name="T19" fmla="*/ 32 h 81"/>
                  <a:gd name="T20" fmla="*/ 30 w 129"/>
                  <a:gd name="T21" fmla="*/ 32 h 81"/>
                  <a:gd name="T22" fmla="*/ 8 w 129"/>
                  <a:gd name="T23" fmla="*/ 54 h 81"/>
                  <a:gd name="T24" fmla="*/ 19 w 129"/>
                  <a:gd name="T25" fmla="*/ 73 h 81"/>
                  <a:gd name="T26" fmla="*/ 16 w 129"/>
                  <a:gd name="T27" fmla="*/ 81 h 81"/>
                  <a:gd name="T28" fmla="*/ 0 w 129"/>
                  <a:gd name="T29" fmla="*/ 54 h 81"/>
                  <a:gd name="T30" fmla="*/ 30 w 129"/>
                  <a:gd name="T31" fmla="*/ 24 h 81"/>
                  <a:gd name="T32" fmla="*/ 42 w 129"/>
                  <a:gd name="T33" fmla="*/ 24 h 81"/>
                  <a:gd name="T34" fmla="*/ 70 w 129"/>
                  <a:gd name="T35" fmla="*/ 0 h 81"/>
                  <a:gd name="T36" fmla="*/ 92 w 129"/>
                  <a:gd name="T37" fmla="*/ 0 h 81"/>
                  <a:gd name="T38" fmla="*/ 118 w 129"/>
                  <a:gd name="T39" fmla="*/ 17 h 81"/>
                  <a:gd name="T40" fmla="*/ 121 w 129"/>
                  <a:gd name="T41" fmla="*/ 8 h 81"/>
                  <a:gd name="T42" fmla="*/ 129 w 129"/>
                  <a:gd name="T43"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81">
                    <a:moveTo>
                      <a:pt x="129" y="11"/>
                    </a:moveTo>
                    <a:cubicBezTo>
                      <a:pt x="120" y="33"/>
                      <a:pt x="120" y="33"/>
                      <a:pt x="120" y="33"/>
                    </a:cubicBezTo>
                    <a:cubicBezTo>
                      <a:pt x="97" y="24"/>
                      <a:pt x="97" y="24"/>
                      <a:pt x="97" y="24"/>
                    </a:cubicBezTo>
                    <a:cubicBezTo>
                      <a:pt x="101" y="16"/>
                      <a:pt x="101" y="16"/>
                      <a:pt x="101" y="16"/>
                    </a:cubicBezTo>
                    <a:cubicBezTo>
                      <a:pt x="111" y="21"/>
                      <a:pt x="111" y="21"/>
                      <a:pt x="111" y="21"/>
                    </a:cubicBezTo>
                    <a:cubicBezTo>
                      <a:pt x="108" y="13"/>
                      <a:pt x="100" y="8"/>
                      <a:pt x="92" y="8"/>
                    </a:cubicBezTo>
                    <a:cubicBezTo>
                      <a:pt x="70" y="8"/>
                      <a:pt x="70" y="8"/>
                      <a:pt x="70" y="8"/>
                    </a:cubicBezTo>
                    <a:cubicBezTo>
                      <a:pt x="60" y="8"/>
                      <a:pt x="52" y="15"/>
                      <a:pt x="50" y="24"/>
                    </a:cubicBezTo>
                    <a:cubicBezTo>
                      <a:pt x="76" y="24"/>
                      <a:pt x="76" y="24"/>
                      <a:pt x="76" y="24"/>
                    </a:cubicBezTo>
                    <a:cubicBezTo>
                      <a:pt x="76" y="32"/>
                      <a:pt x="76" y="32"/>
                      <a:pt x="76" y="32"/>
                    </a:cubicBezTo>
                    <a:cubicBezTo>
                      <a:pt x="30" y="32"/>
                      <a:pt x="30" y="32"/>
                      <a:pt x="30" y="32"/>
                    </a:cubicBezTo>
                    <a:cubicBezTo>
                      <a:pt x="18" y="32"/>
                      <a:pt x="8" y="42"/>
                      <a:pt x="8" y="54"/>
                    </a:cubicBezTo>
                    <a:cubicBezTo>
                      <a:pt x="8" y="62"/>
                      <a:pt x="12" y="69"/>
                      <a:pt x="19" y="73"/>
                    </a:cubicBezTo>
                    <a:cubicBezTo>
                      <a:pt x="16" y="81"/>
                      <a:pt x="16" y="81"/>
                      <a:pt x="16" y="81"/>
                    </a:cubicBezTo>
                    <a:cubicBezTo>
                      <a:pt x="6" y="75"/>
                      <a:pt x="0" y="65"/>
                      <a:pt x="0" y="54"/>
                    </a:cubicBezTo>
                    <a:cubicBezTo>
                      <a:pt x="0" y="37"/>
                      <a:pt x="13" y="24"/>
                      <a:pt x="30" y="24"/>
                    </a:cubicBezTo>
                    <a:cubicBezTo>
                      <a:pt x="42" y="24"/>
                      <a:pt x="42" y="24"/>
                      <a:pt x="42" y="24"/>
                    </a:cubicBezTo>
                    <a:cubicBezTo>
                      <a:pt x="44" y="10"/>
                      <a:pt x="56" y="0"/>
                      <a:pt x="70" y="0"/>
                    </a:cubicBezTo>
                    <a:cubicBezTo>
                      <a:pt x="92" y="0"/>
                      <a:pt x="92" y="0"/>
                      <a:pt x="92" y="0"/>
                    </a:cubicBezTo>
                    <a:cubicBezTo>
                      <a:pt x="103" y="0"/>
                      <a:pt x="113" y="7"/>
                      <a:pt x="118" y="17"/>
                    </a:cubicBezTo>
                    <a:cubicBezTo>
                      <a:pt x="121" y="8"/>
                      <a:pt x="121" y="8"/>
                      <a:pt x="121" y="8"/>
                    </a:cubicBezTo>
                    <a:lnTo>
                      <a:pt x="129" y="11"/>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algn="ctr" defTabSz="1524030"/>
                <a:endParaRPr lang="en-US" sz="3000" dirty="0">
                  <a:solidFill>
                    <a:prstClr val="black"/>
                  </a:solidFill>
                  <a:latin typeface="Arial" panose="020B0604020202020204"/>
                </a:endParaRPr>
              </a:p>
            </p:txBody>
          </p:sp>
          <p:sp>
            <p:nvSpPr>
              <p:cNvPr id="21" name="Freeform 148"/>
              <p:cNvSpPr>
                <a:spLocks/>
              </p:cNvSpPr>
              <p:nvPr/>
            </p:nvSpPr>
            <p:spPr bwMode="auto">
              <a:xfrm>
                <a:off x="5889625" y="806451"/>
                <a:ext cx="482600" cy="304800"/>
              </a:xfrm>
              <a:custGeom>
                <a:avLst/>
                <a:gdLst>
                  <a:gd name="T0" fmla="*/ 126 w 126"/>
                  <a:gd name="T1" fmla="*/ 25 h 79"/>
                  <a:gd name="T2" fmla="*/ 96 w 126"/>
                  <a:gd name="T3" fmla="*/ 55 h 79"/>
                  <a:gd name="T4" fmla="*/ 86 w 126"/>
                  <a:gd name="T5" fmla="*/ 55 h 79"/>
                  <a:gd name="T6" fmla="*/ 58 w 126"/>
                  <a:gd name="T7" fmla="*/ 79 h 79"/>
                  <a:gd name="T8" fmla="*/ 36 w 126"/>
                  <a:gd name="T9" fmla="*/ 79 h 79"/>
                  <a:gd name="T10" fmla="*/ 11 w 126"/>
                  <a:gd name="T11" fmla="*/ 63 h 79"/>
                  <a:gd name="T12" fmla="*/ 7 w 126"/>
                  <a:gd name="T13" fmla="*/ 72 h 79"/>
                  <a:gd name="T14" fmla="*/ 0 w 126"/>
                  <a:gd name="T15" fmla="*/ 69 h 79"/>
                  <a:gd name="T16" fmla="*/ 9 w 126"/>
                  <a:gd name="T17" fmla="*/ 47 h 79"/>
                  <a:gd name="T18" fmla="*/ 31 w 126"/>
                  <a:gd name="T19" fmla="*/ 56 h 79"/>
                  <a:gd name="T20" fmla="*/ 28 w 126"/>
                  <a:gd name="T21" fmla="*/ 63 h 79"/>
                  <a:gd name="T22" fmla="*/ 18 w 126"/>
                  <a:gd name="T23" fmla="*/ 59 h 79"/>
                  <a:gd name="T24" fmla="*/ 36 w 126"/>
                  <a:gd name="T25" fmla="*/ 71 h 79"/>
                  <a:gd name="T26" fmla="*/ 58 w 126"/>
                  <a:gd name="T27" fmla="*/ 71 h 79"/>
                  <a:gd name="T28" fmla="*/ 78 w 126"/>
                  <a:gd name="T29" fmla="*/ 55 h 79"/>
                  <a:gd name="T30" fmla="*/ 50 w 126"/>
                  <a:gd name="T31" fmla="*/ 55 h 79"/>
                  <a:gd name="T32" fmla="*/ 50 w 126"/>
                  <a:gd name="T33" fmla="*/ 47 h 79"/>
                  <a:gd name="T34" fmla="*/ 96 w 126"/>
                  <a:gd name="T35" fmla="*/ 47 h 79"/>
                  <a:gd name="T36" fmla="*/ 118 w 126"/>
                  <a:gd name="T37" fmla="*/ 25 h 79"/>
                  <a:gd name="T38" fmla="*/ 109 w 126"/>
                  <a:gd name="T39" fmla="*/ 7 h 79"/>
                  <a:gd name="T40" fmla="*/ 112 w 126"/>
                  <a:gd name="T41" fmla="*/ 0 h 79"/>
                  <a:gd name="T42" fmla="*/ 126 w 126"/>
                  <a:gd name="T43"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79">
                    <a:moveTo>
                      <a:pt x="126" y="25"/>
                    </a:moveTo>
                    <a:cubicBezTo>
                      <a:pt x="126" y="42"/>
                      <a:pt x="113" y="55"/>
                      <a:pt x="96" y="55"/>
                    </a:cubicBezTo>
                    <a:cubicBezTo>
                      <a:pt x="86" y="55"/>
                      <a:pt x="86" y="55"/>
                      <a:pt x="86" y="55"/>
                    </a:cubicBezTo>
                    <a:cubicBezTo>
                      <a:pt x="84" y="69"/>
                      <a:pt x="72" y="79"/>
                      <a:pt x="58" y="79"/>
                    </a:cubicBezTo>
                    <a:cubicBezTo>
                      <a:pt x="36" y="79"/>
                      <a:pt x="36" y="79"/>
                      <a:pt x="36" y="79"/>
                    </a:cubicBezTo>
                    <a:cubicBezTo>
                      <a:pt x="25" y="79"/>
                      <a:pt x="15" y="73"/>
                      <a:pt x="11" y="63"/>
                    </a:cubicBezTo>
                    <a:cubicBezTo>
                      <a:pt x="7" y="72"/>
                      <a:pt x="7" y="72"/>
                      <a:pt x="7" y="72"/>
                    </a:cubicBezTo>
                    <a:cubicBezTo>
                      <a:pt x="0" y="69"/>
                      <a:pt x="0" y="69"/>
                      <a:pt x="0" y="69"/>
                    </a:cubicBezTo>
                    <a:cubicBezTo>
                      <a:pt x="9" y="47"/>
                      <a:pt x="9" y="47"/>
                      <a:pt x="9" y="47"/>
                    </a:cubicBezTo>
                    <a:cubicBezTo>
                      <a:pt x="31" y="56"/>
                      <a:pt x="31" y="56"/>
                      <a:pt x="31" y="56"/>
                    </a:cubicBezTo>
                    <a:cubicBezTo>
                      <a:pt x="28" y="63"/>
                      <a:pt x="28" y="63"/>
                      <a:pt x="28" y="63"/>
                    </a:cubicBezTo>
                    <a:cubicBezTo>
                      <a:pt x="18" y="59"/>
                      <a:pt x="18" y="59"/>
                      <a:pt x="18" y="59"/>
                    </a:cubicBezTo>
                    <a:cubicBezTo>
                      <a:pt x="21" y="66"/>
                      <a:pt x="28" y="71"/>
                      <a:pt x="36" y="71"/>
                    </a:cubicBezTo>
                    <a:cubicBezTo>
                      <a:pt x="58" y="71"/>
                      <a:pt x="58" y="71"/>
                      <a:pt x="58" y="71"/>
                    </a:cubicBezTo>
                    <a:cubicBezTo>
                      <a:pt x="68" y="71"/>
                      <a:pt x="76" y="64"/>
                      <a:pt x="78" y="55"/>
                    </a:cubicBezTo>
                    <a:cubicBezTo>
                      <a:pt x="50" y="55"/>
                      <a:pt x="50" y="55"/>
                      <a:pt x="50" y="55"/>
                    </a:cubicBezTo>
                    <a:cubicBezTo>
                      <a:pt x="50" y="47"/>
                      <a:pt x="50" y="47"/>
                      <a:pt x="50" y="47"/>
                    </a:cubicBezTo>
                    <a:cubicBezTo>
                      <a:pt x="96" y="47"/>
                      <a:pt x="96" y="47"/>
                      <a:pt x="96" y="47"/>
                    </a:cubicBezTo>
                    <a:cubicBezTo>
                      <a:pt x="108" y="47"/>
                      <a:pt x="118" y="37"/>
                      <a:pt x="118" y="25"/>
                    </a:cubicBezTo>
                    <a:cubicBezTo>
                      <a:pt x="118" y="18"/>
                      <a:pt x="114" y="11"/>
                      <a:pt x="109" y="7"/>
                    </a:cubicBezTo>
                    <a:cubicBezTo>
                      <a:pt x="112" y="0"/>
                      <a:pt x="112" y="0"/>
                      <a:pt x="112" y="0"/>
                    </a:cubicBezTo>
                    <a:cubicBezTo>
                      <a:pt x="121" y="5"/>
                      <a:pt x="126" y="15"/>
                      <a:pt x="126" y="2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algn="ctr" defTabSz="1524030"/>
                <a:endParaRPr lang="en-US" sz="3000" dirty="0">
                  <a:solidFill>
                    <a:prstClr val="black"/>
                  </a:solidFill>
                  <a:latin typeface="Arial" panose="020B0604020202020204"/>
                </a:endParaRPr>
              </a:p>
            </p:txBody>
          </p:sp>
        </p:grpSp>
      </p:grpSp>
      <p:grpSp>
        <p:nvGrpSpPr>
          <p:cNvPr id="22" name="Group 21"/>
          <p:cNvGrpSpPr/>
          <p:nvPr/>
        </p:nvGrpSpPr>
        <p:grpSpPr>
          <a:xfrm>
            <a:off x="16383000" y="2334778"/>
            <a:ext cx="1627680" cy="1627680"/>
            <a:chOff x="7518590" y="-443208"/>
            <a:chExt cx="976608" cy="976608"/>
          </a:xfrm>
        </p:grpSpPr>
        <p:sp>
          <p:nvSpPr>
            <p:cNvPr id="23" name="16-Point Star 22"/>
            <p:cNvSpPr/>
            <p:nvPr/>
          </p:nvSpPr>
          <p:spPr bwMode="ltGray">
            <a:xfrm>
              <a:off x="7518590" y="-443208"/>
              <a:ext cx="976608" cy="976608"/>
            </a:xfrm>
            <a:prstGeom prst="star16">
              <a:avLst>
                <a:gd name="adj" fmla="val 38589"/>
              </a:avLst>
            </a:prstGeom>
            <a:solidFill>
              <a:schemeClr val="bg1"/>
            </a:solidFill>
            <a:ln w="571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000" dirty="0" err="1">
                <a:solidFill>
                  <a:prstClr val="white"/>
                </a:solidFill>
                <a:latin typeface="Arial" panose="020B0604020202020204"/>
              </a:endParaRPr>
            </a:p>
          </p:txBody>
        </p:sp>
        <p:sp>
          <p:nvSpPr>
            <p:cNvPr id="24" name="TextBox 23"/>
            <p:cNvSpPr txBox="1"/>
            <p:nvPr/>
          </p:nvSpPr>
          <p:spPr>
            <a:xfrm>
              <a:off x="7547082" y="18895"/>
              <a:ext cx="914400" cy="356954"/>
            </a:xfrm>
            <a:prstGeom prst="rect">
              <a:avLst/>
            </a:prstGeom>
            <a:noFill/>
          </p:spPr>
          <p:txBody>
            <a:bodyPr wrap="none" lIns="0" tIns="0" rIns="0" bIns="0" rtlCol="0">
              <a:noAutofit/>
            </a:bodyPr>
            <a:lstStyle/>
            <a:p>
              <a:pPr algn="ctr" defTabSz="1524030">
                <a:lnSpc>
                  <a:spcPct val="90000"/>
                </a:lnSpc>
              </a:pPr>
              <a:r>
                <a:rPr lang="en-US" sz="1833" b="1" dirty="0">
                  <a:solidFill>
                    <a:srgbClr val="01A982"/>
                  </a:solidFill>
                  <a:latin typeface="Arial" panose="020B0604020202020204"/>
                </a:rPr>
                <a:t>CLOUD</a:t>
              </a:r>
              <a:br>
                <a:rPr lang="en-US" sz="1833" b="1" dirty="0">
                  <a:solidFill>
                    <a:srgbClr val="01A982"/>
                  </a:solidFill>
                  <a:latin typeface="Arial" panose="020B0604020202020204"/>
                </a:rPr>
              </a:br>
              <a:r>
                <a:rPr lang="en-US" sz="1833" b="1" dirty="0">
                  <a:solidFill>
                    <a:srgbClr val="01A982"/>
                  </a:solidFill>
                  <a:latin typeface="Arial" panose="020B0604020202020204"/>
                </a:rPr>
                <a:t>READY</a:t>
              </a:r>
            </a:p>
          </p:txBody>
        </p:sp>
        <p:grpSp>
          <p:nvGrpSpPr>
            <p:cNvPr id="25" name="Group 24"/>
            <p:cNvGrpSpPr>
              <a:grpSpLocks noChangeAspect="1"/>
            </p:cNvGrpSpPr>
            <p:nvPr/>
          </p:nvGrpSpPr>
          <p:grpSpPr>
            <a:xfrm>
              <a:off x="7845816" y="-250536"/>
              <a:ext cx="316931" cy="238609"/>
              <a:chOff x="5819775" y="695326"/>
              <a:chExt cx="552450" cy="415925"/>
            </a:xfrm>
          </p:grpSpPr>
          <p:sp>
            <p:nvSpPr>
              <p:cNvPr id="26" name="Freeform 147"/>
              <p:cNvSpPr>
                <a:spLocks/>
              </p:cNvSpPr>
              <p:nvPr/>
            </p:nvSpPr>
            <p:spPr bwMode="auto">
              <a:xfrm>
                <a:off x="5819775" y="695326"/>
                <a:ext cx="495300" cy="311150"/>
              </a:xfrm>
              <a:custGeom>
                <a:avLst/>
                <a:gdLst>
                  <a:gd name="T0" fmla="*/ 129 w 129"/>
                  <a:gd name="T1" fmla="*/ 11 h 81"/>
                  <a:gd name="T2" fmla="*/ 120 w 129"/>
                  <a:gd name="T3" fmla="*/ 33 h 81"/>
                  <a:gd name="T4" fmla="*/ 97 w 129"/>
                  <a:gd name="T5" fmla="*/ 24 h 81"/>
                  <a:gd name="T6" fmla="*/ 101 w 129"/>
                  <a:gd name="T7" fmla="*/ 16 h 81"/>
                  <a:gd name="T8" fmla="*/ 111 w 129"/>
                  <a:gd name="T9" fmla="*/ 21 h 81"/>
                  <a:gd name="T10" fmla="*/ 92 w 129"/>
                  <a:gd name="T11" fmla="*/ 8 h 81"/>
                  <a:gd name="T12" fmla="*/ 70 w 129"/>
                  <a:gd name="T13" fmla="*/ 8 h 81"/>
                  <a:gd name="T14" fmla="*/ 50 w 129"/>
                  <a:gd name="T15" fmla="*/ 24 h 81"/>
                  <a:gd name="T16" fmla="*/ 76 w 129"/>
                  <a:gd name="T17" fmla="*/ 24 h 81"/>
                  <a:gd name="T18" fmla="*/ 76 w 129"/>
                  <a:gd name="T19" fmla="*/ 32 h 81"/>
                  <a:gd name="T20" fmla="*/ 30 w 129"/>
                  <a:gd name="T21" fmla="*/ 32 h 81"/>
                  <a:gd name="T22" fmla="*/ 8 w 129"/>
                  <a:gd name="T23" fmla="*/ 54 h 81"/>
                  <a:gd name="T24" fmla="*/ 19 w 129"/>
                  <a:gd name="T25" fmla="*/ 73 h 81"/>
                  <a:gd name="T26" fmla="*/ 16 w 129"/>
                  <a:gd name="T27" fmla="*/ 81 h 81"/>
                  <a:gd name="T28" fmla="*/ 0 w 129"/>
                  <a:gd name="T29" fmla="*/ 54 h 81"/>
                  <a:gd name="T30" fmla="*/ 30 w 129"/>
                  <a:gd name="T31" fmla="*/ 24 h 81"/>
                  <a:gd name="T32" fmla="*/ 42 w 129"/>
                  <a:gd name="T33" fmla="*/ 24 h 81"/>
                  <a:gd name="T34" fmla="*/ 70 w 129"/>
                  <a:gd name="T35" fmla="*/ 0 h 81"/>
                  <a:gd name="T36" fmla="*/ 92 w 129"/>
                  <a:gd name="T37" fmla="*/ 0 h 81"/>
                  <a:gd name="T38" fmla="*/ 118 w 129"/>
                  <a:gd name="T39" fmla="*/ 17 h 81"/>
                  <a:gd name="T40" fmla="*/ 121 w 129"/>
                  <a:gd name="T41" fmla="*/ 8 h 81"/>
                  <a:gd name="T42" fmla="*/ 129 w 129"/>
                  <a:gd name="T43" fmla="*/ 1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9" h="81">
                    <a:moveTo>
                      <a:pt x="129" y="11"/>
                    </a:moveTo>
                    <a:cubicBezTo>
                      <a:pt x="120" y="33"/>
                      <a:pt x="120" y="33"/>
                      <a:pt x="120" y="33"/>
                    </a:cubicBezTo>
                    <a:cubicBezTo>
                      <a:pt x="97" y="24"/>
                      <a:pt x="97" y="24"/>
                      <a:pt x="97" y="24"/>
                    </a:cubicBezTo>
                    <a:cubicBezTo>
                      <a:pt x="101" y="16"/>
                      <a:pt x="101" y="16"/>
                      <a:pt x="101" y="16"/>
                    </a:cubicBezTo>
                    <a:cubicBezTo>
                      <a:pt x="111" y="21"/>
                      <a:pt x="111" y="21"/>
                      <a:pt x="111" y="21"/>
                    </a:cubicBezTo>
                    <a:cubicBezTo>
                      <a:pt x="108" y="13"/>
                      <a:pt x="100" y="8"/>
                      <a:pt x="92" y="8"/>
                    </a:cubicBezTo>
                    <a:cubicBezTo>
                      <a:pt x="70" y="8"/>
                      <a:pt x="70" y="8"/>
                      <a:pt x="70" y="8"/>
                    </a:cubicBezTo>
                    <a:cubicBezTo>
                      <a:pt x="60" y="8"/>
                      <a:pt x="52" y="15"/>
                      <a:pt x="50" y="24"/>
                    </a:cubicBezTo>
                    <a:cubicBezTo>
                      <a:pt x="76" y="24"/>
                      <a:pt x="76" y="24"/>
                      <a:pt x="76" y="24"/>
                    </a:cubicBezTo>
                    <a:cubicBezTo>
                      <a:pt x="76" y="32"/>
                      <a:pt x="76" y="32"/>
                      <a:pt x="76" y="32"/>
                    </a:cubicBezTo>
                    <a:cubicBezTo>
                      <a:pt x="30" y="32"/>
                      <a:pt x="30" y="32"/>
                      <a:pt x="30" y="32"/>
                    </a:cubicBezTo>
                    <a:cubicBezTo>
                      <a:pt x="18" y="32"/>
                      <a:pt x="8" y="42"/>
                      <a:pt x="8" y="54"/>
                    </a:cubicBezTo>
                    <a:cubicBezTo>
                      <a:pt x="8" y="62"/>
                      <a:pt x="12" y="69"/>
                      <a:pt x="19" y="73"/>
                    </a:cubicBezTo>
                    <a:cubicBezTo>
                      <a:pt x="16" y="81"/>
                      <a:pt x="16" y="81"/>
                      <a:pt x="16" y="81"/>
                    </a:cubicBezTo>
                    <a:cubicBezTo>
                      <a:pt x="6" y="75"/>
                      <a:pt x="0" y="65"/>
                      <a:pt x="0" y="54"/>
                    </a:cubicBezTo>
                    <a:cubicBezTo>
                      <a:pt x="0" y="37"/>
                      <a:pt x="13" y="24"/>
                      <a:pt x="30" y="24"/>
                    </a:cubicBezTo>
                    <a:cubicBezTo>
                      <a:pt x="42" y="24"/>
                      <a:pt x="42" y="24"/>
                      <a:pt x="42" y="24"/>
                    </a:cubicBezTo>
                    <a:cubicBezTo>
                      <a:pt x="44" y="10"/>
                      <a:pt x="56" y="0"/>
                      <a:pt x="70" y="0"/>
                    </a:cubicBezTo>
                    <a:cubicBezTo>
                      <a:pt x="92" y="0"/>
                      <a:pt x="92" y="0"/>
                      <a:pt x="92" y="0"/>
                    </a:cubicBezTo>
                    <a:cubicBezTo>
                      <a:pt x="103" y="0"/>
                      <a:pt x="113" y="7"/>
                      <a:pt x="118" y="17"/>
                    </a:cubicBezTo>
                    <a:cubicBezTo>
                      <a:pt x="121" y="8"/>
                      <a:pt x="121" y="8"/>
                      <a:pt x="121" y="8"/>
                    </a:cubicBezTo>
                    <a:lnTo>
                      <a:pt x="129" y="11"/>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algn="ctr" defTabSz="1524030"/>
                <a:endParaRPr lang="en-US" sz="3000" dirty="0">
                  <a:solidFill>
                    <a:prstClr val="black"/>
                  </a:solidFill>
                  <a:latin typeface="Arial" panose="020B0604020202020204"/>
                </a:endParaRPr>
              </a:p>
            </p:txBody>
          </p:sp>
          <p:sp>
            <p:nvSpPr>
              <p:cNvPr id="27" name="Freeform 148"/>
              <p:cNvSpPr>
                <a:spLocks/>
              </p:cNvSpPr>
              <p:nvPr/>
            </p:nvSpPr>
            <p:spPr bwMode="auto">
              <a:xfrm>
                <a:off x="5889625" y="806451"/>
                <a:ext cx="482600" cy="304800"/>
              </a:xfrm>
              <a:custGeom>
                <a:avLst/>
                <a:gdLst>
                  <a:gd name="T0" fmla="*/ 126 w 126"/>
                  <a:gd name="T1" fmla="*/ 25 h 79"/>
                  <a:gd name="T2" fmla="*/ 96 w 126"/>
                  <a:gd name="T3" fmla="*/ 55 h 79"/>
                  <a:gd name="T4" fmla="*/ 86 w 126"/>
                  <a:gd name="T5" fmla="*/ 55 h 79"/>
                  <a:gd name="T6" fmla="*/ 58 w 126"/>
                  <a:gd name="T7" fmla="*/ 79 h 79"/>
                  <a:gd name="T8" fmla="*/ 36 w 126"/>
                  <a:gd name="T9" fmla="*/ 79 h 79"/>
                  <a:gd name="T10" fmla="*/ 11 w 126"/>
                  <a:gd name="T11" fmla="*/ 63 h 79"/>
                  <a:gd name="T12" fmla="*/ 7 w 126"/>
                  <a:gd name="T13" fmla="*/ 72 h 79"/>
                  <a:gd name="T14" fmla="*/ 0 w 126"/>
                  <a:gd name="T15" fmla="*/ 69 h 79"/>
                  <a:gd name="T16" fmla="*/ 9 w 126"/>
                  <a:gd name="T17" fmla="*/ 47 h 79"/>
                  <a:gd name="T18" fmla="*/ 31 w 126"/>
                  <a:gd name="T19" fmla="*/ 56 h 79"/>
                  <a:gd name="T20" fmla="*/ 28 w 126"/>
                  <a:gd name="T21" fmla="*/ 63 h 79"/>
                  <a:gd name="T22" fmla="*/ 18 w 126"/>
                  <a:gd name="T23" fmla="*/ 59 h 79"/>
                  <a:gd name="T24" fmla="*/ 36 w 126"/>
                  <a:gd name="T25" fmla="*/ 71 h 79"/>
                  <a:gd name="T26" fmla="*/ 58 w 126"/>
                  <a:gd name="T27" fmla="*/ 71 h 79"/>
                  <a:gd name="T28" fmla="*/ 78 w 126"/>
                  <a:gd name="T29" fmla="*/ 55 h 79"/>
                  <a:gd name="T30" fmla="*/ 50 w 126"/>
                  <a:gd name="T31" fmla="*/ 55 h 79"/>
                  <a:gd name="T32" fmla="*/ 50 w 126"/>
                  <a:gd name="T33" fmla="*/ 47 h 79"/>
                  <a:gd name="T34" fmla="*/ 96 w 126"/>
                  <a:gd name="T35" fmla="*/ 47 h 79"/>
                  <a:gd name="T36" fmla="*/ 118 w 126"/>
                  <a:gd name="T37" fmla="*/ 25 h 79"/>
                  <a:gd name="T38" fmla="*/ 109 w 126"/>
                  <a:gd name="T39" fmla="*/ 7 h 79"/>
                  <a:gd name="T40" fmla="*/ 112 w 126"/>
                  <a:gd name="T41" fmla="*/ 0 h 79"/>
                  <a:gd name="T42" fmla="*/ 126 w 126"/>
                  <a:gd name="T43" fmla="*/ 2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79">
                    <a:moveTo>
                      <a:pt x="126" y="25"/>
                    </a:moveTo>
                    <a:cubicBezTo>
                      <a:pt x="126" y="42"/>
                      <a:pt x="113" y="55"/>
                      <a:pt x="96" y="55"/>
                    </a:cubicBezTo>
                    <a:cubicBezTo>
                      <a:pt x="86" y="55"/>
                      <a:pt x="86" y="55"/>
                      <a:pt x="86" y="55"/>
                    </a:cubicBezTo>
                    <a:cubicBezTo>
                      <a:pt x="84" y="69"/>
                      <a:pt x="72" y="79"/>
                      <a:pt x="58" y="79"/>
                    </a:cubicBezTo>
                    <a:cubicBezTo>
                      <a:pt x="36" y="79"/>
                      <a:pt x="36" y="79"/>
                      <a:pt x="36" y="79"/>
                    </a:cubicBezTo>
                    <a:cubicBezTo>
                      <a:pt x="25" y="79"/>
                      <a:pt x="15" y="73"/>
                      <a:pt x="11" y="63"/>
                    </a:cubicBezTo>
                    <a:cubicBezTo>
                      <a:pt x="7" y="72"/>
                      <a:pt x="7" y="72"/>
                      <a:pt x="7" y="72"/>
                    </a:cubicBezTo>
                    <a:cubicBezTo>
                      <a:pt x="0" y="69"/>
                      <a:pt x="0" y="69"/>
                      <a:pt x="0" y="69"/>
                    </a:cubicBezTo>
                    <a:cubicBezTo>
                      <a:pt x="9" y="47"/>
                      <a:pt x="9" y="47"/>
                      <a:pt x="9" y="47"/>
                    </a:cubicBezTo>
                    <a:cubicBezTo>
                      <a:pt x="31" y="56"/>
                      <a:pt x="31" y="56"/>
                      <a:pt x="31" y="56"/>
                    </a:cubicBezTo>
                    <a:cubicBezTo>
                      <a:pt x="28" y="63"/>
                      <a:pt x="28" y="63"/>
                      <a:pt x="28" y="63"/>
                    </a:cubicBezTo>
                    <a:cubicBezTo>
                      <a:pt x="18" y="59"/>
                      <a:pt x="18" y="59"/>
                      <a:pt x="18" y="59"/>
                    </a:cubicBezTo>
                    <a:cubicBezTo>
                      <a:pt x="21" y="66"/>
                      <a:pt x="28" y="71"/>
                      <a:pt x="36" y="71"/>
                    </a:cubicBezTo>
                    <a:cubicBezTo>
                      <a:pt x="58" y="71"/>
                      <a:pt x="58" y="71"/>
                      <a:pt x="58" y="71"/>
                    </a:cubicBezTo>
                    <a:cubicBezTo>
                      <a:pt x="68" y="71"/>
                      <a:pt x="76" y="64"/>
                      <a:pt x="78" y="55"/>
                    </a:cubicBezTo>
                    <a:cubicBezTo>
                      <a:pt x="50" y="55"/>
                      <a:pt x="50" y="55"/>
                      <a:pt x="50" y="55"/>
                    </a:cubicBezTo>
                    <a:cubicBezTo>
                      <a:pt x="50" y="47"/>
                      <a:pt x="50" y="47"/>
                      <a:pt x="50" y="47"/>
                    </a:cubicBezTo>
                    <a:cubicBezTo>
                      <a:pt x="96" y="47"/>
                      <a:pt x="96" y="47"/>
                      <a:pt x="96" y="47"/>
                    </a:cubicBezTo>
                    <a:cubicBezTo>
                      <a:pt x="108" y="47"/>
                      <a:pt x="118" y="37"/>
                      <a:pt x="118" y="25"/>
                    </a:cubicBezTo>
                    <a:cubicBezTo>
                      <a:pt x="118" y="18"/>
                      <a:pt x="114" y="11"/>
                      <a:pt x="109" y="7"/>
                    </a:cubicBezTo>
                    <a:cubicBezTo>
                      <a:pt x="112" y="0"/>
                      <a:pt x="112" y="0"/>
                      <a:pt x="112" y="0"/>
                    </a:cubicBezTo>
                    <a:cubicBezTo>
                      <a:pt x="121" y="5"/>
                      <a:pt x="126" y="15"/>
                      <a:pt x="126" y="2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algn="ctr" defTabSz="1524030"/>
                <a:endParaRPr lang="en-US" sz="3000" dirty="0">
                  <a:solidFill>
                    <a:prstClr val="black"/>
                  </a:solidFill>
                  <a:latin typeface="Arial" panose="020B0604020202020204"/>
                </a:endParaRPr>
              </a:p>
            </p:txBody>
          </p:sp>
        </p:grpSp>
      </p:grpSp>
    </p:spTree>
    <p:extLst>
      <p:ext uri="{BB962C8B-B14F-4D97-AF65-F5344CB8AC3E}">
        <p14:creationId xmlns:p14="http://schemas.microsoft.com/office/powerpoint/2010/main" val="35315369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A772-FEFF-4DAB-AB61-D03D31174C62}"/>
              </a:ext>
            </a:extLst>
          </p:cNvPr>
          <p:cNvSpPr>
            <a:spLocks noGrp="1"/>
          </p:cNvSpPr>
          <p:nvPr>
            <p:ph type="title"/>
          </p:nvPr>
        </p:nvSpPr>
        <p:spPr/>
        <p:txBody>
          <a:bodyPr/>
          <a:lstStyle/>
          <a:p>
            <a:r>
              <a:rPr lang="en-US"/>
              <a:t>Meet your Dasher Account Team</a:t>
            </a:r>
          </a:p>
        </p:txBody>
      </p:sp>
      <p:pic>
        <p:nvPicPr>
          <p:cNvPr id="3" name="Picture 2">
            <a:extLst>
              <a:ext uri="{FF2B5EF4-FFF2-40B4-BE49-F238E27FC236}">
                <a16:creationId xmlns:a16="http://schemas.microsoft.com/office/drawing/2014/main" id="{6B5589B7-A734-4CD2-BA4F-66DE9460A19D}"/>
              </a:ext>
            </a:extLst>
          </p:cNvPr>
          <p:cNvPicPr>
            <a:picLocks noChangeAspect="1"/>
          </p:cNvPicPr>
          <p:nvPr/>
        </p:nvPicPr>
        <p:blipFill>
          <a:blip r:embed="rId2"/>
          <a:stretch>
            <a:fillRect/>
          </a:stretch>
        </p:blipFill>
        <p:spPr>
          <a:xfrm>
            <a:off x="2787913" y="2214217"/>
            <a:ext cx="14143736" cy="8352928"/>
          </a:xfrm>
          <a:prstGeom prst="rect">
            <a:avLst/>
          </a:prstGeom>
        </p:spPr>
      </p:pic>
    </p:spTree>
    <p:extLst>
      <p:ext uri="{BB962C8B-B14F-4D97-AF65-F5344CB8AC3E}">
        <p14:creationId xmlns:p14="http://schemas.microsoft.com/office/powerpoint/2010/main" val="654069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rapezoid 41"/>
          <p:cNvSpPr/>
          <p:nvPr/>
        </p:nvSpPr>
        <p:spPr>
          <a:xfrm>
            <a:off x="2647" y="8061288"/>
            <a:ext cx="20317352" cy="1216578"/>
          </a:xfrm>
          <a:prstGeom prst="trapezoid">
            <a:avLst>
              <a:gd name="adj" fmla="val 179734"/>
            </a:avLst>
          </a:prstGeom>
          <a:gradFill flip="none" rotWithShape="1">
            <a:gsLst>
              <a:gs pos="0">
                <a:schemeClr val="bg1">
                  <a:lumMod val="95000"/>
                </a:schemeClr>
              </a:gs>
              <a:gs pos="100000">
                <a:schemeClr val="bg1">
                  <a:lumMod val="75000"/>
                </a:schemeClr>
              </a:gs>
            </a:gsLst>
            <a:lin ang="1620000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4030">
              <a:lnSpc>
                <a:spcPct val="90000"/>
              </a:lnSpc>
            </a:pPr>
            <a:endParaRPr lang="en-US" sz="3000" dirty="0">
              <a:solidFill>
                <a:prstClr val="black"/>
              </a:solidFill>
              <a:latin typeface="Arial" panose="020B0604020202020204"/>
            </a:endParaRPr>
          </a:p>
        </p:txBody>
      </p:sp>
      <p:sp>
        <p:nvSpPr>
          <p:cNvPr id="2" name="Title 1"/>
          <p:cNvSpPr>
            <a:spLocks noGrp="1"/>
          </p:cNvSpPr>
          <p:nvPr>
            <p:ph type="title"/>
          </p:nvPr>
        </p:nvSpPr>
        <p:spPr/>
        <p:txBody>
          <a:bodyPr/>
          <a:lstStyle/>
          <a:p>
            <a:r>
              <a:rPr lang="en-US" dirty="0"/>
              <a:t>HPE 3PAR: The broadest flash array family in the industry </a:t>
            </a:r>
          </a:p>
        </p:txBody>
      </p:sp>
      <p:sp>
        <p:nvSpPr>
          <p:cNvPr id="29" name="Rectangle 28"/>
          <p:cNvSpPr/>
          <p:nvPr/>
        </p:nvSpPr>
        <p:spPr>
          <a:xfrm>
            <a:off x="2648" y="9290601"/>
            <a:ext cx="20314708" cy="707886"/>
          </a:xfrm>
          <a:prstGeom prst="rect">
            <a:avLst/>
          </a:prstGeom>
          <a:solidFill>
            <a:srgbClr val="00B388"/>
          </a:solidFill>
        </p:spPr>
        <p:txBody>
          <a:bodyPr wrap="square">
            <a:spAutoFit/>
          </a:bodyPr>
          <a:lstStyle/>
          <a:p>
            <a:pPr algn="ctr" defTabSz="716499">
              <a:spcAft>
                <a:spcPts val="667"/>
              </a:spcAft>
              <a:buSzPct val="100000"/>
            </a:pPr>
            <a:r>
              <a:rPr lang="en-US" sz="4000" b="1" dirty="0">
                <a:solidFill>
                  <a:prstClr val="white"/>
                </a:solidFill>
                <a:latin typeface="Arial" panose="020B0604020202020204"/>
                <a:cs typeface="HP Simplified" pitchFamily="34" charset="0"/>
              </a:rPr>
              <a:t>ONE</a:t>
            </a:r>
            <a:r>
              <a:rPr lang="en-US" sz="4000" dirty="0">
                <a:solidFill>
                  <a:prstClr val="white"/>
                </a:solidFill>
                <a:latin typeface="Arial" panose="020B0604020202020204"/>
                <a:cs typeface="HP Simplified" pitchFamily="34" charset="0"/>
              </a:rPr>
              <a:t> OS.</a:t>
            </a:r>
            <a:r>
              <a:rPr lang="en-US" sz="4000" dirty="0">
                <a:solidFill>
                  <a:prstClr val="white"/>
                </a:solidFill>
                <a:latin typeface="HP Simplified Light" panose="020B0404020204020204" pitchFamily="34" charset="0"/>
                <a:cs typeface="HP Simplified" pitchFamily="34" charset="0"/>
              </a:rPr>
              <a:t>  </a:t>
            </a:r>
            <a:r>
              <a:rPr lang="en-US" sz="4000" b="1" dirty="0">
                <a:solidFill>
                  <a:prstClr val="white"/>
                </a:solidFill>
                <a:latin typeface="Arial" panose="020B0604020202020204"/>
                <a:cs typeface="HP Simplified" pitchFamily="34" charset="0"/>
              </a:rPr>
              <a:t>ONE</a:t>
            </a:r>
            <a:r>
              <a:rPr lang="en-US" sz="4000" dirty="0">
                <a:solidFill>
                  <a:prstClr val="white"/>
                </a:solidFill>
                <a:latin typeface="Arial" panose="020B0604020202020204"/>
                <a:cs typeface="HP Simplified" pitchFamily="34" charset="0"/>
              </a:rPr>
              <a:t> Interface.   </a:t>
            </a:r>
            <a:r>
              <a:rPr lang="en-US" sz="4000" b="1" dirty="0">
                <a:solidFill>
                  <a:prstClr val="white"/>
                </a:solidFill>
                <a:latin typeface="Arial" panose="020B0604020202020204"/>
                <a:cs typeface="HP Simplified" pitchFamily="34" charset="0"/>
              </a:rPr>
              <a:t>ONE </a:t>
            </a:r>
            <a:r>
              <a:rPr lang="en-US" sz="4000" dirty="0">
                <a:solidFill>
                  <a:prstClr val="white"/>
                </a:solidFill>
                <a:latin typeface="Arial" panose="020B0604020202020204"/>
                <a:cs typeface="HP Simplified" pitchFamily="34" charset="0"/>
              </a:rPr>
              <a:t>Feature Set.   </a:t>
            </a:r>
            <a:r>
              <a:rPr lang="en-US" sz="4000" b="1" dirty="0">
                <a:solidFill>
                  <a:prstClr val="white"/>
                </a:solidFill>
                <a:latin typeface="Arial" panose="020B0604020202020204"/>
                <a:cs typeface="HP Simplified" pitchFamily="34" charset="0"/>
              </a:rPr>
              <a:t>ANY</a:t>
            </a:r>
            <a:r>
              <a:rPr lang="en-US" sz="4000" dirty="0">
                <a:solidFill>
                  <a:prstClr val="white"/>
                </a:solidFill>
                <a:latin typeface="HP Simplified Light" panose="020B0404020204020204" pitchFamily="34" charset="0"/>
                <a:cs typeface="HP Simplified" pitchFamily="34" charset="0"/>
              </a:rPr>
              <a:t> </a:t>
            </a:r>
            <a:r>
              <a:rPr lang="en-US" sz="4000" dirty="0">
                <a:solidFill>
                  <a:prstClr val="white"/>
                </a:solidFill>
                <a:latin typeface="Arial" panose="020B0604020202020204"/>
                <a:cs typeface="HP Simplified" pitchFamily="34" charset="0"/>
              </a:rPr>
              <a:t>Workload.   </a:t>
            </a:r>
            <a:r>
              <a:rPr lang="en-US" sz="4000" b="1" dirty="0">
                <a:solidFill>
                  <a:prstClr val="white"/>
                </a:solidFill>
                <a:latin typeface="Arial" panose="020B0604020202020204"/>
                <a:cs typeface="HP Simplified" pitchFamily="34" charset="0"/>
              </a:rPr>
              <a:t>FEDERATED</a:t>
            </a:r>
            <a:r>
              <a:rPr lang="en-US" sz="4000" dirty="0">
                <a:solidFill>
                  <a:prstClr val="white"/>
                </a:solidFill>
                <a:latin typeface="HP Simplified Light" panose="020B0404020204020204" pitchFamily="34" charset="0"/>
                <a:cs typeface="HP Simplified" pitchFamily="34" charset="0"/>
              </a:rPr>
              <a:t> </a:t>
            </a:r>
            <a:r>
              <a:rPr lang="en-US" sz="4000" dirty="0">
                <a:solidFill>
                  <a:prstClr val="white"/>
                </a:solidFill>
                <a:latin typeface="Arial" panose="020B0604020202020204"/>
                <a:cs typeface="HP Simplified" pitchFamily="34" charset="0"/>
              </a:rPr>
              <a:t>Mobility.</a:t>
            </a:r>
          </a:p>
        </p:txBody>
      </p:sp>
      <p:grpSp>
        <p:nvGrpSpPr>
          <p:cNvPr id="12" name="Group 11"/>
          <p:cNvGrpSpPr/>
          <p:nvPr/>
        </p:nvGrpSpPr>
        <p:grpSpPr>
          <a:xfrm>
            <a:off x="351013" y="3311677"/>
            <a:ext cx="3164505" cy="1405458"/>
            <a:chOff x="120962" y="1799707"/>
            <a:chExt cx="2387182" cy="843275"/>
          </a:xfrm>
        </p:grpSpPr>
        <p:sp>
          <p:nvSpPr>
            <p:cNvPr id="28" name="TextBox 27"/>
            <p:cNvSpPr txBox="1"/>
            <p:nvPr/>
          </p:nvSpPr>
          <p:spPr>
            <a:xfrm>
              <a:off x="910920" y="1799707"/>
              <a:ext cx="914431" cy="424732"/>
            </a:xfrm>
            <a:prstGeom prst="rect">
              <a:avLst/>
            </a:prstGeom>
            <a:noFill/>
          </p:spPr>
          <p:txBody>
            <a:bodyPr wrap="none" rtlCol="0">
              <a:spAutoFit/>
            </a:bodyPr>
            <a:lstStyle/>
            <a:p>
              <a:pPr defTabSz="955809">
                <a:spcAft>
                  <a:spcPts val="888"/>
                </a:spcAft>
                <a:buSzPct val="100000"/>
              </a:pPr>
              <a:r>
                <a:rPr lang="en-US" sz="4000" b="1" dirty="0">
                  <a:solidFill>
                    <a:prstClr val="black"/>
                  </a:solidFill>
                  <a:latin typeface="Arial" panose="020B0604020202020204"/>
                  <a:cs typeface="HP Simplified" pitchFamily="34" charset="0"/>
                </a:rPr>
                <a:t>75%</a:t>
              </a:r>
            </a:p>
          </p:txBody>
        </p:sp>
        <p:sp>
          <p:nvSpPr>
            <p:cNvPr id="31" name="Rectangle 30"/>
            <p:cNvSpPr/>
            <p:nvPr/>
          </p:nvSpPr>
          <p:spPr>
            <a:xfrm>
              <a:off x="120962" y="2156772"/>
              <a:ext cx="2387182" cy="486210"/>
            </a:xfrm>
            <a:prstGeom prst="rect">
              <a:avLst/>
            </a:prstGeom>
          </p:spPr>
          <p:txBody>
            <a:bodyPr wrap="square">
              <a:spAutoFit/>
            </a:bodyPr>
            <a:lstStyle/>
            <a:p>
              <a:pPr algn="ctr" defTabSz="955809">
                <a:spcAft>
                  <a:spcPts val="888"/>
                </a:spcAft>
                <a:buSzPct val="100000"/>
              </a:pPr>
              <a:r>
                <a:rPr lang="en-US" sz="2333" dirty="0">
                  <a:solidFill>
                    <a:prstClr val="black"/>
                  </a:solidFill>
                  <a:latin typeface="Arial" panose="020B0604020202020204"/>
                  <a:cs typeface="HP Simplified" pitchFamily="34" charset="0"/>
                </a:rPr>
                <a:t>Data Reduction</a:t>
              </a:r>
              <a:br>
                <a:rPr lang="en-US" sz="2333" dirty="0">
                  <a:solidFill>
                    <a:prstClr val="black"/>
                  </a:solidFill>
                  <a:latin typeface="Arial" panose="020B0604020202020204"/>
                  <a:cs typeface="HP Simplified" pitchFamily="34" charset="0"/>
                </a:rPr>
              </a:br>
              <a:r>
                <a:rPr lang="en-US" sz="2333" dirty="0">
                  <a:solidFill>
                    <a:prstClr val="black"/>
                  </a:solidFill>
                  <a:latin typeface="Arial" panose="020B0604020202020204"/>
                  <a:cs typeface="HP Simplified" pitchFamily="34" charset="0"/>
                </a:rPr>
                <a:t>Guaranteed</a:t>
              </a:r>
            </a:p>
          </p:txBody>
        </p:sp>
      </p:grpSp>
      <p:grpSp>
        <p:nvGrpSpPr>
          <p:cNvPr id="10" name="Group 9"/>
          <p:cNvGrpSpPr/>
          <p:nvPr/>
        </p:nvGrpSpPr>
        <p:grpSpPr>
          <a:xfrm>
            <a:off x="3452959" y="3311679"/>
            <a:ext cx="2076208" cy="1220630"/>
            <a:chOff x="2291955" y="1799707"/>
            <a:chExt cx="1245725" cy="732378"/>
          </a:xfrm>
        </p:grpSpPr>
        <p:sp>
          <p:nvSpPr>
            <p:cNvPr id="38" name="TextBox 37"/>
            <p:cNvSpPr txBox="1"/>
            <p:nvPr/>
          </p:nvSpPr>
          <p:spPr>
            <a:xfrm>
              <a:off x="2291955" y="1799707"/>
              <a:ext cx="1245725" cy="424732"/>
            </a:xfrm>
            <a:prstGeom prst="rect">
              <a:avLst/>
            </a:prstGeom>
            <a:noFill/>
          </p:spPr>
          <p:txBody>
            <a:bodyPr wrap="none" rtlCol="0">
              <a:spAutoFit/>
            </a:bodyPr>
            <a:lstStyle/>
            <a:p>
              <a:pPr algn="ctr" defTabSz="955809">
                <a:spcAft>
                  <a:spcPts val="888"/>
                </a:spcAft>
                <a:buSzPct val="100000"/>
              </a:pPr>
              <a:r>
                <a:rPr lang="en-US" sz="4000" b="1" dirty="0">
                  <a:solidFill>
                    <a:prstClr val="black"/>
                  </a:solidFill>
                  <a:latin typeface="Arial" panose="020B0604020202020204"/>
                  <a:cs typeface="HP Simplified" pitchFamily="34" charset="0"/>
                </a:rPr>
                <a:t>$1.20</a:t>
              </a:r>
              <a:r>
                <a:rPr lang="en-US" sz="2667" b="1" dirty="0">
                  <a:solidFill>
                    <a:prstClr val="black"/>
                  </a:solidFill>
                  <a:latin typeface="Arial" panose="020B0604020202020204"/>
                  <a:cs typeface="HP Simplified" pitchFamily="34" charset="0"/>
                </a:rPr>
                <a:t>/GB</a:t>
              </a:r>
              <a:endParaRPr lang="en-US" sz="4000" b="1" dirty="0">
                <a:solidFill>
                  <a:prstClr val="black"/>
                </a:solidFill>
                <a:latin typeface="Arial" panose="020B0604020202020204"/>
                <a:cs typeface="HP Simplified" pitchFamily="34" charset="0"/>
              </a:endParaRPr>
            </a:p>
          </p:txBody>
        </p:sp>
        <p:sp>
          <p:nvSpPr>
            <p:cNvPr id="39" name="Rectangle 38"/>
            <p:cNvSpPr/>
            <p:nvPr/>
          </p:nvSpPr>
          <p:spPr>
            <a:xfrm>
              <a:off x="2580013" y="2261280"/>
              <a:ext cx="669606" cy="270805"/>
            </a:xfrm>
            <a:prstGeom prst="rect">
              <a:avLst/>
            </a:prstGeom>
          </p:spPr>
          <p:txBody>
            <a:bodyPr wrap="none">
              <a:spAutoFit/>
            </a:bodyPr>
            <a:lstStyle/>
            <a:p>
              <a:pPr algn="ctr" defTabSz="955809">
                <a:spcAft>
                  <a:spcPts val="888"/>
                </a:spcAft>
                <a:buSzPct val="100000"/>
              </a:pPr>
              <a:r>
                <a:rPr lang="en-US" sz="2333" dirty="0">
                  <a:solidFill>
                    <a:prstClr val="black"/>
                  </a:solidFill>
                  <a:latin typeface="Arial" panose="020B0604020202020204"/>
                  <a:cs typeface="HP Simplified" pitchFamily="34" charset="0"/>
                </a:rPr>
                <a:t>Usable</a:t>
              </a:r>
            </a:p>
          </p:txBody>
        </p:sp>
      </p:grpSp>
      <p:grpSp>
        <p:nvGrpSpPr>
          <p:cNvPr id="4" name="Group 3"/>
          <p:cNvGrpSpPr/>
          <p:nvPr/>
        </p:nvGrpSpPr>
        <p:grpSpPr>
          <a:xfrm>
            <a:off x="13999440" y="3311679"/>
            <a:ext cx="1467069" cy="1220630"/>
            <a:chOff x="8281762" y="1799707"/>
            <a:chExt cx="880241" cy="732378"/>
          </a:xfrm>
        </p:grpSpPr>
        <p:sp>
          <p:nvSpPr>
            <p:cNvPr id="41" name="TextBox 40"/>
            <p:cNvSpPr txBox="1"/>
            <p:nvPr/>
          </p:nvSpPr>
          <p:spPr>
            <a:xfrm>
              <a:off x="8281762" y="1799707"/>
              <a:ext cx="880241" cy="424732"/>
            </a:xfrm>
            <a:prstGeom prst="rect">
              <a:avLst/>
            </a:prstGeom>
            <a:noFill/>
          </p:spPr>
          <p:txBody>
            <a:bodyPr wrap="none" rtlCol="0">
              <a:spAutoFit/>
            </a:bodyPr>
            <a:lstStyle/>
            <a:p>
              <a:pPr algn="ctr" defTabSz="955809">
                <a:spcAft>
                  <a:spcPts val="888"/>
                </a:spcAft>
                <a:buSzPct val="100000"/>
              </a:pPr>
              <a:r>
                <a:rPr lang="en-US" sz="4000" b="1" dirty="0">
                  <a:solidFill>
                    <a:prstClr val="black"/>
                  </a:solidFill>
                  <a:latin typeface="Arial" panose="020B0604020202020204"/>
                  <a:cs typeface="HP Simplified" pitchFamily="34" charset="0"/>
                </a:rPr>
                <a:t>24PB</a:t>
              </a:r>
            </a:p>
          </p:txBody>
        </p:sp>
        <p:sp>
          <p:nvSpPr>
            <p:cNvPr id="44" name="Rectangle 43"/>
            <p:cNvSpPr/>
            <p:nvPr/>
          </p:nvSpPr>
          <p:spPr>
            <a:xfrm>
              <a:off x="8442383" y="2261280"/>
              <a:ext cx="558999" cy="270805"/>
            </a:xfrm>
            <a:prstGeom prst="rect">
              <a:avLst/>
            </a:prstGeom>
          </p:spPr>
          <p:txBody>
            <a:bodyPr wrap="none">
              <a:spAutoFit/>
            </a:bodyPr>
            <a:lstStyle/>
            <a:p>
              <a:pPr algn="ctr" defTabSz="955809">
                <a:spcAft>
                  <a:spcPts val="888"/>
                </a:spcAft>
                <a:buSzPct val="100000"/>
              </a:pPr>
              <a:r>
                <a:rPr lang="en-US" sz="2333" dirty="0">
                  <a:solidFill>
                    <a:prstClr val="black"/>
                  </a:solidFill>
                  <a:latin typeface="Arial" panose="020B0604020202020204"/>
                  <a:cs typeface="HP Simplified" pitchFamily="34" charset="0"/>
                </a:rPr>
                <a:t>Scale</a:t>
              </a:r>
            </a:p>
          </p:txBody>
        </p:sp>
      </p:grpSp>
      <p:sp>
        <p:nvSpPr>
          <p:cNvPr id="47" name="TextBox 46"/>
          <p:cNvSpPr txBox="1"/>
          <p:nvPr/>
        </p:nvSpPr>
        <p:spPr>
          <a:xfrm>
            <a:off x="5958326" y="4719285"/>
            <a:ext cx="5389112" cy="707886"/>
          </a:xfrm>
          <a:prstGeom prst="rect">
            <a:avLst/>
          </a:prstGeom>
          <a:noFill/>
        </p:spPr>
        <p:txBody>
          <a:bodyPr wrap="square" rtlCol="0" anchor="ctr">
            <a:spAutoFit/>
          </a:bodyPr>
          <a:lstStyle/>
          <a:p>
            <a:pPr defTabSz="955809">
              <a:buSzPct val="100000"/>
            </a:pPr>
            <a:r>
              <a:rPr lang="en-US" sz="4000" b="1" dirty="0">
                <a:solidFill>
                  <a:prstClr val="black"/>
                </a:solidFill>
                <a:latin typeface="Arial" panose="020B0604020202020204"/>
                <a:cs typeface="HP Simplified" pitchFamily="34" charset="0"/>
              </a:rPr>
              <a:t>1 million IOPS</a:t>
            </a:r>
            <a:r>
              <a:rPr lang="en-US" sz="2333" dirty="0">
                <a:solidFill>
                  <a:prstClr val="black"/>
                </a:solidFill>
                <a:latin typeface="Arial" panose="020B0604020202020204"/>
                <a:cs typeface="HP Simplified" pitchFamily="34" charset="0"/>
              </a:rPr>
              <a:t> 8440/8450</a:t>
            </a:r>
            <a:endParaRPr lang="en-US" sz="4000" b="1" dirty="0">
              <a:solidFill>
                <a:prstClr val="black"/>
              </a:solidFill>
              <a:latin typeface="Arial" panose="020B0604020202020204"/>
              <a:cs typeface="HP Simplified" pitchFamily="34" charset="0"/>
            </a:endParaRPr>
          </a:p>
        </p:txBody>
      </p:sp>
      <p:grpSp>
        <p:nvGrpSpPr>
          <p:cNvPr id="8" name="Group 7"/>
          <p:cNvGrpSpPr/>
          <p:nvPr/>
        </p:nvGrpSpPr>
        <p:grpSpPr>
          <a:xfrm>
            <a:off x="16200733" y="3311679"/>
            <a:ext cx="2496197" cy="1220630"/>
            <a:chOff x="9602539" y="1799707"/>
            <a:chExt cx="1497718" cy="732378"/>
          </a:xfrm>
        </p:grpSpPr>
        <p:sp>
          <p:nvSpPr>
            <p:cNvPr id="65" name="TextBox 64"/>
            <p:cNvSpPr txBox="1"/>
            <p:nvPr/>
          </p:nvSpPr>
          <p:spPr>
            <a:xfrm>
              <a:off x="9602539" y="1799707"/>
              <a:ext cx="1497718" cy="424732"/>
            </a:xfrm>
            <a:prstGeom prst="rect">
              <a:avLst/>
            </a:prstGeom>
            <a:noFill/>
          </p:spPr>
          <p:txBody>
            <a:bodyPr wrap="none" rtlCol="0">
              <a:spAutoFit/>
            </a:bodyPr>
            <a:lstStyle/>
            <a:p>
              <a:pPr algn="ctr" defTabSz="955809">
                <a:spcAft>
                  <a:spcPts val="888"/>
                </a:spcAft>
                <a:buSzPct val="100000"/>
              </a:pPr>
              <a:r>
                <a:rPr lang="en-US" sz="4000" b="1" dirty="0">
                  <a:solidFill>
                    <a:prstClr val="black"/>
                  </a:solidFill>
                  <a:latin typeface="Arial" panose="020B0604020202020204"/>
                  <a:cs typeface="HP Simplified" pitchFamily="34" charset="0"/>
                </a:rPr>
                <a:t>99.9999%</a:t>
              </a:r>
            </a:p>
          </p:txBody>
        </p:sp>
        <p:sp>
          <p:nvSpPr>
            <p:cNvPr id="66" name="Rectangle 65"/>
            <p:cNvSpPr/>
            <p:nvPr/>
          </p:nvSpPr>
          <p:spPr>
            <a:xfrm>
              <a:off x="9874901" y="2261280"/>
              <a:ext cx="952992" cy="270805"/>
            </a:xfrm>
            <a:prstGeom prst="rect">
              <a:avLst/>
            </a:prstGeom>
          </p:spPr>
          <p:txBody>
            <a:bodyPr wrap="none">
              <a:spAutoFit/>
            </a:bodyPr>
            <a:lstStyle/>
            <a:p>
              <a:pPr algn="ctr" defTabSz="955809">
                <a:spcAft>
                  <a:spcPts val="888"/>
                </a:spcAft>
                <a:buSzPct val="100000"/>
              </a:pPr>
              <a:r>
                <a:rPr lang="en-US" sz="2333" dirty="0">
                  <a:solidFill>
                    <a:prstClr val="black"/>
                  </a:solidFill>
                  <a:latin typeface="Arial" panose="020B0604020202020204"/>
                  <a:cs typeface="HP Simplified" pitchFamily="34" charset="0"/>
                </a:rPr>
                <a:t>Availability</a:t>
              </a: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7730" y="5715015"/>
            <a:ext cx="875717" cy="3000000"/>
          </a:xfrm>
          <a:prstGeom prst="rect">
            <a:avLst/>
          </a:prstGeom>
        </p:spPr>
      </p:pic>
      <p:cxnSp>
        <p:nvCxnSpPr>
          <p:cNvPr id="107" name="Straight Arrow Connector 106"/>
          <p:cNvCxnSpPr/>
          <p:nvPr/>
        </p:nvCxnSpPr>
        <p:spPr>
          <a:xfrm flipV="1">
            <a:off x="8113473" y="8632826"/>
            <a:ext cx="0" cy="511175"/>
          </a:xfrm>
          <a:prstGeom prst="straightConnector1">
            <a:avLst/>
          </a:prstGeom>
          <a:ln w="19050">
            <a:solidFill>
              <a:srgbClr val="00B388"/>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56182" y="9140825"/>
            <a:ext cx="13020000" cy="0"/>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sp>
        <p:nvSpPr>
          <p:cNvPr id="137" name="Left-Right Arrow 136"/>
          <p:cNvSpPr/>
          <p:nvPr/>
        </p:nvSpPr>
        <p:spPr>
          <a:xfrm>
            <a:off x="5120613" y="6892696"/>
            <a:ext cx="1320000" cy="589305"/>
          </a:xfrm>
          <a:prstGeom prst="leftRightArrow">
            <a:avLst/>
          </a:prstGeom>
          <a:solidFill>
            <a:srgbClr val="00B388"/>
          </a:solidFill>
          <a:ln w="57150">
            <a:noFill/>
          </a:ln>
          <a:effectLst/>
          <a:scene3d>
            <a:camera prst="orthographicFront"/>
            <a:lightRig rig="contrasting" dir="t"/>
          </a:scene3d>
        </p:spPr>
        <p:style>
          <a:lnRef idx="1">
            <a:schemeClr val="accent1"/>
          </a:lnRef>
          <a:fillRef idx="3">
            <a:schemeClr val="accent1"/>
          </a:fillRef>
          <a:effectRef idx="2">
            <a:schemeClr val="accent1"/>
          </a:effectRef>
          <a:fontRef idx="minor">
            <a:schemeClr val="lt1"/>
          </a:fontRef>
        </p:style>
        <p:txBody>
          <a:bodyPr lIns="203005" tIns="101502" rIns="203005" bIns="101502" rtlCol="0" anchor="ctr"/>
          <a:lstStyle/>
          <a:p>
            <a:pPr algn="ctr" defTabSz="1524030">
              <a:lnSpc>
                <a:spcPct val="90000"/>
              </a:lnSpc>
              <a:spcBef>
                <a:spcPts val="1000"/>
              </a:spcBef>
            </a:pPr>
            <a:endParaRPr lang="en-US" sz="4667" b="1" dirty="0">
              <a:solidFill>
                <a:prstClr val="white"/>
              </a:solidFill>
              <a:latin typeface="Arial" panose="020B0604020202020204"/>
            </a:endParaRPr>
          </a:p>
        </p:txBody>
      </p:sp>
      <p:grpSp>
        <p:nvGrpSpPr>
          <p:cNvPr id="139" name="Group 11"/>
          <p:cNvGrpSpPr>
            <a:grpSpLocks noChangeAspect="1"/>
          </p:cNvGrpSpPr>
          <p:nvPr/>
        </p:nvGrpSpPr>
        <p:grpSpPr bwMode="auto">
          <a:xfrm>
            <a:off x="7353144" y="2196090"/>
            <a:ext cx="1115973" cy="737523"/>
            <a:chOff x="5042" y="1966"/>
            <a:chExt cx="1094" cy="723"/>
          </a:xfrm>
        </p:grpSpPr>
        <p:sp>
          <p:nvSpPr>
            <p:cNvPr id="140" name="Freeform 12"/>
            <p:cNvSpPr>
              <a:spLocks/>
            </p:cNvSpPr>
            <p:nvPr/>
          </p:nvSpPr>
          <p:spPr bwMode="auto">
            <a:xfrm>
              <a:off x="5156" y="2080"/>
              <a:ext cx="763" cy="434"/>
            </a:xfrm>
            <a:custGeom>
              <a:avLst/>
              <a:gdLst>
                <a:gd name="T0" fmla="*/ 26 w 321"/>
                <a:gd name="T1" fmla="*/ 182 h 182"/>
                <a:gd name="T2" fmla="*/ 0 w 321"/>
                <a:gd name="T3" fmla="*/ 182 h 182"/>
                <a:gd name="T4" fmla="*/ 182 w 321"/>
                <a:gd name="T5" fmla="*/ 0 h 182"/>
                <a:gd name="T6" fmla="*/ 321 w 321"/>
                <a:gd name="T7" fmla="*/ 64 h 182"/>
                <a:gd name="T8" fmla="*/ 302 w 321"/>
                <a:gd name="T9" fmla="*/ 81 h 182"/>
                <a:gd name="T10" fmla="*/ 182 w 321"/>
                <a:gd name="T11" fmla="*/ 26 h 182"/>
                <a:gd name="T12" fmla="*/ 26 w 321"/>
                <a:gd name="T13" fmla="*/ 182 h 182"/>
              </a:gdLst>
              <a:ahLst/>
              <a:cxnLst>
                <a:cxn ang="0">
                  <a:pos x="T0" y="T1"/>
                </a:cxn>
                <a:cxn ang="0">
                  <a:pos x="T2" y="T3"/>
                </a:cxn>
                <a:cxn ang="0">
                  <a:pos x="T4" y="T5"/>
                </a:cxn>
                <a:cxn ang="0">
                  <a:pos x="T6" y="T7"/>
                </a:cxn>
                <a:cxn ang="0">
                  <a:pos x="T8" y="T9"/>
                </a:cxn>
                <a:cxn ang="0">
                  <a:pos x="T10" y="T11"/>
                </a:cxn>
                <a:cxn ang="0">
                  <a:pos x="T12" y="T13"/>
                </a:cxn>
              </a:cxnLst>
              <a:rect l="0" t="0" r="r" b="b"/>
              <a:pathLst>
                <a:path w="321" h="182">
                  <a:moveTo>
                    <a:pt x="26" y="182"/>
                  </a:moveTo>
                  <a:cubicBezTo>
                    <a:pt x="0" y="182"/>
                    <a:pt x="0" y="182"/>
                    <a:pt x="0" y="182"/>
                  </a:cubicBezTo>
                  <a:cubicBezTo>
                    <a:pt x="0" y="82"/>
                    <a:pt x="82" y="0"/>
                    <a:pt x="182" y="0"/>
                  </a:cubicBezTo>
                  <a:cubicBezTo>
                    <a:pt x="236" y="0"/>
                    <a:pt x="285" y="23"/>
                    <a:pt x="321" y="64"/>
                  </a:cubicBezTo>
                  <a:cubicBezTo>
                    <a:pt x="302" y="81"/>
                    <a:pt x="302" y="81"/>
                    <a:pt x="302" y="81"/>
                  </a:cubicBezTo>
                  <a:cubicBezTo>
                    <a:pt x="271" y="45"/>
                    <a:pt x="228" y="26"/>
                    <a:pt x="182" y="26"/>
                  </a:cubicBezTo>
                  <a:cubicBezTo>
                    <a:pt x="96" y="26"/>
                    <a:pt x="26" y="96"/>
                    <a:pt x="26" y="1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41" name="Freeform 13"/>
            <p:cNvSpPr>
              <a:spLocks/>
            </p:cNvSpPr>
            <p:nvPr/>
          </p:nvSpPr>
          <p:spPr bwMode="auto">
            <a:xfrm>
              <a:off x="5927" y="2331"/>
              <a:ext cx="95" cy="183"/>
            </a:xfrm>
            <a:custGeom>
              <a:avLst/>
              <a:gdLst>
                <a:gd name="T0" fmla="*/ 40 w 40"/>
                <a:gd name="T1" fmla="*/ 77 h 77"/>
                <a:gd name="T2" fmla="*/ 14 w 40"/>
                <a:gd name="T3" fmla="*/ 77 h 77"/>
                <a:gd name="T4" fmla="*/ 0 w 40"/>
                <a:gd name="T5" fmla="*/ 11 h 77"/>
                <a:gd name="T6" fmla="*/ 23 w 40"/>
                <a:gd name="T7" fmla="*/ 0 h 77"/>
                <a:gd name="T8" fmla="*/ 40 w 40"/>
                <a:gd name="T9" fmla="*/ 77 h 77"/>
              </a:gdLst>
              <a:ahLst/>
              <a:cxnLst>
                <a:cxn ang="0">
                  <a:pos x="T0" y="T1"/>
                </a:cxn>
                <a:cxn ang="0">
                  <a:pos x="T2" y="T3"/>
                </a:cxn>
                <a:cxn ang="0">
                  <a:pos x="T4" y="T5"/>
                </a:cxn>
                <a:cxn ang="0">
                  <a:pos x="T6" y="T7"/>
                </a:cxn>
                <a:cxn ang="0">
                  <a:pos x="T8" y="T9"/>
                </a:cxn>
              </a:cxnLst>
              <a:rect l="0" t="0" r="r" b="b"/>
              <a:pathLst>
                <a:path w="40" h="77">
                  <a:moveTo>
                    <a:pt x="40" y="77"/>
                  </a:moveTo>
                  <a:cubicBezTo>
                    <a:pt x="14" y="77"/>
                    <a:pt x="14" y="77"/>
                    <a:pt x="14" y="77"/>
                  </a:cubicBezTo>
                  <a:cubicBezTo>
                    <a:pt x="14" y="54"/>
                    <a:pt x="10" y="32"/>
                    <a:pt x="0" y="11"/>
                  </a:cubicBezTo>
                  <a:cubicBezTo>
                    <a:pt x="23" y="0"/>
                    <a:pt x="23" y="0"/>
                    <a:pt x="23" y="0"/>
                  </a:cubicBezTo>
                  <a:cubicBezTo>
                    <a:pt x="34" y="25"/>
                    <a:pt x="40" y="50"/>
                    <a:pt x="40" y="77"/>
                  </a:cubicBez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42" name="Freeform 14"/>
            <p:cNvSpPr>
              <a:spLocks/>
            </p:cNvSpPr>
            <p:nvPr/>
          </p:nvSpPr>
          <p:spPr bwMode="auto">
            <a:xfrm>
              <a:off x="5042" y="1966"/>
              <a:ext cx="1094" cy="723"/>
            </a:xfrm>
            <a:custGeom>
              <a:avLst/>
              <a:gdLst>
                <a:gd name="T0" fmla="*/ 460 w 460"/>
                <a:gd name="T1" fmla="*/ 303 h 303"/>
                <a:gd name="T2" fmla="*/ 294 w 460"/>
                <a:gd name="T3" fmla="*/ 303 h 303"/>
                <a:gd name="T4" fmla="*/ 281 w 460"/>
                <a:gd name="T5" fmla="*/ 291 h 303"/>
                <a:gd name="T6" fmla="*/ 294 w 460"/>
                <a:gd name="T7" fmla="*/ 278 h 303"/>
                <a:gd name="T8" fmla="*/ 435 w 460"/>
                <a:gd name="T9" fmla="*/ 278 h 303"/>
                <a:gd name="T10" fmla="*/ 435 w 460"/>
                <a:gd name="T11" fmla="*/ 230 h 303"/>
                <a:gd name="T12" fmla="*/ 230 w 460"/>
                <a:gd name="T13" fmla="*/ 25 h 303"/>
                <a:gd name="T14" fmla="*/ 25 w 460"/>
                <a:gd name="T15" fmla="*/ 230 h 303"/>
                <a:gd name="T16" fmla="*/ 25 w 460"/>
                <a:gd name="T17" fmla="*/ 278 h 303"/>
                <a:gd name="T18" fmla="*/ 166 w 460"/>
                <a:gd name="T19" fmla="*/ 278 h 303"/>
                <a:gd name="T20" fmla="*/ 179 w 460"/>
                <a:gd name="T21" fmla="*/ 291 h 303"/>
                <a:gd name="T22" fmla="*/ 166 w 460"/>
                <a:gd name="T23" fmla="*/ 303 h 303"/>
                <a:gd name="T24" fmla="*/ 0 w 460"/>
                <a:gd name="T25" fmla="*/ 303 h 303"/>
                <a:gd name="T26" fmla="*/ 0 w 460"/>
                <a:gd name="T27" fmla="*/ 230 h 303"/>
                <a:gd name="T28" fmla="*/ 230 w 460"/>
                <a:gd name="T29" fmla="*/ 0 h 303"/>
                <a:gd name="T30" fmla="*/ 460 w 460"/>
                <a:gd name="T31" fmla="*/ 230 h 303"/>
                <a:gd name="T32" fmla="*/ 460 w 460"/>
                <a:gd name="T33"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0" h="303">
                  <a:moveTo>
                    <a:pt x="460" y="303"/>
                  </a:moveTo>
                  <a:cubicBezTo>
                    <a:pt x="294" y="303"/>
                    <a:pt x="294" y="303"/>
                    <a:pt x="294" y="303"/>
                  </a:cubicBezTo>
                  <a:cubicBezTo>
                    <a:pt x="287" y="303"/>
                    <a:pt x="281" y="298"/>
                    <a:pt x="281" y="291"/>
                  </a:cubicBezTo>
                  <a:cubicBezTo>
                    <a:pt x="281" y="284"/>
                    <a:pt x="287" y="278"/>
                    <a:pt x="294" y="278"/>
                  </a:cubicBezTo>
                  <a:cubicBezTo>
                    <a:pt x="435" y="278"/>
                    <a:pt x="435" y="278"/>
                    <a:pt x="435" y="278"/>
                  </a:cubicBezTo>
                  <a:cubicBezTo>
                    <a:pt x="435" y="230"/>
                    <a:pt x="435" y="230"/>
                    <a:pt x="435" y="230"/>
                  </a:cubicBezTo>
                  <a:cubicBezTo>
                    <a:pt x="435" y="117"/>
                    <a:pt x="343" y="25"/>
                    <a:pt x="230" y="25"/>
                  </a:cubicBezTo>
                  <a:cubicBezTo>
                    <a:pt x="117" y="25"/>
                    <a:pt x="25" y="117"/>
                    <a:pt x="25" y="230"/>
                  </a:cubicBezTo>
                  <a:cubicBezTo>
                    <a:pt x="25" y="278"/>
                    <a:pt x="25" y="278"/>
                    <a:pt x="25" y="278"/>
                  </a:cubicBezTo>
                  <a:cubicBezTo>
                    <a:pt x="166" y="278"/>
                    <a:pt x="166" y="278"/>
                    <a:pt x="166" y="278"/>
                  </a:cubicBezTo>
                  <a:cubicBezTo>
                    <a:pt x="173" y="278"/>
                    <a:pt x="179" y="284"/>
                    <a:pt x="179" y="291"/>
                  </a:cubicBezTo>
                  <a:cubicBezTo>
                    <a:pt x="179" y="298"/>
                    <a:pt x="173" y="303"/>
                    <a:pt x="166" y="303"/>
                  </a:cubicBezTo>
                  <a:cubicBezTo>
                    <a:pt x="0" y="303"/>
                    <a:pt x="0" y="303"/>
                    <a:pt x="0" y="303"/>
                  </a:cubicBezTo>
                  <a:cubicBezTo>
                    <a:pt x="0" y="230"/>
                    <a:pt x="0" y="230"/>
                    <a:pt x="0" y="230"/>
                  </a:cubicBezTo>
                  <a:cubicBezTo>
                    <a:pt x="0" y="103"/>
                    <a:pt x="103" y="0"/>
                    <a:pt x="230" y="0"/>
                  </a:cubicBezTo>
                  <a:cubicBezTo>
                    <a:pt x="357" y="0"/>
                    <a:pt x="460" y="103"/>
                    <a:pt x="460" y="230"/>
                  </a:cubicBezTo>
                  <a:lnTo>
                    <a:pt x="460" y="3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43" name="Freeform 15"/>
            <p:cNvSpPr>
              <a:spLocks noEditPoints="1"/>
            </p:cNvSpPr>
            <p:nvPr/>
          </p:nvSpPr>
          <p:spPr bwMode="auto">
            <a:xfrm>
              <a:off x="5499" y="2426"/>
              <a:ext cx="399" cy="217"/>
            </a:xfrm>
            <a:custGeom>
              <a:avLst/>
              <a:gdLst>
                <a:gd name="T0" fmla="*/ 165 w 168"/>
                <a:gd name="T1" fmla="*/ 10 h 91"/>
                <a:gd name="T2" fmla="*/ 149 w 168"/>
                <a:gd name="T3" fmla="*/ 2 h 91"/>
                <a:gd name="T4" fmla="*/ 68 w 168"/>
                <a:gd name="T5" fmla="*/ 29 h 91"/>
                <a:gd name="T6" fmla="*/ 38 w 168"/>
                <a:gd name="T7" fmla="*/ 14 h 91"/>
                <a:gd name="T8" fmla="*/ 0 w 168"/>
                <a:gd name="T9" fmla="*/ 52 h 91"/>
                <a:gd name="T10" fmla="*/ 38 w 168"/>
                <a:gd name="T11" fmla="*/ 91 h 91"/>
                <a:gd name="T12" fmla="*/ 76 w 168"/>
                <a:gd name="T13" fmla="*/ 53 h 91"/>
                <a:gd name="T14" fmla="*/ 157 w 168"/>
                <a:gd name="T15" fmla="*/ 26 h 91"/>
                <a:gd name="T16" fmla="*/ 165 w 168"/>
                <a:gd name="T17" fmla="*/ 10 h 91"/>
                <a:gd name="T18" fmla="*/ 38 w 168"/>
                <a:gd name="T19" fmla="*/ 65 h 91"/>
                <a:gd name="T20" fmla="*/ 25 w 168"/>
                <a:gd name="T21" fmla="*/ 52 h 91"/>
                <a:gd name="T22" fmla="*/ 38 w 168"/>
                <a:gd name="T23" fmla="*/ 40 h 91"/>
                <a:gd name="T24" fmla="*/ 51 w 168"/>
                <a:gd name="T25" fmla="*/ 52 h 91"/>
                <a:gd name="T26" fmla="*/ 38 w 168"/>
                <a:gd name="T27" fmla="*/ 6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91">
                  <a:moveTo>
                    <a:pt x="165" y="10"/>
                  </a:moveTo>
                  <a:cubicBezTo>
                    <a:pt x="163" y="3"/>
                    <a:pt x="156" y="0"/>
                    <a:pt x="149" y="2"/>
                  </a:cubicBezTo>
                  <a:cubicBezTo>
                    <a:pt x="68" y="29"/>
                    <a:pt x="68" y="29"/>
                    <a:pt x="68" y="29"/>
                  </a:cubicBezTo>
                  <a:cubicBezTo>
                    <a:pt x="61" y="20"/>
                    <a:pt x="50" y="14"/>
                    <a:pt x="38" y="14"/>
                  </a:cubicBezTo>
                  <a:cubicBezTo>
                    <a:pt x="17" y="14"/>
                    <a:pt x="0" y="31"/>
                    <a:pt x="0" y="52"/>
                  </a:cubicBezTo>
                  <a:cubicBezTo>
                    <a:pt x="0" y="74"/>
                    <a:pt x="17" y="91"/>
                    <a:pt x="38" y="91"/>
                  </a:cubicBezTo>
                  <a:cubicBezTo>
                    <a:pt x="59" y="91"/>
                    <a:pt x="76" y="74"/>
                    <a:pt x="76" y="53"/>
                  </a:cubicBezTo>
                  <a:cubicBezTo>
                    <a:pt x="157" y="26"/>
                    <a:pt x="157" y="26"/>
                    <a:pt x="157" y="26"/>
                  </a:cubicBezTo>
                  <a:cubicBezTo>
                    <a:pt x="164" y="24"/>
                    <a:pt x="168" y="17"/>
                    <a:pt x="165" y="10"/>
                  </a:cubicBezTo>
                  <a:close/>
                  <a:moveTo>
                    <a:pt x="38" y="65"/>
                  </a:moveTo>
                  <a:cubicBezTo>
                    <a:pt x="31" y="65"/>
                    <a:pt x="25" y="59"/>
                    <a:pt x="25" y="52"/>
                  </a:cubicBezTo>
                  <a:cubicBezTo>
                    <a:pt x="25" y="45"/>
                    <a:pt x="31" y="40"/>
                    <a:pt x="38" y="40"/>
                  </a:cubicBezTo>
                  <a:cubicBezTo>
                    <a:pt x="45" y="40"/>
                    <a:pt x="51" y="45"/>
                    <a:pt x="51" y="52"/>
                  </a:cubicBezTo>
                  <a:cubicBezTo>
                    <a:pt x="51" y="59"/>
                    <a:pt x="45" y="65"/>
                    <a:pt x="38" y="65"/>
                  </a:cubicBez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grpSp>
      <p:grpSp>
        <p:nvGrpSpPr>
          <p:cNvPr id="144" name="Group 10"/>
          <p:cNvGrpSpPr>
            <a:grpSpLocks noChangeAspect="1"/>
          </p:cNvGrpSpPr>
          <p:nvPr/>
        </p:nvGrpSpPr>
        <p:grpSpPr bwMode="auto">
          <a:xfrm>
            <a:off x="1243597" y="2103707"/>
            <a:ext cx="922292" cy="922292"/>
            <a:chOff x="5042" y="1778"/>
            <a:chExt cx="1094" cy="1094"/>
          </a:xfrm>
        </p:grpSpPr>
        <p:sp>
          <p:nvSpPr>
            <p:cNvPr id="145" name="Freeform 11"/>
            <p:cNvSpPr>
              <a:spLocks/>
            </p:cNvSpPr>
            <p:nvPr/>
          </p:nvSpPr>
          <p:spPr bwMode="auto">
            <a:xfrm>
              <a:off x="5468" y="2052"/>
              <a:ext cx="273" cy="546"/>
            </a:xfrm>
            <a:custGeom>
              <a:avLst/>
              <a:gdLst>
                <a:gd name="T0" fmla="*/ 51 w 115"/>
                <a:gd name="T1" fmla="*/ 51 h 230"/>
                <a:gd name="T2" fmla="*/ 115 w 115"/>
                <a:gd name="T3" fmla="*/ 51 h 230"/>
                <a:gd name="T4" fmla="*/ 115 w 115"/>
                <a:gd name="T5" fmla="*/ 25 h 230"/>
                <a:gd name="T6" fmla="*/ 77 w 115"/>
                <a:gd name="T7" fmla="*/ 25 h 230"/>
                <a:gd name="T8" fmla="*/ 77 w 115"/>
                <a:gd name="T9" fmla="*/ 0 h 230"/>
                <a:gd name="T10" fmla="*/ 51 w 115"/>
                <a:gd name="T11" fmla="*/ 0 h 230"/>
                <a:gd name="T12" fmla="*/ 51 w 115"/>
                <a:gd name="T13" fmla="*/ 25 h 230"/>
                <a:gd name="T14" fmla="*/ 0 w 115"/>
                <a:gd name="T15" fmla="*/ 77 h 230"/>
                <a:gd name="T16" fmla="*/ 51 w 115"/>
                <a:gd name="T17" fmla="*/ 128 h 230"/>
                <a:gd name="T18" fmla="*/ 64 w 115"/>
                <a:gd name="T19" fmla="*/ 128 h 230"/>
                <a:gd name="T20" fmla="*/ 89 w 115"/>
                <a:gd name="T21" fmla="*/ 153 h 230"/>
                <a:gd name="T22" fmla="*/ 64 w 115"/>
                <a:gd name="T23" fmla="*/ 179 h 230"/>
                <a:gd name="T24" fmla="*/ 0 w 115"/>
                <a:gd name="T25" fmla="*/ 179 h 230"/>
                <a:gd name="T26" fmla="*/ 0 w 115"/>
                <a:gd name="T27" fmla="*/ 205 h 230"/>
                <a:gd name="T28" fmla="*/ 51 w 115"/>
                <a:gd name="T29" fmla="*/ 205 h 230"/>
                <a:gd name="T30" fmla="*/ 51 w 115"/>
                <a:gd name="T31" fmla="*/ 230 h 230"/>
                <a:gd name="T32" fmla="*/ 77 w 115"/>
                <a:gd name="T33" fmla="*/ 230 h 230"/>
                <a:gd name="T34" fmla="*/ 77 w 115"/>
                <a:gd name="T35" fmla="*/ 203 h 230"/>
                <a:gd name="T36" fmla="*/ 115 w 115"/>
                <a:gd name="T37" fmla="*/ 153 h 230"/>
                <a:gd name="T38" fmla="*/ 64 w 115"/>
                <a:gd name="T39" fmla="*/ 102 h 230"/>
                <a:gd name="T40" fmla="*/ 51 w 115"/>
                <a:gd name="T41" fmla="*/ 102 h 230"/>
                <a:gd name="T42" fmla="*/ 25 w 115"/>
                <a:gd name="T43" fmla="*/ 77 h 230"/>
                <a:gd name="T44" fmla="*/ 51 w 115"/>
                <a:gd name="T45" fmla="*/ 5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230">
                  <a:moveTo>
                    <a:pt x="51" y="51"/>
                  </a:moveTo>
                  <a:cubicBezTo>
                    <a:pt x="115" y="51"/>
                    <a:pt x="115" y="51"/>
                    <a:pt x="115" y="51"/>
                  </a:cubicBezTo>
                  <a:cubicBezTo>
                    <a:pt x="115" y="25"/>
                    <a:pt x="115" y="25"/>
                    <a:pt x="115" y="25"/>
                  </a:cubicBezTo>
                  <a:cubicBezTo>
                    <a:pt x="77" y="25"/>
                    <a:pt x="77" y="25"/>
                    <a:pt x="77" y="25"/>
                  </a:cubicBezTo>
                  <a:cubicBezTo>
                    <a:pt x="77" y="0"/>
                    <a:pt x="77" y="0"/>
                    <a:pt x="77" y="0"/>
                  </a:cubicBezTo>
                  <a:cubicBezTo>
                    <a:pt x="51" y="0"/>
                    <a:pt x="51" y="0"/>
                    <a:pt x="51" y="0"/>
                  </a:cubicBezTo>
                  <a:cubicBezTo>
                    <a:pt x="51" y="25"/>
                    <a:pt x="51" y="25"/>
                    <a:pt x="51" y="25"/>
                  </a:cubicBezTo>
                  <a:cubicBezTo>
                    <a:pt x="23" y="25"/>
                    <a:pt x="0" y="48"/>
                    <a:pt x="0" y="77"/>
                  </a:cubicBezTo>
                  <a:cubicBezTo>
                    <a:pt x="0" y="105"/>
                    <a:pt x="23" y="128"/>
                    <a:pt x="51" y="128"/>
                  </a:cubicBezTo>
                  <a:cubicBezTo>
                    <a:pt x="64" y="128"/>
                    <a:pt x="64" y="128"/>
                    <a:pt x="64" y="128"/>
                  </a:cubicBezTo>
                  <a:cubicBezTo>
                    <a:pt x="78" y="128"/>
                    <a:pt x="89" y="139"/>
                    <a:pt x="89" y="153"/>
                  </a:cubicBezTo>
                  <a:cubicBezTo>
                    <a:pt x="89" y="168"/>
                    <a:pt x="78" y="179"/>
                    <a:pt x="64" y="179"/>
                  </a:cubicBezTo>
                  <a:cubicBezTo>
                    <a:pt x="0" y="179"/>
                    <a:pt x="0" y="179"/>
                    <a:pt x="0" y="179"/>
                  </a:cubicBezTo>
                  <a:cubicBezTo>
                    <a:pt x="0" y="205"/>
                    <a:pt x="0" y="205"/>
                    <a:pt x="0" y="205"/>
                  </a:cubicBezTo>
                  <a:cubicBezTo>
                    <a:pt x="51" y="205"/>
                    <a:pt x="51" y="205"/>
                    <a:pt x="51" y="205"/>
                  </a:cubicBezTo>
                  <a:cubicBezTo>
                    <a:pt x="51" y="230"/>
                    <a:pt x="51" y="230"/>
                    <a:pt x="51" y="230"/>
                  </a:cubicBezTo>
                  <a:cubicBezTo>
                    <a:pt x="77" y="230"/>
                    <a:pt x="77" y="230"/>
                    <a:pt x="77" y="230"/>
                  </a:cubicBezTo>
                  <a:cubicBezTo>
                    <a:pt x="77" y="203"/>
                    <a:pt x="77" y="203"/>
                    <a:pt x="77" y="203"/>
                  </a:cubicBezTo>
                  <a:cubicBezTo>
                    <a:pt x="99" y="197"/>
                    <a:pt x="115" y="177"/>
                    <a:pt x="115" y="153"/>
                  </a:cubicBezTo>
                  <a:cubicBezTo>
                    <a:pt x="115" y="125"/>
                    <a:pt x="92" y="102"/>
                    <a:pt x="64" y="102"/>
                  </a:cubicBezTo>
                  <a:cubicBezTo>
                    <a:pt x="51" y="102"/>
                    <a:pt x="51" y="102"/>
                    <a:pt x="51" y="102"/>
                  </a:cubicBezTo>
                  <a:cubicBezTo>
                    <a:pt x="37" y="102"/>
                    <a:pt x="25" y="91"/>
                    <a:pt x="25" y="77"/>
                  </a:cubicBezTo>
                  <a:cubicBezTo>
                    <a:pt x="25" y="62"/>
                    <a:pt x="37" y="51"/>
                    <a:pt x="51" y="51"/>
                  </a:cubicBez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46" name="Freeform 12"/>
            <p:cNvSpPr>
              <a:spLocks/>
            </p:cNvSpPr>
            <p:nvPr/>
          </p:nvSpPr>
          <p:spPr bwMode="auto">
            <a:xfrm>
              <a:off x="5042" y="1778"/>
              <a:ext cx="1094" cy="1094"/>
            </a:xfrm>
            <a:custGeom>
              <a:avLst/>
              <a:gdLst>
                <a:gd name="T0" fmla="*/ 230 w 460"/>
                <a:gd name="T1" fmla="*/ 460 h 460"/>
                <a:gd name="T2" fmla="*/ 0 w 460"/>
                <a:gd name="T3" fmla="*/ 230 h 460"/>
                <a:gd name="T4" fmla="*/ 230 w 460"/>
                <a:gd name="T5" fmla="*/ 0 h 460"/>
                <a:gd name="T6" fmla="*/ 230 w 460"/>
                <a:gd name="T7" fmla="*/ 25 h 460"/>
                <a:gd name="T8" fmla="*/ 25 w 460"/>
                <a:gd name="T9" fmla="*/ 230 h 460"/>
                <a:gd name="T10" fmla="*/ 230 w 460"/>
                <a:gd name="T11" fmla="*/ 435 h 460"/>
                <a:gd name="T12" fmla="*/ 435 w 460"/>
                <a:gd name="T13" fmla="*/ 230 h 460"/>
                <a:gd name="T14" fmla="*/ 460 w 460"/>
                <a:gd name="T15" fmla="*/ 230 h 460"/>
                <a:gd name="T16" fmla="*/ 230 w 460"/>
                <a:gd name="T17" fmla="*/ 46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460">
                  <a:moveTo>
                    <a:pt x="230" y="460"/>
                  </a:moveTo>
                  <a:cubicBezTo>
                    <a:pt x="103" y="460"/>
                    <a:pt x="0" y="357"/>
                    <a:pt x="0" y="230"/>
                  </a:cubicBezTo>
                  <a:cubicBezTo>
                    <a:pt x="0" y="103"/>
                    <a:pt x="103" y="0"/>
                    <a:pt x="230" y="0"/>
                  </a:cubicBezTo>
                  <a:cubicBezTo>
                    <a:pt x="230" y="25"/>
                    <a:pt x="230" y="25"/>
                    <a:pt x="230" y="25"/>
                  </a:cubicBezTo>
                  <a:cubicBezTo>
                    <a:pt x="117" y="25"/>
                    <a:pt x="25" y="117"/>
                    <a:pt x="25" y="230"/>
                  </a:cubicBezTo>
                  <a:cubicBezTo>
                    <a:pt x="25" y="343"/>
                    <a:pt x="117" y="435"/>
                    <a:pt x="230" y="435"/>
                  </a:cubicBezTo>
                  <a:cubicBezTo>
                    <a:pt x="343" y="435"/>
                    <a:pt x="435" y="343"/>
                    <a:pt x="435" y="230"/>
                  </a:cubicBezTo>
                  <a:cubicBezTo>
                    <a:pt x="460" y="230"/>
                    <a:pt x="460" y="230"/>
                    <a:pt x="460" y="230"/>
                  </a:cubicBezTo>
                  <a:cubicBezTo>
                    <a:pt x="460" y="357"/>
                    <a:pt x="357" y="460"/>
                    <a:pt x="230" y="46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47" name="Freeform 13"/>
            <p:cNvSpPr>
              <a:spLocks/>
            </p:cNvSpPr>
            <p:nvPr/>
          </p:nvSpPr>
          <p:spPr bwMode="auto">
            <a:xfrm>
              <a:off x="5729" y="1800"/>
              <a:ext cx="385" cy="385"/>
            </a:xfrm>
            <a:custGeom>
              <a:avLst/>
              <a:gdLst>
                <a:gd name="T0" fmla="*/ 137 w 162"/>
                <a:gd name="T1" fmla="*/ 162 h 162"/>
                <a:gd name="T2" fmla="*/ 0 w 162"/>
                <a:gd name="T3" fmla="*/ 25 h 162"/>
                <a:gd name="T4" fmla="*/ 8 w 162"/>
                <a:gd name="T5" fmla="*/ 0 h 162"/>
                <a:gd name="T6" fmla="*/ 162 w 162"/>
                <a:gd name="T7" fmla="*/ 154 h 162"/>
                <a:gd name="T8" fmla="*/ 137 w 162"/>
                <a:gd name="T9" fmla="*/ 162 h 162"/>
              </a:gdLst>
              <a:ahLst/>
              <a:cxnLst>
                <a:cxn ang="0">
                  <a:pos x="T0" y="T1"/>
                </a:cxn>
                <a:cxn ang="0">
                  <a:pos x="T2" y="T3"/>
                </a:cxn>
                <a:cxn ang="0">
                  <a:pos x="T4" y="T5"/>
                </a:cxn>
                <a:cxn ang="0">
                  <a:pos x="T6" y="T7"/>
                </a:cxn>
                <a:cxn ang="0">
                  <a:pos x="T8" y="T9"/>
                </a:cxn>
              </a:cxnLst>
              <a:rect l="0" t="0" r="r" b="b"/>
              <a:pathLst>
                <a:path w="162" h="162">
                  <a:moveTo>
                    <a:pt x="137" y="162"/>
                  </a:moveTo>
                  <a:cubicBezTo>
                    <a:pt x="117" y="96"/>
                    <a:pt x="66" y="45"/>
                    <a:pt x="0" y="25"/>
                  </a:cubicBezTo>
                  <a:cubicBezTo>
                    <a:pt x="8" y="0"/>
                    <a:pt x="8" y="0"/>
                    <a:pt x="8" y="0"/>
                  </a:cubicBezTo>
                  <a:cubicBezTo>
                    <a:pt x="82" y="23"/>
                    <a:pt x="139" y="80"/>
                    <a:pt x="162" y="154"/>
                  </a:cubicBezTo>
                  <a:lnTo>
                    <a:pt x="137" y="162"/>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grpSp>
      <p:sp>
        <p:nvSpPr>
          <p:cNvPr id="22" name="TextBox 21"/>
          <p:cNvSpPr txBox="1"/>
          <p:nvPr/>
        </p:nvSpPr>
        <p:spPr>
          <a:xfrm>
            <a:off x="2445376" y="2032001"/>
            <a:ext cx="2775132" cy="1065705"/>
          </a:xfrm>
          <a:prstGeom prst="rect">
            <a:avLst/>
          </a:prstGeom>
          <a:noFill/>
        </p:spPr>
        <p:txBody>
          <a:bodyPr wrap="square" lIns="0" tIns="0" rIns="0" bIns="0" rtlCol="0" anchor="ctr">
            <a:noAutofit/>
          </a:bodyPr>
          <a:lstStyle/>
          <a:p>
            <a:pPr defTabSz="1524030">
              <a:lnSpc>
                <a:spcPct val="90000"/>
              </a:lnSpc>
            </a:pPr>
            <a:r>
              <a:rPr lang="en-US" sz="4000" dirty="0">
                <a:solidFill>
                  <a:prstClr val="black"/>
                </a:solidFill>
                <a:latin typeface="Arial" panose="020B0604020202020204"/>
              </a:rPr>
              <a:t>Affordable</a:t>
            </a:r>
          </a:p>
        </p:txBody>
      </p:sp>
      <p:sp>
        <p:nvSpPr>
          <p:cNvPr id="148" name="TextBox 147"/>
          <p:cNvSpPr txBox="1"/>
          <p:nvPr/>
        </p:nvSpPr>
        <p:spPr>
          <a:xfrm>
            <a:off x="8788398" y="2032001"/>
            <a:ext cx="4045440" cy="1065705"/>
          </a:xfrm>
          <a:prstGeom prst="rect">
            <a:avLst/>
          </a:prstGeom>
          <a:noFill/>
        </p:spPr>
        <p:txBody>
          <a:bodyPr wrap="square" lIns="0" tIns="0" rIns="0" bIns="0" rtlCol="0" anchor="ctr">
            <a:noAutofit/>
          </a:bodyPr>
          <a:lstStyle/>
          <a:p>
            <a:pPr defTabSz="1524030">
              <a:lnSpc>
                <a:spcPct val="90000"/>
              </a:lnSpc>
            </a:pPr>
            <a:r>
              <a:rPr lang="en-US" sz="4000" dirty="0">
                <a:solidFill>
                  <a:prstClr val="black"/>
                </a:solidFill>
                <a:latin typeface="Arial" panose="020B0604020202020204"/>
              </a:rPr>
              <a:t>Lightning Fast</a:t>
            </a:r>
          </a:p>
        </p:txBody>
      </p:sp>
      <p:grpSp>
        <p:nvGrpSpPr>
          <p:cNvPr id="149" name="Group 37"/>
          <p:cNvGrpSpPr>
            <a:grpSpLocks noChangeAspect="1"/>
          </p:cNvGrpSpPr>
          <p:nvPr/>
        </p:nvGrpSpPr>
        <p:grpSpPr bwMode="auto">
          <a:xfrm>
            <a:off x="13989111" y="2136431"/>
            <a:ext cx="844495" cy="856845"/>
            <a:chOff x="4994" y="1762"/>
            <a:chExt cx="1094" cy="1110"/>
          </a:xfrm>
        </p:grpSpPr>
        <p:sp>
          <p:nvSpPr>
            <p:cNvPr id="150" name="Freeform 38"/>
            <p:cNvSpPr>
              <a:spLocks/>
            </p:cNvSpPr>
            <p:nvPr/>
          </p:nvSpPr>
          <p:spPr bwMode="auto">
            <a:xfrm>
              <a:off x="4994" y="2076"/>
              <a:ext cx="112" cy="494"/>
            </a:xfrm>
            <a:custGeom>
              <a:avLst/>
              <a:gdLst>
                <a:gd name="T0" fmla="*/ 32 w 47"/>
                <a:gd name="T1" fmla="*/ 208 h 208"/>
                <a:gd name="T2" fmla="*/ 20 w 47"/>
                <a:gd name="T3" fmla="*/ 201 h 208"/>
                <a:gd name="T4" fmla="*/ 0 w 47"/>
                <a:gd name="T5" fmla="*/ 105 h 208"/>
                <a:gd name="T6" fmla="*/ 20 w 47"/>
                <a:gd name="T7" fmla="*/ 9 h 208"/>
                <a:gd name="T8" fmla="*/ 37 w 47"/>
                <a:gd name="T9" fmla="*/ 3 h 208"/>
                <a:gd name="T10" fmla="*/ 44 w 47"/>
                <a:gd name="T11" fmla="*/ 20 h 208"/>
                <a:gd name="T12" fmla="*/ 25 w 47"/>
                <a:gd name="T13" fmla="*/ 105 h 208"/>
                <a:gd name="T14" fmla="*/ 44 w 47"/>
                <a:gd name="T15" fmla="*/ 190 h 208"/>
                <a:gd name="T16" fmla="*/ 37 w 47"/>
                <a:gd name="T17" fmla="*/ 207 h 208"/>
                <a:gd name="T18" fmla="*/ 32 w 47"/>
                <a:gd name="T19"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208">
                  <a:moveTo>
                    <a:pt x="32" y="208"/>
                  </a:moveTo>
                  <a:cubicBezTo>
                    <a:pt x="27" y="208"/>
                    <a:pt x="22" y="205"/>
                    <a:pt x="20" y="201"/>
                  </a:cubicBezTo>
                  <a:cubicBezTo>
                    <a:pt x="7" y="171"/>
                    <a:pt x="0" y="138"/>
                    <a:pt x="0" y="105"/>
                  </a:cubicBezTo>
                  <a:cubicBezTo>
                    <a:pt x="0" y="72"/>
                    <a:pt x="7" y="39"/>
                    <a:pt x="20" y="9"/>
                  </a:cubicBezTo>
                  <a:cubicBezTo>
                    <a:pt x="23" y="3"/>
                    <a:pt x="31" y="0"/>
                    <a:pt x="37" y="3"/>
                  </a:cubicBezTo>
                  <a:cubicBezTo>
                    <a:pt x="44" y="6"/>
                    <a:pt x="47" y="13"/>
                    <a:pt x="44" y="20"/>
                  </a:cubicBezTo>
                  <a:cubicBezTo>
                    <a:pt x="31" y="47"/>
                    <a:pt x="25" y="75"/>
                    <a:pt x="25" y="105"/>
                  </a:cubicBezTo>
                  <a:cubicBezTo>
                    <a:pt x="25" y="135"/>
                    <a:pt x="31" y="163"/>
                    <a:pt x="44" y="190"/>
                  </a:cubicBezTo>
                  <a:cubicBezTo>
                    <a:pt x="47" y="197"/>
                    <a:pt x="44" y="204"/>
                    <a:pt x="37" y="207"/>
                  </a:cubicBezTo>
                  <a:cubicBezTo>
                    <a:pt x="36" y="208"/>
                    <a:pt x="34" y="208"/>
                    <a:pt x="32" y="20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51" name="Freeform 39"/>
            <p:cNvSpPr>
              <a:spLocks/>
            </p:cNvSpPr>
            <p:nvPr/>
          </p:nvSpPr>
          <p:spPr bwMode="auto">
            <a:xfrm>
              <a:off x="5292" y="2760"/>
              <a:ext cx="499" cy="112"/>
            </a:xfrm>
            <a:custGeom>
              <a:avLst/>
              <a:gdLst>
                <a:gd name="T0" fmla="*/ 105 w 210"/>
                <a:gd name="T1" fmla="*/ 47 h 47"/>
                <a:gd name="T2" fmla="*/ 9 w 210"/>
                <a:gd name="T3" fmla="*/ 27 h 47"/>
                <a:gd name="T4" fmla="*/ 3 w 210"/>
                <a:gd name="T5" fmla="*/ 10 h 47"/>
                <a:gd name="T6" fmla="*/ 20 w 210"/>
                <a:gd name="T7" fmla="*/ 3 h 47"/>
                <a:gd name="T8" fmla="*/ 190 w 210"/>
                <a:gd name="T9" fmla="*/ 3 h 47"/>
                <a:gd name="T10" fmla="*/ 207 w 210"/>
                <a:gd name="T11" fmla="*/ 10 h 47"/>
                <a:gd name="T12" fmla="*/ 201 w 210"/>
                <a:gd name="T13" fmla="*/ 27 h 47"/>
                <a:gd name="T14" fmla="*/ 105 w 210"/>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47">
                  <a:moveTo>
                    <a:pt x="105" y="47"/>
                  </a:moveTo>
                  <a:cubicBezTo>
                    <a:pt x="72" y="47"/>
                    <a:pt x="39" y="40"/>
                    <a:pt x="9" y="27"/>
                  </a:cubicBezTo>
                  <a:cubicBezTo>
                    <a:pt x="3" y="24"/>
                    <a:pt x="0" y="16"/>
                    <a:pt x="3" y="10"/>
                  </a:cubicBezTo>
                  <a:cubicBezTo>
                    <a:pt x="6" y="3"/>
                    <a:pt x="13" y="0"/>
                    <a:pt x="20" y="3"/>
                  </a:cubicBezTo>
                  <a:cubicBezTo>
                    <a:pt x="73" y="28"/>
                    <a:pt x="136" y="28"/>
                    <a:pt x="190" y="3"/>
                  </a:cubicBezTo>
                  <a:cubicBezTo>
                    <a:pt x="197" y="0"/>
                    <a:pt x="204" y="3"/>
                    <a:pt x="207" y="10"/>
                  </a:cubicBezTo>
                  <a:cubicBezTo>
                    <a:pt x="210" y="16"/>
                    <a:pt x="207" y="24"/>
                    <a:pt x="201" y="27"/>
                  </a:cubicBezTo>
                  <a:cubicBezTo>
                    <a:pt x="171" y="40"/>
                    <a:pt x="138" y="47"/>
                    <a:pt x="105" y="4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52" name="Freeform 40"/>
            <p:cNvSpPr>
              <a:spLocks/>
            </p:cNvSpPr>
            <p:nvPr/>
          </p:nvSpPr>
          <p:spPr bwMode="auto">
            <a:xfrm>
              <a:off x="5976" y="2076"/>
              <a:ext cx="112" cy="494"/>
            </a:xfrm>
            <a:custGeom>
              <a:avLst/>
              <a:gdLst>
                <a:gd name="T0" fmla="*/ 15 w 47"/>
                <a:gd name="T1" fmla="*/ 208 h 208"/>
                <a:gd name="T2" fmla="*/ 10 w 47"/>
                <a:gd name="T3" fmla="*/ 207 h 208"/>
                <a:gd name="T4" fmla="*/ 3 w 47"/>
                <a:gd name="T5" fmla="*/ 190 h 208"/>
                <a:gd name="T6" fmla="*/ 22 w 47"/>
                <a:gd name="T7" fmla="*/ 105 h 208"/>
                <a:gd name="T8" fmla="*/ 20 w 47"/>
                <a:gd name="T9" fmla="*/ 76 h 208"/>
                <a:gd name="T10" fmla="*/ 3 w 47"/>
                <a:gd name="T11" fmla="*/ 20 h 208"/>
                <a:gd name="T12" fmla="*/ 10 w 47"/>
                <a:gd name="T13" fmla="*/ 3 h 208"/>
                <a:gd name="T14" fmla="*/ 27 w 47"/>
                <a:gd name="T15" fmla="*/ 9 h 208"/>
                <a:gd name="T16" fmla="*/ 45 w 47"/>
                <a:gd name="T17" fmla="*/ 72 h 208"/>
                <a:gd name="T18" fmla="*/ 47 w 47"/>
                <a:gd name="T19" fmla="*/ 105 h 208"/>
                <a:gd name="T20" fmla="*/ 27 w 47"/>
                <a:gd name="T21" fmla="*/ 201 h 208"/>
                <a:gd name="T22" fmla="*/ 15 w 47"/>
                <a:gd name="T23"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08">
                  <a:moveTo>
                    <a:pt x="15" y="208"/>
                  </a:moveTo>
                  <a:cubicBezTo>
                    <a:pt x="13" y="208"/>
                    <a:pt x="11" y="208"/>
                    <a:pt x="10" y="207"/>
                  </a:cubicBezTo>
                  <a:cubicBezTo>
                    <a:pt x="3" y="204"/>
                    <a:pt x="0" y="197"/>
                    <a:pt x="3" y="190"/>
                  </a:cubicBezTo>
                  <a:cubicBezTo>
                    <a:pt x="16" y="163"/>
                    <a:pt x="22" y="135"/>
                    <a:pt x="22" y="105"/>
                  </a:cubicBezTo>
                  <a:cubicBezTo>
                    <a:pt x="22" y="95"/>
                    <a:pt x="21" y="85"/>
                    <a:pt x="20" y="76"/>
                  </a:cubicBezTo>
                  <a:cubicBezTo>
                    <a:pt x="17" y="56"/>
                    <a:pt x="11" y="38"/>
                    <a:pt x="3" y="20"/>
                  </a:cubicBezTo>
                  <a:cubicBezTo>
                    <a:pt x="0" y="13"/>
                    <a:pt x="3" y="6"/>
                    <a:pt x="10" y="3"/>
                  </a:cubicBezTo>
                  <a:cubicBezTo>
                    <a:pt x="16" y="0"/>
                    <a:pt x="24" y="3"/>
                    <a:pt x="27" y="9"/>
                  </a:cubicBezTo>
                  <a:cubicBezTo>
                    <a:pt x="36" y="29"/>
                    <a:pt x="42" y="50"/>
                    <a:pt x="45" y="72"/>
                  </a:cubicBezTo>
                  <a:cubicBezTo>
                    <a:pt x="47" y="83"/>
                    <a:pt x="47" y="94"/>
                    <a:pt x="47" y="105"/>
                  </a:cubicBezTo>
                  <a:cubicBezTo>
                    <a:pt x="47" y="138"/>
                    <a:pt x="40" y="171"/>
                    <a:pt x="27" y="201"/>
                  </a:cubicBezTo>
                  <a:cubicBezTo>
                    <a:pt x="25" y="205"/>
                    <a:pt x="20" y="208"/>
                    <a:pt x="15" y="20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53" name="Freeform 41"/>
            <p:cNvSpPr>
              <a:spLocks/>
            </p:cNvSpPr>
            <p:nvPr/>
          </p:nvSpPr>
          <p:spPr bwMode="auto">
            <a:xfrm>
              <a:off x="5292" y="1762"/>
              <a:ext cx="499" cy="128"/>
            </a:xfrm>
            <a:custGeom>
              <a:avLst/>
              <a:gdLst>
                <a:gd name="T0" fmla="*/ 15 w 210"/>
                <a:gd name="T1" fmla="*/ 52 h 54"/>
                <a:gd name="T2" fmla="*/ 3 w 210"/>
                <a:gd name="T3" fmla="*/ 44 h 54"/>
                <a:gd name="T4" fmla="*/ 9 w 210"/>
                <a:gd name="T5" fmla="*/ 27 h 54"/>
                <a:gd name="T6" fmla="*/ 201 w 210"/>
                <a:gd name="T7" fmla="*/ 27 h 54"/>
                <a:gd name="T8" fmla="*/ 207 w 210"/>
                <a:gd name="T9" fmla="*/ 44 h 54"/>
                <a:gd name="T10" fmla="*/ 190 w 210"/>
                <a:gd name="T11" fmla="*/ 51 h 54"/>
                <a:gd name="T12" fmla="*/ 20 w 210"/>
                <a:gd name="T13" fmla="*/ 51 h 54"/>
                <a:gd name="T14" fmla="*/ 15 w 210"/>
                <a:gd name="T15" fmla="*/ 52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54">
                  <a:moveTo>
                    <a:pt x="15" y="52"/>
                  </a:moveTo>
                  <a:cubicBezTo>
                    <a:pt x="10" y="52"/>
                    <a:pt x="5" y="49"/>
                    <a:pt x="3" y="44"/>
                  </a:cubicBezTo>
                  <a:cubicBezTo>
                    <a:pt x="0" y="38"/>
                    <a:pt x="3" y="30"/>
                    <a:pt x="9" y="27"/>
                  </a:cubicBezTo>
                  <a:cubicBezTo>
                    <a:pt x="70" y="0"/>
                    <a:pt x="140" y="0"/>
                    <a:pt x="201" y="27"/>
                  </a:cubicBezTo>
                  <a:cubicBezTo>
                    <a:pt x="207" y="30"/>
                    <a:pt x="210" y="38"/>
                    <a:pt x="207" y="44"/>
                  </a:cubicBezTo>
                  <a:cubicBezTo>
                    <a:pt x="204" y="51"/>
                    <a:pt x="197" y="54"/>
                    <a:pt x="190" y="51"/>
                  </a:cubicBezTo>
                  <a:cubicBezTo>
                    <a:pt x="137" y="26"/>
                    <a:pt x="74" y="26"/>
                    <a:pt x="20" y="51"/>
                  </a:cubicBezTo>
                  <a:cubicBezTo>
                    <a:pt x="18" y="51"/>
                    <a:pt x="16" y="52"/>
                    <a:pt x="15" y="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54" name="Oval 42"/>
            <p:cNvSpPr>
              <a:spLocks noChangeArrowheads="1"/>
            </p:cNvSpPr>
            <p:nvPr/>
          </p:nvSpPr>
          <p:spPr bwMode="auto">
            <a:xfrm>
              <a:off x="5206" y="2263"/>
              <a:ext cx="121" cy="124"/>
            </a:xfrm>
            <a:prstGeom prst="ellipse">
              <a:avLst/>
            </a:pr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55" name="Oval 43"/>
            <p:cNvSpPr>
              <a:spLocks noChangeArrowheads="1"/>
            </p:cNvSpPr>
            <p:nvPr/>
          </p:nvSpPr>
          <p:spPr bwMode="auto">
            <a:xfrm>
              <a:off x="5479" y="1990"/>
              <a:ext cx="124" cy="121"/>
            </a:xfrm>
            <a:prstGeom prst="ellipse">
              <a:avLst/>
            </a:pr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56" name="Oval 44"/>
            <p:cNvSpPr>
              <a:spLocks noChangeArrowheads="1"/>
            </p:cNvSpPr>
            <p:nvPr/>
          </p:nvSpPr>
          <p:spPr bwMode="auto">
            <a:xfrm>
              <a:off x="5479" y="2539"/>
              <a:ext cx="124" cy="121"/>
            </a:xfrm>
            <a:prstGeom prst="ellipse">
              <a:avLst/>
            </a:pr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57" name="Freeform 45"/>
            <p:cNvSpPr>
              <a:spLocks/>
            </p:cNvSpPr>
            <p:nvPr/>
          </p:nvSpPr>
          <p:spPr bwMode="auto">
            <a:xfrm>
              <a:off x="5598" y="2382"/>
              <a:ext cx="166" cy="166"/>
            </a:xfrm>
            <a:custGeom>
              <a:avLst/>
              <a:gdLst>
                <a:gd name="T0" fmla="*/ 0 w 70"/>
                <a:gd name="T1" fmla="*/ 51 h 70"/>
                <a:gd name="T2" fmla="*/ 18 w 70"/>
                <a:gd name="T3" fmla="*/ 70 h 70"/>
                <a:gd name="T4" fmla="*/ 70 w 70"/>
                <a:gd name="T5" fmla="*/ 18 h 70"/>
                <a:gd name="T6" fmla="*/ 51 w 70"/>
                <a:gd name="T7" fmla="*/ 0 h 70"/>
                <a:gd name="T8" fmla="*/ 0 w 70"/>
                <a:gd name="T9" fmla="*/ 51 h 70"/>
              </a:gdLst>
              <a:ahLst/>
              <a:cxnLst>
                <a:cxn ang="0">
                  <a:pos x="T0" y="T1"/>
                </a:cxn>
                <a:cxn ang="0">
                  <a:pos x="T2" y="T3"/>
                </a:cxn>
                <a:cxn ang="0">
                  <a:pos x="T4" y="T5"/>
                </a:cxn>
                <a:cxn ang="0">
                  <a:pos x="T6" y="T7"/>
                </a:cxn>
                <a:cxn ang="0">
                  <a:pos x="T8" y="T9"/>
                </a:cxn>
              </a:cxnLst>
              <a:rect l="0" t="0" r="r" b="b"/>
              <a:pathLst>
                <a:path w="70" h="70">
                  <a:moveTo>
                    <a:pt x="0" y="51"/>
                  </a:moveTo>
                  <a:cubicBezTo>
                    <a:pt x="18" y="70"/>
                    <a:pt x="18" y="70"/>
                    <a:pt x="18" y="70"/>
                  </a:cubicBezTo>
                  <a:cubicBezTo>
                    <a:pt x="38" y="52"/>
                    <a:pt x="53" y="37"/>
                    <a:pt x="70" y="18"/>
                  </a:cubicBezTo>
                  <a:cubicBezTo>
                    <a:pt x="51" y="0"/>
                    <a:pt x="51" y="0"/>
                    <a:pt x="51" y="0"/>
                  </a:cubicBezTo>
                  <a:cubicBezTo>
                    <a:pt x="35" y="19"/>
                    <a:pt x="20" y="35"/>
                    <a:pt x="0" y="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58" name="Freeform 46"/>
            <p:cNvSpPr>
              <a:spLocks/>
            </p:cNvSpPr>
            <p:nvPr/>
          </p:nvSpPr>
          <p:spPr bwMode="auto">
            <a:xfrm>
              <a:off x="5617" y="1900"/>
              <a:ext cx="380" cy="349"/>
            </a:xfrm>
            <a:custGeom>
              <a:avLst/>
              <a:gdLst>
                <a:gd name="T0" fmla="*/ 92 w 160"/>
                <a:gd name="T1" fmla="*/ 25 h 147"/>
                <a:gd name="T2" fmla="*/ 114 w 160"/>
                <a:gd name="T3" fmla="*/ 33 h 147"/>
                <a:gd name="T4" fmla="*/ 97 w 160"/>
                <a:gd name="T5" fmla="*/ 129 h 147"/>
                <a:gd name="T6" fmla="*/ 116 w 160"/>
                <a:gd name="T7" fmla="*/ 147 h 147"/>
                <a:gd name="T8" fmla="*/ 132 w 160"/>
                <a:gd name="T9" fmla="*/ 14 h 147"/>
                <a:gd name="T10" fmla="*/ 92 w 160"/>
                <a:gd name="T11" fmla="*/ 0 h 147"/>
                <a:gd name="T12" fmla="*/ 0 w 160"/>
                <a:gd name="T13" fmla="*/ 31 h 147"/>
                <a:gd name="T14" fmla="*/ 18 w 160"/>
                <a:gd name="T15" fmla="*/ 50 h 147"/>
                <a:gd name="T16" fmla="*/ 92 w 160"/>
                <a:gd name="T17" fmla="*/ 2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147">
                  <a:moveTo>
                    <a:pt x="92" y="25"/>
                  </a:moveTo>
                  <a:cubicBezTo>
                    <a:pt x="102" y="25"/>
                    <a:pt x="109" y="28"/>
                    <a:pt x="114" y="33"/>
                  </a:cubicBezTo>
                  <a:cubicBezTo>
                    <a:pt x="129" y="47"/>
                    <a:pt x="122" y="83"/>
                    <a:pt x="97" y="129"/>
                  </a:cubicBezTo>
                  <a:cubicBezTo>
                    <a:pt x="116" y="147"/>
                    <a:pt x="116" y="147"/>
                    <a:pt x="116" y="147"/>
                  </a:cubicBezTo>
                  <a:cubicBezTo>
                    <a:pt x="148" y="93"/>
                    <a:pt x="160" y="42"/>
                    <a:pt x="132" y="14"/>
                  </a:cubicBezTo>
                  <a:cubicBezTo>
                    <a:pt x="123" y="5"/>
                    <a:pt x="109" y="0"/>
                    <a:pt x="92" y="0"/>
                  </a:cubicBezTo>
                  <a:cubicBezTo>
                    <a:pt x="66" y="0"/>
                    <a:pt x="34" y="11"/>
                    <a:pt x="0" y="31"/>
                  </a:cubicBezTo>
                  <a:cubicBezTo>
                    <a:pt x="18" y="50"/>
                    <a:pt x="18" y="50"/>
                    <a:pt x="18" y="50"/>
                  </a:cubicBezTo>
                  <a:cubicBezTo>
                    <a:pt x="46" y="34"/>
                    <a:pt x="72" y="25"/>
                    <a:pt x="92"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59" name="Freeform 47"/>
            <p:cNvSpPr>
              <a:spLocks/>
            </p:cNvSpPr>
            <p:nvPr/>
          </p:nvSpPr>
          <p:spPr bwMode="auto">
            <a:xfrm>
              <a:off x="5318" y="2102"/>
              <a:ext cx="166" cy="166"/>
            </a:xfrm>
            <a:custGeom>
              <a:avLst/>
              <a:gdLst>
                <a:gd name="T0" fmla="*/ 70 w 70"/>
                <a:gd name="T1" fmla="*/ 19 h 70"/>
                <a:gd name="T2" fmla="*/ 52 w 70"/>
                <a:gd name="T3" fmla="*/ 0 h 70"/>
                <a:gd name="T4" fmla="*/ 0 w 70"/>
                <a:gd name="T5" fmla="*/ 52 h 70"/>
                <a:gd name="T6" fmla="*/ 19 w 70"/>
                <a:gd name="T7" fmla="*/ 70 h 70"/>
                <a:gd name="T8" fmla="*/ 70 w 70"/>
                <a:gd name="T9" fmla="*/ 19 h 70"/>
              </a:gdLst>
              <a:ahLst/>
              <a:cxnLst>
                <a:cxn ang="0">
                  <a:pos x="T0" y="T1"/>
                </a:cxn>
                <a:cxn ang="0">
                  <a:pos x="T2" y="T3"/>
                </a:cxn>
                <a:cxn ang="0">
                  <a:pos x="T4" y="T5"/>
                </a:cxn>
                <a:cxn ang="0">
                  <a:pos x="T6" y="T7"/>
                </a:cxn>
                <a:cxn ang="0">
                  <a:pos x="T8" y="T9"/>
                </a:cxn>
              </a:cxnLst>
              <a:rect l="0" t="0" r="r" b="b"/>
              <a:pathLst>
                <a:path w="70" h="70">
                  <a:moveTo>
                    <a:pt x="70" y="19"/>
                  </a:moveTo>
                  <a:cubicBezTo>
                    <a:pt x="52" y="0"/>
                    <a:pt x="52" y="0"/>
                    <a:pt x="52" y="0"/>
                  </a:cubicBezTo>
                  <a:cubicBezTo>
                    <a:pt x="32" y="18"/>
                    <a:pt x="17" y="33"/>
                    <a:pt x="0" y="52"/>
                  </a:cubicBezTo>
                  <a:cubicBezTo>
                    <a:pt x="19" y="70"/>
                    <a:pt x="19" y="70"/>
                    <a:pt x="19" y="70"/>
                  </a:cubicBezTo>
                  <a:cubicBezTo>
                    <a:pt x="35" y="51"/>
                    <a:pt x="50" y="36"/>
                    <a:pt x="70"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60" name="Freeform 48"/>
            <p:cNvSpPr>
              <a:spLocks/>
            </p:cNvSpPr>
            <p:nvPr/>
          </p:nvSpPr>
          <p:spPr bwMode="auto">
            <a:xfrm>
              <a:off x="5092" y="2399"/>
              <a:ext cx="373" cy="351"/>
            </a:xfrm>
            <a:custGeom>
              <a:avLst/>
              <a:gdLst>
                <a:gd name="T0" fmla="*/ 65 w 157"/>
                <a:gd name="T1" fmla="*/ 123 h 148"/>
                <a:gd name="T2" fmla="*/ 43 w 157"/>
                <a:gd name="T3" fmla="*/ 115 h 148"/>
                <a:gd name="T4" fmla="*/ 60 w 157"/>
                <a:gd name="T5" fmla="*/ 19 h 148"/>
                <a:gd name="T6" fmla="*/ 41 w 157"/>
                <a:gd name="T7" fmla="*/ 0 h 148"/>
                <a:gd name="T8" fmla="*/ 25 w 157"/>
                <a:gd name="T9" fmla="*/ 133 h 148"/>
                <a:gd name="T10" fmla="*/ 65 w 157"/>
                <a:gd name="T11" fmla="*/ 148 h 148"/>
                <a:gd name="T12" fmla="*/ 157 w 157"/>
                <a:gd name="T13" fmla="*/ 117 h 148"/>
                <a:gd name="T14" fmla="*/ 139 w 157"/>
                <a:gd name="T15" fmla="*/ 98 h 148"/>
                <a:gd name="T16" fmla="*/ 65 w 157"/>
                <a:gd name="T17" fmla="*/ 12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48">
                  <a:moveTo>
                    <a:pt x="65" y="123"/>
                  </a:moveTo>
                  <a:cubicBezTo>
                    <a:pt x="55" y="123"/>
                    <a:pt x="48" y="120"/>
                    <a:pt x="43" y="115"/>
                  </a:cubicBezTo>
                  <a:cubicBezTo>
                    <a:pt x="29" y="101"/>
                    <a:pt x="35" y="64"/>
                    <a:pt x="60" y="19"/>
                  </a:cubicBezTo>
                  <a:cubicBezTo>
                    <a:pt x="41" y="0"/>
                    <a:pt x="41" y="0"/>
                    <a:pt x="41" y="0"/>
                  </a:cubicBezTo>
                  <a:cubicBezTo>
                    <a:pt x="8" y="58"/>
                    <a:pt x="0" y="108"/>
                    <a:pt x="25" y="133"/>
                  </a:cubicBezTo>
                  <a:cubicBezTo>
                    <a:pt x="35" y="143"/>
                    <a:pt x="48" y="148"/>
                    <a:pt x="65" y="148"/>
                  </a:cubicBezTo>
                  <a:cubicBezTo>
                    <a:pt x="91" y="148"/>
                    <a:pt x="123" y="137"/>
                    <a:pt x="157" y="117"/>
                  </a:cubicBezTo>
                  <a:cubicBezTo>
                    <a:pt x="139" y="98"/>
                    <a:pt x="139" y="98"/>
                    <a:pt x="139" y="98"/>
                  </a:cubicBezTo>
                  <a:cubicBezTo>
                    <a:pt x="111" y="114"/>
                    <a:pt x="85" y="123"/>
                    <a:pt x="65" y="1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61" name="Freeform 49"/>
            <p:cNvSpPr>
              <a:spLocks/>
            </p:cNvSpPr>
            <p:nvPr/>
          </p:nvSpPr>
          <p:spPr bwMode="auto">
            <a:xfrm>
              <a:off x="5598" y="2102"/>
              <a:ext cx="166" cy="166"/>
            </a:xfrm>
            <a:custGeom>
              <a:avLst/>
              <a:gdLst>
                <a:gd name="T0" fmla="*/ 51 w 70"/>
                <a:gd name="T1" fmla="*/ 70 h 70"/>
                <a:gd name="T2" fmla="*/ 70 w 70"/>
                <a:gd name="T3" fmla="*/ 52 h 70"/>
                <a:gd name="T4" fmla="*/ 18 w 70"/>
                <a:gd name="T5" fmla="*/ 0 h 70"/>
                <a:gd name="T6" fmla="*/ 0 w 70"/>
                <a:gd name="T7" fmla="*/ 19 h 70"/>
                <a:gd name="T8" fmla="*/ 51 w 70"/>
                <a:gd name="T9" fmla="*/ 70 h 70"/>
              </a:gdLst>
              <a:ahLst/>
              <a:cxnLst>
                <a:cxn ang="0">
                  <a:pos x="T0" y="T1"/>
                </a:cxn>
                <a:cxn ang="0">
                  <a:pos x="T2" y="T3"/>
                </a:cxn>
                <a:cxn ang="0">
                  <a:pos x="T4" y="T5"/>
                </a:cxn>
                <a:cxn ang="0">
                  <a:pos x="T6" y="T7"/>
                </a:cxn>
                <a:cxn ang="0">
                  <a:pos x="T8" y="T9"/>
                </a:cxn>
              </a:cxnLst>
              <a:rect l="0" t="0" r="r" b="b"/>
              <a:pathLst>
                <a:path w="70" h="70">
                  <a:moveTo>
                    <a:pt x="51" y="70"/>
                  </a:moveTo>
                  <a:cubicBezTo>
                    <a:pt x="70" y="52"/>
                    <a:pt x="70" y="52"/>
                    <a:pt x="70" y="52"/>
                  </a:cubicBezTo>
                  <a:cubicBezTo>
                    <a:pt x="53" y="33"/>
                    <a:pt x="38" y="18"/>
                    <a:pt x="18" y="0"/>
                  </a:cubicBezTo>
                  <a:cubicBezTo>
                    <a:pt x="0" y="19"/>
                    <a:pt x="0" y="19"/>
                    <a:pt x="0" y="19"/>
                  </a:cubicBezTo>
                  <a:cubicBezTo>
                    <a:pt x="20" y="36"/>
                    <a:pt x="35" y="51"/>
                    <a:pt x="51" y="7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62" name="Freeform 50"/>
            <p:cNvSpPr>
              <a:spLocks/>
            </p:cNvSpPr>
            <p:nvPr/>
          </p:nvSpPr>
          <p:spPr bwMode="auto">
            <a:xfrm>
              <a:off x="5617" y="2399"/>
              <a:ext cx="373" cy="351"/>
            </a:xfrm>
            <a:custGeom>
              <a:avLst/>
              <a:gdLst>
                <a:gd name="T0" fmla="*/ 114 w 157"/>
                <a:gd name="T1" fmla="*/ 115 h 148"/>
                <a:gd name="T2" fmla="*/ 92 w 157"/>
                <a:gd name="T3" fmla="*/ 123 h 148"/>
                <a:gd name="T4" fmla="*/ 92 w 157"/>
                <a:gd name="T5" fmla="*/ 123 h 148"/>
                <a:gd name="T6" fmla="*/ 18 w 157"/>
                <a:gd name="T7" fmla="*/ 98 h 148"/>
                <a:gd name="T8" fmla="*/ 0 w 157"/>
                <a:gd name="T9" fmla="*/ 117 h 148"/>
                <a:gd name="T10" fmla="*/ 92 w 157"/>
                <a:gd name="T11" fmla="*/ 148 h 148"/>
                <a:gd name="T12" fmla="*/ 92 w 157"/>
                <a:gd name="T13" fmla="*/ 148 h 148"/>
                <a:gd name="T14" fmla="*/ 132 w 157"/>
                <a:gd name="T15" fmla="*/ 133 h 148"/>
                <a:gd name="T16" fmla="*/ 116 w 157"/>
                <a:gd name="T17" fmla="*/ 0 h 148"/>
                <a:gd name="T18" fmla="*/ 97 w 157"/>
                <a:gd name="T19" fmla="*/ 19 h 148"/>
                <a:gd name="T20" fmla="*/ 114 w 157"/>
                <a:gd name="T21" fmla="*/ 11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48">
                  <a:moveTo>
                    <a:pt x="114" y="115"/>
                  </a:moveTo>
                  <a:cubicBezTo>
                    <a:pt x="109" y="120"/>
                    <a:pt x="102" y="123"/>
                    <a:pt x="92" y="123"/>
                  </a:cubicBezTo>
                  <a:cubicBezTo>
                    <a:pt x="92" y="123"/>
                    <a:pt x="92" y="123"/>
                    <a:pt x="92" y="123"/>
                  </a:cubicBezTo>
                  <a:cubicBezTo>
                    <a:pt x="72" y="123"/>
                    <a:pt x="46" y="114"/>
                    <a:pt x="18" y="98"/>
                  </a:cubicBezTo>
                  <a:cubicBezTo>
                    <a:pt x="0" y="117"/>
                    <a:pt x="0" y="117"/>
                    <a:pt x="0" y="117"/>
                  </a:cubicBezTo>
                  <a:cubicBezTo>
                    <a:pt x="34" y="137"/>
                    <a:pt x="66" y="148"/>
                    <a:pt x="92" y="148"/>
                  </a:cubicBezTo>
                  <a:cubicBezTo>
                    <a:pt x="92" y="148"/>
                    <a:pt x="92" y="148"/>
                    <a:pt x="92" y="148"/>
                  </a:cubicBezTo>
                  <a:cubicBezTo>
                    <a:pt x="109" y="148"/>
                    <a:pt x="123" y="143"/>
                    <a:pt x="132" y="133"/>
                  </a:cubicBezTo>
                  <a:cubicBezTo>
                    <a:pt x="157" y="108"/>
                    <a:pt x="149" y="58"/>
                    <a:pt x="116" y="0"/>
                  </a:cubicBezTo>
                  <a:cubicBezTo>
                    <a:pt x="97" y="19"/>
                    <a:pt x="97" y="19"/>
                    <a:pt x="97" y="19"/>
                  </a:cubicBezTo>
                  <a:cubicBezTo>
                    <a:pt x="122" y="64"/>
                    <a:pt x="128" y="101"/>
                    <a:pt x="114" y="1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63" name="Freeform 51"/>
            <p:cNvSpPr>
              <a:spLocks/>
            </p:cNvSpPr>
            <p:nvPr/>
          </p:nvSpPr>
          <p:spPr bwMode="auto">
            <a:xfrm>
              <a:off x="5092" y="1900"/>
              <a:ext cx="373" cy="351"/>
            </a:xfrm>
            <a:custGeom>
              <a:avLst/>
              <a:gdLst>
                <a:gd name="T0" fmla="*/ 43 w 157"/>
                <a:gd name="T1" fmla="*/ 33 h 148"/>
                <a:gd name="T2" fmla="*/ 65 w 157"/>
                <a:gd name="T3" fmla="*/ 25 h 148"/>
                <a:gd name="T4" fmla="*/ 139 w 157"/>
                <a:gd name="T5" fmla="*/ 50 h 148"/>
                <a:gd name="T6" fmla="*/ 157 w 157"/>
                <a:gd name="T7" fmla="*/ 31 h 148"/>
                <a:gd name="T8" fmla="*/ 65 w 157"/>
                <a:gd name="T9" fmla="*/ 0 h 148"/>
                <a:gd name="T10" fmla="*/ 25 w 157"/>
                <a:gd name="T11" fmla="*/ 15 h 148"/>
                <a:gd name="T12" fmla="*/ 41 w 157"/>
                <a:gd name="T13" fmla="*/ 148 h 148"/>
                <a:gd name="T14" fmla="*/ 60 w 157"/>
                <a:gd name="T15" fmla="*/ 129 h 148"/>
                <a:gd name="T16" fmla="*/ 43 w 157"/>
                <a:gd name="T17" fmla="*/ 3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48">
                  <a:moveTo>
                    <a:pt x="43" y="33"/>
                  </a:moveTo>
                  <a:cubicBezTo>
                    <a:pt x="48" y="28"/>
                    <a:pt x="55" y="25"/>
                    <a:pt x="65" y="25"/>
                  </a:cubicBezTo>
                  <a:cubicBezTo>
                    <a:pt x="85" y="25"/>
                    <a:pt x="111" y="34"/>
                    <a:pt x="139" y="50"/>
                  </a:cubicBezTo>
                  <a:cubicBezTo>
                    <a:pt x="157" y="31"/>
                    <a:pt x="157" y="31"/>
                    <a:pt x="157" y="31"/>
                  </a:cubicBezTo>
                  <a:cubicBezTo>
                    <a:pt x="123" y="11"/>
                    <a:pt x="91" y="0"/>
                    <a:pt x="65" y="0"/>
                  </a:cubicBezTo>
                  <a:cubicBezTo>
                    <a:pt x="48" y="0"/>
                    <a:pt x="35" y="5"/>
                    <a:pt x="25" y="15"/>
                  </a:cubicBezTo>
                  <a:cubicBezTo>
                    <a:pt x="0" y="40"/>
                    <a:pt x="8" y="90"/>
                    <a:pt x="41" y="148"/>
                  </a:cubicBezTo>
                  <a:cubicBezTo>
                    <a:pt x="60" y="129"/>
                    <a:pt x="60" y="129"/>
                    <a:pt x="60" y="129"/>
                  </a:cubicBezTo>
                  <a:cubicBezTo>
                    <a:pt x="35" y="83"/>
                    <a:pt x="29" y="47"/>
                    <a:pt x="43" y="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64" name="Freeform 52"/>
            <p:cNvSpPr>
              <a:spLocks/>
            </p:cNvSpPr>
            <p:nvPr/>
          </p:nvSpPr>
          <p:spPr bwMode="auto">
            <a:xfrm>
              <a:off x="5318" y="2382"/>
              <a:ext cx="166" cy="166"/>
            </a:xfrm>
            <a:custGeom>
              <a:avLst/>
              <a:gdLst>
                <a:gd name="T0" fmla="*/ 19 w 70"/>
                <a:gd name="T1" fmla="*/ 0 h 70"/>
                <a:gd name="T2" fmla="*/ 0 w 70"/>
                <a:gd name="T3" fmla="*/ 18 h 70"/>
                <a:gd name="T4" fmla="*/ 52 w 70"/>
                <a:gd name="T5" fmla="*/ 70 h 70"/>
                <a:gd name="T6" fmla="*/ 70 w 70"/>
                <a:gd name="T7" fmla="*/ 51 h 70"/>
                <a:gd name="T8" fmla="*/ 19 w 70"/>
                <a:gd name="T9" fmla="*/ 0 h 70"/>
              </a:gdLst>
              <a:ahLst/>
              <a:cxnLst>
                <a:cxn ang="0">
                  <a:pos x="T0" y="T1"/>
                </a:cxn>
                <a:cxn ang="0">
                  <a:pos x="T2" y="T3"/>
                </a:cxn>
                <a:cxn ang="0">
                  <a:pos x="T4" y="T5"/>
                </a:cxn>
                <a:cxn ang="0">
                  <a:pos x="T6" y="T7"/>
                </a:cxn>
                <a:cxn ang="0">
                  <a:pos x="T8" y="T9"/>
                </a:cxn>
              </a:cxnLst>
              <a:rect l="0" t="0" r="r" b="b"/>
              <a:pathLst>
                <a:path w="70" h="70">
                  <a:moveTo>
                    <a:pt x="19" y="0"/>
                  </a:moveTo>
                  <a:cubicBezTo>
                    <a:pt x="0" y="18"/>
                    <a:pt x="0" y="18"/>
                    <a:pt x="0" y="18"/>
                  </a:cubicBezTo>
                  <a:cubicBezTo>
                    <a:pt x="17" y="36"/>
                    <a:pt x="32" y="52"/>
                    <a:pt x="52" y="70"/>
                  </a:cubicBezTo>
                  <a:cubicBezTo>
                    <a:pt x="70" y="51"/>
                    <a:pt x="70" y="51"/>
                    <a:pt x="70" y="51"/>
                  </a:cubicBezTo>
                  <a:cubicBezTo>
                    <a:pt x="50" y="34"/>
                    <a:pt x="35" y="19"/>
                    <a:pt x="19"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sp>
          <p:nvSpPr>
            <p:cNvPr id="165" name="Oval 53"/>
            <p:cNvSpPr>
              <a:spLocks noChangeArrowheads="1"/>
            </p:cNvSpPr>
            <p:nvPr/>
          </p:nvSpPr>
          <p:spPr bwMode="auto">
            <a:xfrm>
              <a:off x="5755" y="2263"/>
              <a:ext cx="121" cy="124"/>
            </a:xfrm>
            <a:prstGeom prst="ellipse">
              <a:avLst/>
            </a:pr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endParaRPr lang="en-US" sz="3000" dirty="0">
                <a:solidFill>
                  <a:prstClr val="black"/>
                </a:solidFill>
                <a:latin typeface="Arial" panose="020B0604020202020204"/>
              </a:endParaRPr>
            </a:p>
          </p:txBody>
        </p:sp>
      </p:grpSp>
      <p:sp>
        <p:nvSpPr>
          <p:cNvPr id="166" name="TextBox 165"/>
          <p:cNvSpPr txBox="1"/>
          <p:nvPr/>
        </p:nvSpPr>
        <p:spPr>
          <a:xfrm>
            <a:off x="15113000" y="2032001"/>
            <a:ext cx="3941333" cy="1065705"/>
          </a:xfrm>
          <a:prstGeom prst="rect">
            <a:avLst/>
          </a:prstGeom>
          <a:noFill/>
        </p:spPr>
        <p:txBody>
          <a:bodyPr wrap="square" lIns="0" tIns="0" rIns="0" bIns="0" rtlCol="0" anchor="ctr">
            <a:noAutofit/>
          </a:bodyPr>
          <a:lstStyle/>
          <a:p>
            <a:pPr defTabSz="1524030">
              <a:lnSpc>
                <a:spcPct val="90000"/>
              </a:lnSpc>
            </a:pPr>
            <a:r>
              <a:rPr lang="en-US" sz="4000" dirty="0">
                <a:solidFill>
                  <a:prstClr val="black"/>
                </a:solidFill>
                <a:latin typeface="Arial" panose="020B0604020202020204"/>
              </a:rPr>
              <a:t>Enterprise-Class</a:t>
            </a:r>
          </a:p>
        </p:txBody>
      </p:sp>
      <p:cxnSp>
        <p:nvCxnSpPr>
          <p:cNvPr id="24" name="Straight Connector 23"/>
          <p:cNvCxnSpPr/>
          <p:nvPr/>
        </p:nvCxnSpPr>
        <p:spPr>
          <a:xfrm>
            <a:off x="5775928" y="2032001"/>
            <a:ext cx="0" cy="4474765"/>
          </a:xfrm>
          <a:prstGeom prst="line">
            <a:avLst/>
          </a:prstGeom>
          <a:ln w="19050">
            <a:gradFill flip="none" rotWithShape="1">
              <a:gsLst>
                <a:gs pos="0">
                  <a:schemeClr val="accent1">
                    <a:lumMod val="5000"/>
                    <a:lumOff val="95000"/>
                    <a:alpha val="0"/>
                  </a:schemeClr>
                </a:gs>
                <a:gs pos="100000">
                  <a:schemeClr val="bg2">
                    <a:lumMod val="75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12924972" y="2100009"/>
            <a:ext cx="0" cy="4474765"/>
          </a:xfrm>
          <a:prstGeom prst="line">
            <a:avLst/>
          </a:prstGeom>
          <a:ln w="19050">
            <a:gradFill flip="none" rotWithShape="1">
              <a:gsLst>
                <a:gs pos="0">
                  <a:schemeClr val="accent1">
                    <a:lumMod val="5000"/>
                    <a:lumOff val="95000"/>
                    <a:alpha val="0"/>
                  </a:schemeClr>
                </a:gs>
                <a:gs pos="100000">
                  <a:schemeClr val="bg2">
                    <a:lumMod val="75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73" name="Left-Right Arrow 72"/>
          <p:cNvSpPr/>
          <p:nvPr/>
        </p:nvSpPr>
        <p:spPr>
          <a:xfrm>
            <a:off x="12164161" y="6869623"/>
            <a:ext cx="1278318" cy="635455"/>
          </a:xfrm>
          <a:prstGeom prst="leftRightArrow">
            <a:avLst/>
          </a:prstGeom>
          <a:solidFill>
            <a:srgbClr val="00B388"/>
          </a:solidFill>
          <a:ln w="57150">
            <a:noFill/>
          </a:ln>
          <a:effectLst/>
          <a:scene3d>
            <a:camera prst="orthographicFront"/>
            <a:lightRig rig="contrasting" dir="t"/>
          </a:scene3d>
        </p:spPr>
        <p:style>
          <a:lnRef idx="1">
            <a:schemeClr val="accent1"/>
          </a:lnRef>
          <a:fillRef idx="3">
            <a:schemeClr val="accent1"/>
          </a:fillRef>
          <a:effectRef idx="2">
            <a:schemeClr val="accent1"/>
          </a:effectRef>
          <a:fontRef idx="minor">
            <a:schemeClr val="lt1"/>
          </a:fontRef>
        </p:style>
        <p:txBody>
          <a:bodyPr lIns="203005" tIns="101502" rIns="203005" bIns="101502" rtlCol="0" anchor="ctr"/>
          <a:lstStyle/>
          <a:p>
            <a:pPr algn="ctr" defTabSz="1524030">
              <a:lnSpc>
                <a:spcPct val="90000"/>
              </a:lnSpc>
              <a:spcBef>
                <a:spcPts val="1000"/>
              </a:spcBef>
            </a:pPr>
            <a:endParaRPr lang="en-US" sz="4667" b="1" dirty="0">
              <a:solidFill>
                <a:prstClr val="white"/>
              </a:solidFill>
              <a:latin typeface="Arial" panose="020B0604020202020204"/>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6383" y="5715015"/>
            <a:ext cx="879598" cy="3000000"/>
          </a:xfrm>
          <a:prstGeom prst="rect">
            <a:avLst/>
          </a:prstGeom>
        </p:spPr>
      </p:pic>
      <p:cxnSp>
        <p:nvCxnSpPr>
          <p:cNvPr id="19" name="Straight Arrow Connector 18"/>
          <p:cNvCxnSpPr/>
          <p:nvPr/>
        </p:nvCxnSpPr>
        <p:spPr>
          <a:xfrm flipV="1">
            <a:off x="3456182" y="8632826"/>
            <a:ext cx="0" cy="511175"/>
          </a:xfrm>
          <a:prstGeom prst="straightConnector1">
            <a:avLst/>
          </a:prstGeom>
          <a:ln w="19050">
            <a:solidFill>
              <a:srgbClr val="00B388"/>
            </a:solidFill>
            <a:tailEnd type="oval"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282593" y="3976602"/>
            <a:ext cx="5271358" cy="707886"/>
          </a:xfrm>
          <a:prstGeom prst="rect">
            <a:avLst/>
          </a:prstGeom>
          <a:noFill/>
        </p:spPr>
        <p:txBody>
          <a:bodyPr wrap="square" rtlCol="0">
            <a:spAutoFit/>
          </a:bodyPr>
          <a:lstStyle/>
          <a:p>
            <a:pPr defTabSz="955809">
              <a:buSzPct val="100000"/>
            </a:pPr>
            <a:r>
              <a:rPr lang="en-US" sz="4000" b="1" dirty="0">
                <a:solidFill>
                  <a:prstClr val="black"/>
                </a:solidFill>
                <a:latin typeface="Arial" panose="020B0604020202020204"/>
                <a:cs typeface="HP Simplified" pitchFamily="34" charset="0"/>
              </a:rPr>
              <a:t>1.8 million  IOPS</a:t>
            </a:r>
            <a:r>
              <a:rPr lang="en-US" sz="2333" dirty="0">
                <a:solidFill>
                  <a:prstClr val="black"/>
                </a:solidFill>
                <a:latin typeface="Arial" panose="020B0604020202020204"/>
                <a:cs typeface="HP Simplified" pitchFamily="34" charset="0"/>
              </a:rPr>
              <a:t> 9450 </a:t>
            </a:r>
            <a:endParaRPr lang="en-US" sz="4000" b="1" dirty="0">
              <a:solidFill>
                <a:prstClr val="black"/>
              </a:solidFill>
              <a:latin typeface="Arial" panose="020B0604020202020204"/>
              <a:cs typeface="HP Simplified" pitchFamily="34" charset="0"/>
            </a:endParaRPr>
          </a:p>
        </p:txBody>
      </p:sp>
      <p:sp>
        <p:nvSpPr>
          <p:cNvPr id="95" name="TextBox 94"/>
          <p:cNvSpPr txBox="1"/>
          <p:nvPr/>
        </p:nvSpPr>
        <p:spPr>
          <a:xfrm>
            <a:off x="6606858" y="3264697"/>
            <a:ext cx="6093250" cy="707886"/>
          </a:xfrm>
          <a:prstGeom prst="rect">
            <a:avLst/>
          </a:prstGeom>
          <a:noFill/>
        </p:spPr>
        <p:txBody>
          <a:bodyPr wrap="square" rtlCol="0">
            <a:spAutoFit/>
          </a:bodyPr>
          <a:lstStyle/>
          <a:p>
            <a:pPr defTabSz="955809">
              <a:buSzPct val="100000"/>
            </a:pPr>
            <a:r>
              <a:rPr lang="en-US" sz="4000" b="1" dirty="0">
                <a:solidFill>
                  <a:prstClr val="black"/>
                </a:solidFill>
                <a:latin typeface="Arial" panose="020B0604020202020204"/>
                <a:cs typeface="HP Simplified" pitchFamily="34" charset="0"/>
              </a:rPr>
              <a:t>3.8 million IOPS </a:t>
            </a:r>
            <a:r>
              <a:rPr lang="en-US" sz="2333" dirty="0">
                <a:solidFill>
                  <a:prstClr val="black"/>
                </a:solidFill>
                <a:latin typeface="Arial" panose="020B0604020202020204"/>
                <a:cs typeface="HP Simplified" pitchFamily="34" charset="0"/>
              </a:rPr>
              <a:t>20840/20850</a:t>
            </a:r>
            <a:endParaRPr lang="en-US" sz="4000" b="1" dirty="0">
              <a:solidFill>
                <a:prstClr val="black"/>
              </a:solidFill>
              <a:latin typeface="Arial" panose="020B0604020202020204"/>
              <a:cs typeface="HP Simplified" pitchFamily="34" charset="0"/>
            </a:endParaRPr>
          </a:p>
        </p:txBody>
      </p:sp>
      <p:pic>
        <p:nvPicPr>
          <p:cNvPr id="5" name="Picture 4"/>
          <p:cNvPicPr>
            <a:picLocks noChangeAspect="1"/>
          </p:cNvPicPr>
          <p:nvPr/>
        </p:nvPicPr>
        <p:blipFill>
          <a:blip r:embed="rId5"/>
          <a:stretch>
            <a:fillRect/>
          </a:stretch>
        </p:blipFill>
        <p:spPr>
          <a:xfrm>
            <a:off x="9254693" y="5715015"/>
            <a:ext cx="2576497" cy="3000000"/>
          </a:xfrm>
          <a:prstGeom prst="rect">
            <a:avLst/>
          </a:prstGeom>
        </p:spPr>
      </p:pic>
      <p:cxnSp>
        <p:nvCxnSpPr>
          <p:cNvPr id="108" name="Straight Arrow Connector 107"/>
          <p:cNvCxnSpPr/>
          <p:nvPr/>
        </p:nvCxnSpPr>
        <p:spPr>
          <a:xfrm flipV="1">
            <a:off x="10421402" y="8632826"/>
            <a:ext cx="0" cy="511175"/>
          </a:xfrm>
          <a:prstGeom prst="straightConnector1">
            <a:avLst/>
          </a:prstGeom>
          <a:ln w="19050">
            <a:solidFill>
              <a:srgbClr val="00B388"/>
            </a:solidFill>
            <a:tailEnd type="oval" w="med" len="med"/>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6"/>
          <a:stretch>
            <a:fillRect/>
          </a:stretch>
        </p:blipFill>
        <p:spPr>
          <a:xfrm>
            <a:off x="13867857" y="5715015"/>
            <a:ext cx="5148640" cy="3000000"/>
          </a:xfrm>
          <a:prstGeom prst="rect">
            <a:avLst/>
          </a:prstGeom>
        </p:spPr>
      </p:pic>
      <p:cxnSp>
        <p:nvCxnSpPr>
          <p:cNvPr id="109" name="Straight Arrow Connector 108"/>
          <p:cNvCxnSpPr/>
          <p:nvPr/>
        </p:nvCxnSpPr>
        <p:spPr>
          <a:xfrm flipV="1">
            <a:off x="16471458" y="8632823"/>
            <a:ext cx="0" cy="522000"/>
          </a:xfrm>
          <a:prstGeom prst="straightConnector1">
            <a:avLst/>
          </a:prstGeom>
          <a:ln w="19050">
            <a:solidFill>
              <a:srgbClr val="00B388"/>
            </a:solidFill>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1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16172" y="3172108"/>
            <a:ext cx="1673873" cy="1470788"/>
          </a:xfrm>
          <a:prstGeom prst="rect">
            <a:avLst/>
          </a:prstGeom>
          <a:noFill/>
        </p:spPr>
      </p:pic>
      <p:sp>
        <p:nvSpPr>
          <p:cNvPr id="2" name="Left-Right Arrow 1"/>
          <p:cNvSpPr/>
          <p:nvPr/>
        </p:nvSpPr>
        <p:spPr>
          <a:xfrm rot="20752831">
            <a:off x="3767608" y="6661705"/>
            <a:ext cx="14629400" cy="1721420"/>
          </a:xfrm>
          <a:prstGeom prst="leftRightArrow">
            <a:avLst>
              <a:gd name="adj1" fmla="val 61039"/>
              <a:gd name="adj2" fmla="val 195939"/>
            </a:avLst>
          </a:prstGeom>
          <a:solidFill>
            <a:srgbClr val="00B388"/>
          </a:solidFill>
          <a:ln>
            <a:solidFill>
              <a:srgbClr val="00B388"/>
            </a:solidFill>
          </a:ln>
        </p:spPr>
        <p:style>
          <a:lnRef idx="2">
            <a:schemeClr val="accent1">
              <a:shade val="50000"/>
            </a:schemeClr>
          </a:lnRef>
          <a:fillRef idx="1">
            <a:schemeClr val="accent1"/>
          </a:fillRef>
          <a:effectRef idx="0">
            <a:schemeClr val="accent1"/>
          </a:effectRef>
          <a:fontRef idx="minor">
            <a:schemeClr val="lt1"/>
          </a:fontRef>
        </p:style>
        <p:txBody>
          <a:bodyPr bIns="0" anchor="ctr" anchorCtr="0"/>
          <a:lstStyle/>
          <a:p>
            <a:pPr algn="ctr" defTabSz="1524030">
              <a:lnSpc>
                <a:spcPct val="85000"/>
              </a:lnSpc>
            </a:pPr>
            <a:r>
              <a:rPr lang="de-CH" sz="3555" dirty="0">
                <a:solidFill>
                  <a:prstClr val="white"/>
                </a:solidFill>
                <a:latin typeface="Arial" panose="020B0604020202020204"/>
              </a:rPr>
              <a:t>Same 3PAR OS</a:t>
            </a:r>
            <a:endParaRPr lang="en-US" sz="3555" dirty="0">
              <a:solidFill>
                <a:prstClr val="white"/>
              </a:solidFill>
              <a:latin typeface="Arial" panose="020B0604020202020204"/>
            </a:endParaRPr>
          </a:p>
        </p:txBody>
      </p:sp>
      <p:sp>
        <p:nvSpPr>
          <p:cNvPr id="3" name="Title 2"/>
          <p:cNvSpPr>
            <a:spLocks noGrp="1"/>
          </p:cNvSpPr>
          <p:nvPr>
            <p:ph type="title"/>
          </p:nvPr>
        </p:nvSpPr>
        <p:spPr/>
        <p:txBody>
          <a:bodyPr/>
          <a:lstStyle/>
          <a:p>
            <a:r>
              <a:rPr lang="en-US" dirty="0"/>
              <a:t>Eliminating distinctions between Midrange and Tier 1</a:t>
            </a:r>
          </a:p>
        </p:txBody>
      </p:sp>
      <p:sp>
        <p:nvSpPr>
          <p:cNvPr id="7" name="Subtitle 6"/>
          <p:cNvSpPr>
            <a:spLocks noGrp="1"/>
          </p:cNvSpPr>
          <p:nvPr>
            <p:ph type="body" sz="quarter" idx="13"/>
          </p:nvPr>
        </p:nvSpPr>
        <p:spPr/>
        <p:txBody>
          <a:bodyPr/>
          <a:lstStyle/>
          <a:p>
            <a:r>
              <a:rPr lang="en-US" dirty="0"/>
              <a:t>Storage without Boundaries</a:t>
            </a:r>
          </a:p>
        </p:txBody>
      </p:sp>
      <p:sp>
        <p:nvSpPr>
          <p:cNvPr id="20" name="TextBox 19"/>
          <p:cNvSpPr txBox="1"/>
          <p:nvPr/>
        </p:nvSpPr>
        <p:spPr>
          <a:xfrm>
            <a:off x="3703624" y="9263478"/>
            <a:ext cx="4106548" cy="913007"/>
          </a:xfrm>
          <a:prstGeom prst="rect">
            <a:avLst/>
          </a:prstGeom>
          <a:noFill/>
        </p:spPr>
        <p:txBody>
          <a:bodyPr wrap="square" rtlCol="0">
            <a:spAutoFit/>
          </a:bodyPr>
          <a:lstStyle/>
          <a:p>
            <a:pPr defTabSz="955809">
              <a:buSzPct val="100000"/>
            </a:pPr>
            <a:r>
              <a:rPr lang="en-US" sz="3000" b="1" dirty="0">
                <a:solidFill>
                  <a:srgbClr val="00B388"/>
                </a:solidFill>
                <a:latin typeface="Arial" panose="020B0604020202020204" pitchFamily="34" charset="0"/>
                <a:cs typeface="Arial" panose="020B0604020202020204" pitchFamily="34" charset="0"/>
              </a:rPr>
              <a:t>When Value matters</a:t>
            </a:r>
          </a:p>
          <a:p>
            <a:pPr defTabSz="955809">
              <a:buSzPct val="100000"/>
            </a:pPr>
            <a:r>
              <a:rPr lang="en-US" sz="2333" dirty="0">
                <a:solidFill>
                  <a:prstClr val="black"/>
                </a:solidFill>
                <a:latin typeface="Arial" panose="020B0604020202020204" pitchFamily="34" charset="0"/>
                <a:cs typeface="Arial" panose="020B0604020202020204" pitchFamily="34" charset="0"/>
              </a:rPr>
              <a:t>8200 AFA starting at $19k</a:t>
            </a:r>
          </a:p>
        </p:txBody>
      </p:sp>
      <p:sp>
        <p:nvSpPr>
          <p:cNvPr id="21" name="Rectangle 20"/>
          <p:cNvSpPr/>
          <p:nvPr/>
        </p:nvSpPr>
        <p:spPr>
          <a:xfrm>
            <a:off x="1015734" y="2313443"/>
            <a:ext cx="8490615" cy="3180251"/>
          </a:xfrm>
          <a:prstGeom prst="rect">
            <a:avLst/>
          </a:prstGeom>
        </p:spPr>
        <p:txBody>
          <a:bodyPr wrap="square" lIns="0" tIns="203147" bIns="203147">
            <a:spAutoFit/>
          </a:bodyPr>
          <a:lstStyle/>
          <a:p>
            <a:pPr defTabSz="955809">
              <a:spcAft>
                <a:spcPts val="888"/>
              </a:spcAft>
              <a:buSzPct val="100000"/>
            </a:pPr>
            <a:r>
              <a:rPr lang="en-US" sz="3000" b="1" dirty="0">
                <a:solidFill>
                  <a:srgbClr val="00B388"/>
                </a:solidFill>
                <a:latin typeface="Arial" panose="020B0604020202020204" pitchFamily="34" charset="0"/>
                <a:cs typeface="Arial" panose="020B0604020202020204" pitchFamily="34" charset="0"/>
              </a:rPr>
              <a:t>ONE Architecture from Midrange to High-end</a:t>
            </a:r>
          </a:p>
          <a:p>
            <a:pPr marL="634854" indent="-634854" defTabSz="955809">
              <a:spcAft>
                <a:spcPts val="888"/>
              </a:spcAft>
              <a:buSzPct val="100000"/>
              <a:buFont typeface="Arial" pitchFamily="34" charset="0"/>
              <a:buChar char="•"/>
            </a:pPr>
            <a:r>
              <a:rPr lang="en-US" sz="3000" dirty="0">
                <a:solidFill>
                  <a:prstClr val="black"/>
                </a:solidFill>
                <a:latin typeface="Arial" panose="020B0604020202020204" pitchFamily="34" charset="0"/>
                <a:cs typeface="Arial" panose="020B0604020202020204" pitchFamily="34" charset="0"/>
              </a:rPr>
              <a:t>Midrange – Flash – High-end </a:t>
            </a:r>
          </a:p>
          <a:p>
            <a:pPr marL="634854" indent="-634854" defTabSz="955809">
              <a:spcAft>
                <a:spcPts val="888"/>
              </a:spcAft>
              <a:buSzPct val="100000"/>
              <a:buFont typeface="Arial" pitchFamily="34" charset="0"/>
              <a:buChar char="•"/>
            </a:pPr>
            <a:r>
              <a:rPr lang="en-US" sz="3000" dirty="0">
                <a:solidFill>
                  <a:prstClr val="black"/>
                </a:solidFill>
                <a:latin typeface="Arial" panose="020B0604020202020204" pitchFamily="34" charset="0"/>
                <a:cs typeface="Arial" panose="020B0604020202020204" pitchFamily="34" charset="0"/>
              </a:rPr>
              <a:t>Common Tier-1 Feature Set</a:t>
            </a:r>
          </a:p>
          <a:p>
            <a:pPr marL="634854" indent="-634854" defTabSz="955809">
              <a:spcAft>
                <a:spcPts val="888"/>
              </a:spcAft>
              <a:buSzPct val="100000"/>
              <a:buFont typeface="Arial" pitchFamily="34" charset="0"/>
              <a:buChar char="•"/>
            </a:pPr>
            <a:r>
              <a:rPr lang="en-US" sz="3000" dirty="0">
                <a:solidFill>
                  <a:prstClr val="black"/>
                </a:solidFill>
                <a:latin typeface="Arial" panose="020B0604020202020204" pitchFamily="34" charset="0"/>
                <a:cs typeface="Arial" panose="020B0604020202020204" pitchFamily="34" charset="0"/>
              </a:rPr>
              <a:t>Interoperability end-to-end</a:t>
            </a:r>
          </a:p>
          <a:p>
            <a:pPr defTabSz="955809">
              <a:spcAft>
                <a:spcPts val="888"/>
              </a:spcAft>
              <a:buSzPct val="100000"/>
            </a:pPr>
            <a:r>
              <a:rPr lang="en-US" sz="3000" b="1" kern="100" dirty="0">
                <a:solidFill>
                  <a:srgbClr val="00B388"/>
                </a:solidFill>
                <a:latin typeface="Arial" panose="020B0604020202020204" pitchFamily="34" charset="0"/>
                <a:cs typeface="Arial" panose="020B0604020202020204" pitchFamily="34" charset="0"/>
              </a:rPr>
              <a:t>Only HPE</a:t>
            </a:r>
          </a:p>
        </p:txBody>
      </p:sp>
      <p:sp>
        <p:nvSpPr>
          <p:cNvPr id="24" name="TextBox 23"/>
          <p:cNvSpPr txBox="1"/>
          <p:nvPr/>
        </p:nvSpPr>
        <p:spPr>
          <a:xfrm>
            <a:off x="13682484" y="7440641"/>
            <a:ext cx="6536125" cy="1990032"/>
          </a:xfrm>
          <a:prstGeom prst="rect">
            <a:avLst/>
          </a:prstGeom>
          <a:noFill/>
        </p:spPr>
        <p:txBody>
          <a:bodyPr wrap="square" rtlCol="0">
            <a:spAutoFit/>
          </a:bodyPr>
          <a:lstStyle>
            <a:defPPr>
              <a:defRPr lang="en-US"/>
            </a:defPPr>
            <a:lvl1pPr defTabSz="430213">
              <a:buSzPct val="100000"/>
              <a:defRPr b="1">
                <a:solidFill>
                  <a:schemeClr val="accent1"/>
                </a:solidFill>
                <a:latin typeface="HP Simplified" pitchFamily="34" charset="0"/>
                <a:cs typeface="HP Simplified" pitchFamily="34" charset="0"/>
              </a:defRPr>
            </a:lvl1pPr>
          </a:lstStyle>
          <a:p>
            <a:pPr defTabSz="717036"/>
            <a:r>
              <a:rPr lang="en-US" sz="3000" dirty="0">
                <a:solidFill>
                  <a:srgbClr val="00B388"/>
                </a:solidFill>
                <a:latin typeface="Arial" panose="020B0604020202020204" pitchFamily="34" charset="0"/>
                <a:cs typeface="Arial" panose="020B0604020202020204" pitchFamily="34" charset="0"/>
              </a:rPr>
              <a:t>When Performance matters</a:t>
            </a:r>
          </a:p>
          <a:p>
            <a:pPr defTabSz="698514">
              <a:tabLst>
                <a:tab pos="896956" algn="l"/>
                <a:tab pos="1344110" algn="l"/>
              </a:tabLst>
            </a:pPr>
            <a:r>
              <a:rPr lang="en-US" sz="2333" b="0" dirty="0">
                <a:solidFill>
                  <a:prstClr val="black"/>
                </a:solidFill>
                <a:latin typeface="Arial" panose="020B0604020202020204" pitchFamily="34" charset="0"/>
                <a:cs typeface="Arial" panose="020B0604020202020204" pitchFamily="34" charset="0"/>
              </a:rPr>
              <a:t>20840/50	– 3.8 million IOPS @ &lt;1 ms latency</a:t>
            </a:r>
          </a:p>
          <a:p>
            <a:pPr defTabSz="698514">
              <a:tabLst>
                <a:tab pos="896956" algn="l"/>
                <a:tab pos="1344110" algn="l"/>
              </a:tabLst>
            </a:pPr>
            <a:r>
              <a:rPr lang="en-US" sz="2333" b="0" dirty="0">
                <a:solidFill>
                  <a:prstClr val="black"/>
                </a:solidFill>
                <a:latin typeface="Arial" panose="020B0604020202020204" pitchFamily="34" charset="0"/>
                <a:cs typeface="Arial" panose="020B0604020202020204" pitchFamily="34" charset="0"/>
              </a:rPr>
              <a:t>20450 	– 1.8 million IOPS @ &lt;1 ms latency</a:t>
            </a:r>
          </a:p>
          <a:p>
            <a:pPr defTabSz="698514">
              <a:tabLst>
                <a:tab pos="896956" algn="l"/>
                <a:tab pos="1344110" algn="l"/>
              </a:tabLst>
            </a:pPr>
            <a:r>
              <a:rPr lang="en-US" sz="2333" b="0" dirty="0">
                <a:solidFill>
                  <a:prstClr val="black"/>
                </a:solidFill>
                <a:latin typeface="Arial" panose="020B0604020202020204" pitchFamily="34" charset="0"/>
                <a:cs typeface="Arial" panose="020B0604020202020204" pitchFamily="34" charset="0"/>
              </a:rPr>
              <a:t>9450 		– 1.8 million IOPS @ &lt;1 ms latency</a:t>
            </a:r>
          </a:p>
          <a:p>
            <a:pPr defTabSz="698514">
              <a:tabLst>
                <a:tab pos="896956" algn="l"/>
                <a:tab pos="1344110" algn="l"/>
              </a:tabLst>
            </a:pPr>
            <a:r>
              <a:rPr lang="en-US" sz="2333" b="0" dirty="0">
                <a:solidFill>
                  <a:prstClr val="black"/>
                </a:solidFill>
                <a:latin typeface="Arial" panose="020B0604020202020204" pitchFamily="34" charset="0"/>
                <a:cs typeface="Arial" panose="020B0604020202020204" pitchFamily="34" charset="0"/>
              </a:rPr>
              <a:t>8450 		– 1 million IOPS @ &lt;1 ms latency</a:t>
            </a:r>
          </a:p>
        </p:txBody>
      </p:sp>
      <p:sp>
        <p:nvSpPr>
          <p:cNvPr id="25" name="TextBox 24"/>
          <p:cNvSpPr txBox="1"/>
          <p:nvPr/>
        </p:nvSpPr>
        <p:spPr>
          <a:xfrm>
            <a:off x="8228344" y="8714421"/>
            <a:ext cx="5848602" cy="1272015"/>
          </a:xfrm>
          <a:prstGeom prst="rect">
            <a:avLst/>
          </a:prstGeom>
          <a:noFill/>
        </p:spPr>
        <p:txBody>
          <a:bodyPr wrap="square" rtlCol="0">
            <a:spAutoFit/>
          </a:bodyPr>
          <a:lstStyle>
            <a:defPPr>
              <a:defRPr lang="en-US"/>
            </a:defPPr>
            <a:lvl1pPr defTabSz="430213">
              <a:buSzPct val="100000"/>
              <a:defRPr b="1">
                <a:solidFill>
                  <a:schemeClr val="accent1"/>
                </a:solidFill>
                <a:latin typeface="HP Simplified" pitchFamily="34" charset="0"/>
                <a:cs typeface="HP Simplified" pitchFamily="34" charset="0"/>
              </a:defRPr>
            </a:lvl1pPr>
          </a:lstStyle>
          <a:p>
            <a:pPr defTabSz="717036"/>
            <a:r>
              <a:rPr lang="en-US" sz="3000" dirty="0">
                <a:solidFill>
                  <a:srgbClr val="00B388"/>
                </a:solidFill>
                <a:latin typeface="Arial" panose="020B0604020202020204" pitchFamily="34" charset="0"/>
                <a:cs typeface="Arial" panose="020B0604020202020204" pitchFamily="34" charset="0"/>
              </a:rPr>
              <a:t>When Scale matters</a:t>
            </a:r>
          </a:p>
          <a:p>
            <a:pPr defTabSz="717036">
              <a:tabLst>
                <a:tab pos="1344110" algn="l"/>
              </a:tabLst>
            </a:pPr>
            <a:r>
              <a:rPr lang="en-US" sz="2333" b="0" dirty="0">
                <a:solidFill>
                  <a:prstClr val="black"/>
                </a:solidFill>
                <a:latin typeface="Arial" panose="020B0604020202020204" pitchFamily="34" charset="0"/>
                <a:cs typeface="Arial" panose="020B0604020202020204" pitchFamily="34" charset="0"/>
              </a:rPr>
              <a:t>20800/40	– up to 9.6 PiB raw capacity</a:t>
            </a:r>
          </a:p>
          <a:p>
            <a:pPr defTabSz="717036">
              <a:tabLst>
                <a:tab pos="1344110" algn="l"/>
              </a:tabLst>
            </a:pPr>
            <a:r>
              <a:rPr lang="en-US" sz="2333" b="0" dirty="0">
                <a:solidFill>
                  <a:prstClr val="black"/>
                </a:solidFill>
                <a:latin typeface="Arial" panose="020B0604020202020204" pitchFamily="34" charset="0"/>
                <a:cs typeface="Arial" panose="020B0604020202020204" pitchFamily="34" charset="0"/>
              </a:rPr>
              <a:t>8440	– up to 4 PiB raw capacity</a:t>
            </a:r>
          </a:p>
        </p:txBody>
      </p:sp>
      <p:grpSp>
        <p:nvGrpSpPr>
          <p:cNvPr id="22" name="Group 21"/>
          <p:cNvGrpSpPr/>
          <p:nvPr/>
        </p:nvGrpSpPr>
        <p:grpSpPr>
          <a:xfrm>
            <a:off x="4932378" y="5286908"/>
            <a:ext cx="1442497" cy="3443335"/>
            <a:chOff x="1928240" y="3413323"/>
            <a:chExt cx="865498" cy="2066001"/>
          </a:xfrm>
        </p:grpSpPr>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8987" y="3859324"/>
              <a:ext cx="474983" cy="1620000"/>
            </a:xfrm>
            <a:prstGeom prst="rect">
              <a:avLst/>
            </a:prstGeom>
          </p:spPr>
        </p:pic>
        <p:sp>
          <p:nvSpPr>
            <p:cNvPr id="48" name="TextBox 47"/>
            <p:cNvSpPr txBox="1"/>
            <p:nvPr/>
          </p:nvSpPr>
          <p:spPr>
            <a:xfrm>
              <a:off x="1928240" y="3413323"/>
              <a:ext cx="865498" cy="401572"/>
            </a:xfrm>
            <a:prstGeom prst="rect">
              <a:avLst/>
            </a:prstGeom>
            <a:noFill/>
          </p:spPr>
          <p:txBody>
            <a:bodyPr wrap="square" rtlCol="0">
              <a:spAutoFit/>
            </a:bodyPr>
            <a:lstStyle/>
            <a:p>
              <a:pPr algn="ctr" defTabSz="1524030">
                <a:lnSpc>
                  <a:spcPct val="90000"/>
                </a:lnSpc>
              </a:pPr>
              <a:r>
                <a:rPr lang="en-US" sz="2333" dirty="0">
                  <a:solidFill>
                    <a:prstClr val="black"/>
                  </a:solidFill>
                  <a:latin typeface="Arial" panose="020B0604020202020204"/>
                </a:rPr>
                <a:t>8200</a:t>
              </a:r>
            </a:p>
            <a:p>
              <a:pPr algn="ctr" defTabSz="1524030">
                <a:lnSpc>
                  <a:spcPct val="90000"/>
                </a:lnSpc>
              </a:pPr>
              <a:r>
                <a:rPr lang="en-US" sz="1833" dirty="0">
                  <a:solidFill>
                    <a:prstClr val="black"/>
                  </a:solidFill>
                  <a:latin typeface="Arial" panose="020B0604020202020204"/>
                </a:rPr>
                <a:t>2 Nodes</a:t>
              </a:r>
            </a:p>
          </p:txBody>
        </p:sp>
      </p:grpSp>
      <p:grpSp>
        <p:nvGrpSpPr>
          <p:cNvPr id="8" name="Group 7"/>
          <p:cNvGrpSpPr/>
          <p:nvPr/>
        </p:nvGrpSpPr>
        <p:grpSpPr>
          <a:xfrm>
            <a:off x="11074214" y="3147943"/>
            <a:ext cx="2032185" cy="3767135"/>
            <a:chOff x="5405008" y="2081805"/>
            <a:chExt cx="1219311" cy="2260281"/>
          </a:xfrm>
        </p:grpSpPr>
        <p:sp>
          <p:nvSpPr>
            <p:cNvPr id="32" name="TextBox 31"/>
            <p:cNvSpPr txBox="1"/>
            <p:nvPr/>
          </p:nvSpPr>
          <p:spPr>
            <a:xfrm>
              <a:off x="5405008" y="2081805"/>
              <a:ext cx="1219311" cy="595433"/>
            </a:xfrm>
            <a:prstGeom prst="rect">
              <a:avLst/>
            </a:prstGeom>
            <a:noFill/>
          </p:spPr>
          <p:txBody>
            <a:bodyPr wrap="square" rtlCol="0">
              <a:spAutoFit/>
            </a:bodyPr>
            <a:lstStyle/>
            <a:p>
              <a:pPr algn="ctr" defTabSz="1524030">
                <a:lnSpc>
                  <a:spcPct val="90000"/>
                </a:lnSpc>
              </a:pPr>
              <a:r>
                <a:rPr lang="en-US" sz="2333" dirty="0">
                  <a:solidFill>
                    <a:prstClr val="black"/>
                  </a:solidFill>
                  <a:latin typeface="Arial" panose="020B0604020202020204"/>
                </a:rPr>
                <a:t>9450</a:t>
              </a:r>
            </a:p>
            <a:p>
              <a:pPr algn="ctr" defTabSz="1524030">
                <a:lnSpc>
                  <a:spcPct val="90000"/>
                </a:lnSpc>
              </a:pPr>
              <a:r>
                <a:rPr lang="de-CH" sz="2333" dirty="0">
                  <a:solidFill>
                    <a:prstClr val="black"/>
                  </a:solidFill>
                  <a:latin typeface="Arial" panose="020B0604020202020204"/>
                </a:rPr>
                <a:t>20450</a:t>
              </a:r>
              <a:endParaRPr lang="en-US" sz="2333" dirty="0">
                <a:solidFill>
                  <a:prstClr val="black"/>
                </a:solidFill>
                <a:latin typeface="Arial" panose="020B0604020202020204"/>
              </a:endParaRPr>
            </a:p>
            <a:p>
              <a:pPr algn="ctr" defTabSz="1524030">
                <a:lnSpc>
                  <a:spcPct val="90000"/>
                </a:lnSpc>
              </a:pPr>
              <a:r>
                <a:rPr lang="de-CH" sz="1833" dirty="0">
                  <a:solidFill>
                    <a:prstClr val="black"/>
                  </a:solidFill>
                  <a:latin typeface="Arial" panose="020B0604020202020204"/>
                </a:rPr>
                <a:t>2 – 4 Nodes</a:t>
              </a:r>
              <a:endParaRPr lang="en-US" sz="1833" dirty="0">
                <a:solidFill>
                  <a:prstClr val="black"/>
                </a:solidFill>
                <a:latin typeface="Arial" panose="020B0604020202020204"/>
              </a:endParaRPr>
            </a:p>
          </p:txBody>
        </p:sp>
        <p:pic>
          <p:nvPicPr>
            <p:cNvPr id="4" name="Picture 3"/>
            <p:cNvPicPr>
              <a:picLocks noChangeAspect="1"/>
            </p:cNvPicPr>
            <p:nvPr/>
          </p:nvPicPr>
          <p:blipFill>
            <a:blip r:embed="rId5"/>
            <a:stretch>
              <a:fillRect/>
            </a:stretch>
          </p:blipFill>
          <p:spPr>
            <a:xfrm>
              <a:off x="5552717" y="2722086"/>
              <a:ext cx="923892" cy="1620000"/>
            </a:xfrm>
            <a:prstGeom prst="rect">
              <a:avLst/>
            </a:prstGeom>
          </p:spPr>
        </p:pic>
      </p:grpSp>
      <p:grpSp>
        <p:nvGrpSpPr>
          <p:cNvPr id="11" name="Group 10"/>
          <p:cNvGrpSpPr/>
          <p:nvPr/>
        </p:nvGrpSpPr>
        <p:grpSpPr>
          <a:xfrm>
            <a:off x="15136179" y="2046714"/>
            <a:ext cx="2315098" cy="4065333"/>
            <a:chOff x="9081707" y="1228028"/>
            <a:chExt cx="1389059" cy="2439200"/>
          </a:xfrm>
        </p:grpSpPr>
        <p:sp>
          <p:nvSpPr>
            <p:cNvPr id="36" name="TextBox 35"/>
            <p:cNvSpPr txBox="1"/>
            <p:nvPr/>
          </p:nvSpPr>
          <p:spPr>
            <a:xfrm>
              <a:off x="9183691" y="1228028"/>
              <a:ext cx="1185091" cy="789293"/>
            </a:xfrm>
            <a:prstGeom prst="rect">
              <a:avLst/>
            </a:prstGeom>
            <a:noFill/>
          </p:spPr>
          <p:txBody>
            <a:bodyPr wrap="square" rtlCol="0">
              <a:spAutoFit/>
            </a:bodyPr>
            <a:lstStyle/>
            <a:p>
              <a:pPr algn="ctr" defTabSz="1524030">
                <a:lnSpc>
                  <a:spcPct val="90000"/>
                </a:lnSpc>
              </a:pPr>
              <a:r>
                <a:rPr lang="en-US" sz="2333" dirty="0">
                  <a:solidFill>
                    <a:prstClr val="black"/>
                  </a:solidFill>
                  <a:latin typeface="Arial" panose="020B0604020202020204"/>
                </a:rPr>
                <a:t>20800</a:t>
              </a:r>
            </a:p>
            <a:p>
              <a:pPr algn="ctr" defTabSz="1524030">
                <a:lnSpc>
                  <a:spcPct val="90000"/>
                </a:lnSpc>
              </a:pPr>
              <a:r>
                <a:rPr lang="en-US" sz="2333" dirty="0">
                  <a:solidFill>
                    <a:prstClr val="black"/>
                  </a:solidFill>
                  <a:latin typeface="Arial" panose="020B0604020202020204"/>
                </a:rPr>
                <a:t>20840</a:t>
              </a:r>
            </a:p>
            <a:p>
              <a:pPr algn="ctr" defTabSz="1524030">
                <a:lnSpc>
                  <a:spcPct val="90000"/>
                </a:lnSpc>
              </a:pPr>
              <a:r>
                <a:rPr lang="en-US" sz="2333" dirty="0">
                  <a:solidFill>
                    <a:prstClr val="black"/>
                  </a:solidFill>
                  <a:latin typeface="Arial" panose="020B0604020202020204"/>
                </a:rPr>
                <a:t>20850</a:t>
              </a:r>
            </a:p>
            <a:p>
              <a:pPr algn="ctr" defTabSz="1524030">
                <a:lnSpc>
                  <a:spcPct val="90000"/>
                </a:lnSpc>
              </a:pPr>
              <a:r>
                <a:rPr lang="de-CH" sz="1833" dirty="0">
                  <a:solidFill>
                    <a:prstClr val="black"/>
                  </a:solidFill>
                  <a:latin typeface="Arial" panose="020B0604020202020204"/>
                </a:rPr>
                <a:t>2 – 8 Nodes</a:t>
              </a:r>
              <a:endParaRPr lang="en-US" sz="1833" dirty="0">
                <a:solidFill>
                  <a:prstClr val="black"/>
                </a:solidFill>
                <a:latin typeface="Arial" panose="020B0604020202020204"/>
              </a:endParaRPr>
            </a:p>
          </p:txBody>
        </p:sp>
        <p:pic>
          <p:nvPicPr>
            <p:cNvPr id="177" name="Picture 176"/>
            <p:cNvPicPr>
              <a:picLocks noChangeAspect="1"/>
            </p:cNvPicPr>
            <p:nvPr/>
          </p:nvPicPr>
          <p:blipFill>
            <a:blip r:embed="rId6"/>
            <a:stretch>
              <a:fillRect/>
            </a:stretch>
          </p:blipFill>
          <p:spPr>
            <a:xfrm>
              <a:off x="9081707" y="2047228"/>
              <a:ext cx="1389059" cy="1620000"/>
            </a:xfrm>
            <a:prstGeom prst="rect">
              <a:avLst/>
            </a:prstGeom>
          </p:spPr>
        </p:pic>
      </p:grpSp>
      <p:grpSp>
        <p:nvGrpSpPr>
          <p:cNvPr id="10" name="Group 9"/>
          <p:cNvGrpSpPr/>
          <p:nvPr/>
        </p:nvGrpSpPr>
        <p:grpSpPr>
          <a:xfrm>
            <a:off x="8562375" y="3459384"/>
            <a:ext cx="1932203" cy="4070302"/>
            <a:chOff x="4375425" y="2106110"/>
            <a:chExt cx="1159322" cy="2442181"/>
          </a:xfrm>
        </p:grpSpPr>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84906" y="2928291"/>
              <a:ext cx="940360" cy="1620000"/>
            </a:xfrm>
            <a:prstGeom prst="rect">
              <a:avLst/>
            </a:prstGeom>
          </p:spPr>
        </p:pic>
        <p:sp>
          <p:nvSpPr>
            <p:cNvPr id="29" name="TextBox 28"/>
            <p:cNvSpPr txBox="1"/>
            <p:nvPr/>
          </p:nvSpPr>
          <p:spPr>
            <a:xfrm>
              <a:off x="4375425" y="2106110"/>
              <a:ext cx="1159322" cy="789293"/>
            </a:xfrm>
            <a:prstGeom prst="rect">
              <a:avLst/>
            </a:prstGeom>
            <a:noFill/>
          </p:spPr>
          <p:txBody>
            <a:bodyPr wrap="square" rtlCol="0">
              <a:spAutoFit/>
            </a:bodyPr>
            <a:lstStyle/>
            <a:p>
              <a:pPr algn="ctr" defTabSz="1524030">
                <a:lnSpc>
                  <a:spcPct val="90000"/>
                </a:lnSpc>
              </a:pPr>
              <a:r>
                <a:rPr lang="en-US" sz="2333" dirty="0">
                  <a:solidFill>
                    <a:prstClr val="black"/>
                  </a:solidFill>
                  <a:latin typeface="Arial" panose="020B0604020202020204"/>
                </a:rPr>
                <a:t>8400</a:t>
              </a:r>
            </a:p>
            <a:p>
              <a:pPr algn="ctr" defTabSz="1524030">
                <a:lnSpc>
                  <a:spcPct val="90000"/>
                </a:lnSpc>
              </a:pPr>
              <a:r>
                <a:rPr lang="en-US" sz="2333" dirty="0">
                  <a:solidFill>
                    <a:prstClr val="black"/>
                  </a:solidFill>
                  <a:latin typeface="Arial" panose="020B0604020202020204"/>
                </a:rPr>
                <a:t>8440</a:t>
              </a:r>
            </a:p>
            <a:p>
              <a:pPr algn="ctr" defTabSz="1524030">
                <a:lnSpc>
                  <a:spcPct val="90000"/>
                </a:lnSpc>
              </a:pPr>
              <a:r>
                <a:rPr lang="en-US" sz="2333" dirty="0">
                  <a:solidFill>
                    <a:prstClr val="black"/>
                  </a:solidFill>
                  <a:latin typeface="Arial" panose="020B0604020202020204"/>
                </a:rPr>
                <a:t>8450</a:t>
              </a:r>
            </a:p>
            <a:p>
              <a:pPr algn="ctr" defTabSz="1524030">
                <a:lnSpc>
                  <a:spcPct val="90000"/>
                </a:lnSpc>
              </a:pPr>
              <a:r>
                <a:rPr lang="en-US" sz="1833" dirty="0">
                  <a:solidFill>
                    <a:prstClr val="black"/>
                  </a:solidFill>
                  <a:latin typeface="Arial" panose="020B0604020202020204"/>
                </a:rPr>
                <a:t>2 – 4 Nodes</a:t>
              </a:r>
            </a:p>
          </p:txBody>
        </p:sp>
      </p:grpSp>
    </p:spTree>
    <p:extLst>
      <p:ext uri="{BB962C8B-B14F-4D97-AF65-F5344CB8AC3E}">
        <p14:creationId xmlns:p14="http://schemas.microsoft.com/office/powerpoint/2010/main" val="592259020"/>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Box 134"/>
          <p:cNvSpPr txBox="1"/>
          <p:nvPr/>
        </p:nvSpPr>
        <p:spPr>
          <a:xfrm>
            <a:off x="14756570" y="2273574"/>
            <a:ext cx="2201244" cy="913199"/>
          </a:xfrm>
          <a:prstGeom prst="rect">
            <a:avLst/>
          </a:prstGeom>
          <a:solidFill>
            <a:schemeClr val="bg1"/>
          </a:solidFill>
        </p:spPr>
        <p:txBody>
          <a:bodyPr wrap="none" rtlCol="0">
            <a:spAutoFit/>
          </a:bodyPr>
          <a:lstStyle/>
          <a:p>
            <a:pPr algn="ctr" defTabSz="955809">
              <a:buSzPct val="100000"/>
            </a:pPr>
            <a:r>
              <a:rPr lang="en-US" sz="2667" dirty="0">
                <a:solidFill>
                  <a:srgbClr val="000000"/>
                </a:solidFill>
                <a:latin typeface="Arial" panose="020B0604020202020204" pitchFamily="34" charset="0"/>
                <a:cs typeface="Arial" panose="020B0604020202020204" pitchFamily="34" charset="0"/>
              </a:rPr>
              <a:t>9k or 20k</a:t>
            </a:r>
          </a:p>
          <a:p>
            <a:pPr algn="ctr" defTabSz="955809">
              <a:buSzPct val="100000"/>
            </a:pPr>
            <a:r>
              <a:rPr lang="en-US" sz="2667" dirty="0">
                <a:solidFill>
                  <a:srgbClr val="000000"/>
                </a:solidFill>
                <a:latin typeface="Arial" panose="020B0604020202020204" pitchFamily="34" charset="0"/>
                <a:cs typeface="Arial" panose="020B0604020202020204" pitchFamily="34" charset="0"/>
              </a:rPr>
              <a:t>with 2 nodes </a:t>
            </a:r>
          </a:p>
        </p:txBody>
      </p:sp>
      <p:sp>
        <p:nvSpPr>
          <p:cNvPr id="136" name="TextBox 135"/>
          <p:cNvSpPr txBox="1"/>
          <p:nvPr/>
        </p:nvSpPr>
        <p:spPr>
          <a:xfrm>
            <a:off x="14756570" y="2273574"/>
            <a:ext cx="2201244" cy="913199"/>
          </a:xfrm>
          <a:prstGeom prst="rect">
            <a:avLst/>
          </a:prstGeom>
          <a:solidFill>
            <a:schemeClr val="bg1"/>
          </a:solidFill>
        </p:spPr>
        <p:txBody>
          <a:bodyPr wrap="none" rtlCol="0">
            <a:spAutoFit/>
          </a:bodyPr>
          <a:lstStyle/>
          <a:p>
            <a:pPr algn="ctr" defTabSz="955809">
              <a:buSzPct val="100000"/>
            </a:pPr>
            <a:r>
              <a:rPr lang="en-US" sz="2667" dirty="0">
                <a:solidFill>
                  <a:srgbClr val="000000"/>
                </a:solidFill>
                <a:latin typeface="Arial" panose="020B0604020202020204" pitchFamily="34" charset="0"/>
                <a:cs typeface="Arial" panose="020B0604020202020204" pitchFamily="34" charset="0"/>
              </a:rPr>
              <a:t>9k or 20k</a:t>
            </a:r>
          </a:p>
          <a:p>
            <a:pPr algn="ctr" defTabSz="955809">
              <a:buSzPct val="100000"/>
            </a:pPr>
            <a:r>
              <a:rPr lang="en-US" sz="2667" dirty="0">
                <a:solidFill>
                  <a:srgbClr val="000000"/>
                </a:solidFill>
                <a:latin typeface="Arial" panose="020B0604020202020204" pitchFamily="34" charset="0"/>
                <a:cs typeface="Arial" panose="020B0604020202020204" pitchFamily="34" charset="0"/>
              </a:rPr>
              <a:t>with 4 nodes </a:t>
            </a:r>
          </a:p>
        </p:txBody>
      </p:sp>
      <p:sp>
        <p:nvSpPr>
          <p:cNvPr id="137" name="TextBox 136"/>
          <p:cNvSpPr txBox="1"/>
          <p:nvPr/>
        </p:nvSpPr>
        <p:spPr>
          <a:xfrm>
            <a:off x="14756570" y="2273574"/>
            <a:ext cx="2201244" cy="913199"/>
          </a:xfrm>
          <a:prstGeom prst="rect">
            <a:avLst/>
          </a:prstGeom>
          <a:solidFill>
            <a:schemeClr val="bg1"/>
          </a:solidFill>
        </p:spPr>
        <p:txBody>
          <a:bodyPr wrap="none" rtlCol="0">
            <a:spAutoFit/>
          </a:bodyPr>
          <a:lstStyle/>
          <a:p>
            <a:pPr algn="ctr" defTabSz="955809">
              <a:buSzPct val="100000"/>
            </a:pPr>
            <a:r>
              <a:rPr lang="en-US" sz="2667" dirty="0">
                <a:solidFill>
                  <a:srgbClr val="000000"/>
                </a:solidFill>
                <a:latin typeface="Arial" panose="020B0604020202020204" pitchFamily="34" charset="0"/>
                <a:cs typeface="Arial" panose="020B0604020202020204" pitchFamily="34" charset="0"/>
              </a:rPr>
              <a:t>20k</a:t>
            </a:r>
          </a:p>
          <a:p>
            <a:pPr algn="ctr" defTabSz="955809">
              <a:buSzPct val="100000"/>
            </a:pPr>
            <a:r>
              <a:rPr lang="en-US" sz="2667" dirty="0">
                <a:solidFill>
                  <a:srgbClr val="000000"/>
                </a:solidFill>
                <a:latin typeface="Arial" panose="020B0604020202020204" pitchFamily="34" charset="0"/>
                <a:cs typeface="Arial" panose="020B0604020202020204" pitchFamily="34" charset="0"/>
              </a:rPr>
              <a:t>with 8 nodes </a:t>
            </a:r>
          </a:p>
        </p:txBody>
      </p:sp>
      <p:cxnSp>
        <p:nvCxnSpPr>
          <p:cNvPr id="1721" name="Straight Connector 1720"/>
          <p:cNvCxnSpPr/>
          <p:nvPr/>
        </p:nvCxnSpPr>
        <p:spPr bwMode="gray">
          <a:xfrm flipH="1">
            <a:off x="16047991" y="5865496"/>
            <a:ext cx="528522" cy="1591522"/>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sp>
        <p:nvSpPr>
          <p:cNvPr id="1709" name="Octagon 1708"/>
          <p:cNvSpPr>
            <a:spLocks noChangeAspect="1"/>
          </p:cNvSpPr>
          <p:nvPr/>
        </p:nvSpPr>
        <p:spPr>
          <a:xfrm>
            <a:off x="14843974" y="5636087"/>
            <a:ext cx="2040005" cy="2040000"/>
          </a:xfrm>
          <a:prstGeom prst="octagon">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txBody>
          <a:bodyPr lIns="203147" tIns="101573" rtlCol="0" anchor="ctr"/>
          <a:lstStyle/>
          <a:p>
            <a:pPr algn="ctr" defTabSz="1524030">
              <a:lnSpc>
                <a:spcPct val="85000"/>
              </a:lnSpc>
            </a:pPr>
            <a:endParaRPr lang="en-US" sz="4443" dirty="0">
              <a:solidFill>
                <a:prstClr val="white"/>
              </a:solidFill>
              <a:latin typeface="Arial" panose="020B0604020202020204"/>
            </a:endParaRPr>
          </a:p>
        </p:txBody>
      </p:sp>
      <p:sp>
        <p:nvSpPr>
          <p:cNvPr id="2" name="Title 1"/>
          <p:cNvSpPr>
            <a:spLocks noGrp="1"/>
          </p:cNvSpPr>
          <p:nvPr>
            <p:ph type="title"/>
          </p:nvPr>
        </p:nvSpPr>
        <p:spPr/>
        <p:txBody>
          <a:bodyPr/>
          <a:lstStyle/>
          <a:p>
            <a:r>
              <a:rPr lang="en-US" dirty="0">
                <a:solidFill>
                  <a:schemeClr val="tx1"/>
                </a:solidFill>
              </a:rPr>
              <a:t>3PAR Hardware Architecture</a:t>
            </a:r>
            <a:endParaRPr lang="en-US" dirty="0"/>
          </a:p>
        </p:txBody>
      </p:sp>
      <p:sp>
        <p:nvSpPr>
          <p:cNvPr id="3" name="Subtitle 2"/>
          <p:cNvSpPr>
            <a:spLocks noGrp="1"/>
          </p:cNvSpPr>
          <p:nvPr>
            <p:ph type="body" sz="quarter" idx="13"/>
          </p:nvPr>
        </p:nvSpPr>
        <p:spPr/>
        <p:txBody>
          <a:bodyPr/>
          <a:lstStyle/>
          <a:p>
            <a:r>
              <a:rPr lang="en-US" dirty="0">
                <a:solidFill>
                  <a:schemeClr val="tx1">
                    <a:lumMod val="50000"/>
                  </a:schemeClr>
                </a:solidFill>
              </a:rPr>
              <a:t>Cost-effective, scalable, resilient, meshed, active-active</a:t>
            </a:r>
            <a:endParaRPr lang="en-US" dirty="0"/>
          </a:p>
        </p:txBody>
      </p:sp>
      <p:cxnSp>
        <p:nvCxnSpPr>
          <p:cNvPr id="1711" name="Straight Connector 1710"/>
          <p:cNvCxnSpPr>
            <a:stCxn id="1709" idx="7"/>
            <a:endCxn id="1709" idx="4"/>
          </p:cNvCxnSpPr>
          <p:nvPr/>
        </p:nvCxnSpPr>
        <p:spPr bwMode="gray">
          <a:xfrm flipH="1">
            <a:off x="14843973" y="5636088"/>
            <a:ext cx="1442510" cy="1442505"/>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grpSp>
        <p:nvGrpSpPr>
          <p:cNvPr id="1758" name="Group 1757"/>
          <p:cNvGrpSpPr/>
          <p:nvPr/>
        </p:nvGrpSpPr>
        <p:grpSpPr>
          <a:xfrm>
            <a:off x="14860908" y="5636087"/>
            <a:ext cx="597495" cy="2040000"/>
            <a:chOff x="4574713" y="2271636"/>
            <a:chExt cx="268941" cy="918240"/>
          </a:xfrm>
        </p:grpSpPr>
        <p:cxnSp>
          <p:nvCxnSpPr>
            <p:cNvPr id="1710" name="Straight Connector 1709"/>
            <p:cNvCxnSpPr>
              <a:stCxn id="1709" idx="6"/>
              <a:endCxn id="1709" idx="3"/>
            </p:cNvCxnSpPr>
            <p:nvPr/>
          </p:nvCxnSpPr>
          <p:spPr bwMode="gray">
            <a:xfrm>
              <a:off x="4843654" y="2271636"/>
              <a:ext cx="0" cy="918240"/>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cxnSp>
          <p:nvCxnSpPr>
            <p:cNvPr id="1715" name="Straight Connector 1714"/>
            <p:cNvCxnSpPr>
              <a:stCxn id="1709" idx="6"/>
              <a:endCxn id="1709" idx="4"/>
            </p:cNvCxnSpPr>
            <p:nvPr/>
          </p:nvCxnSpPr>
          <p:spPr bwMode="gray">
            <a:xfrm flipH="1">
              <a:off x="4574713" y="2271636"/>
              <a:ext cx="268941" cy="649297"/>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grpSp>
      <p:cxnSp>
        <p:nvCxnSpPr>
          <p:cNvPr id="1716" name="Straight Connector 1715"/>
          <p:cNvCxnSpPr>
            <a:stCxn id="1709" idx="7"/>
            <a:endCxn id="1709" idx="3"/>
          </p:cNvCxnSpPr>
          <p:nvPr/>
        </p:nvCxnSpPr>
        <p:spPr bwMode="gray">
          <a:xfrm flipH="1">
            <a:off x="15441469" y="5636087"/>
            <a:ext cx="845015" cy="2040000"/>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cxnSp>
        <p:nvCxnSpPr>
          <p:cNvPr id="1719" name="Straight Connector 1718"/>
          <p:cNvCxnSpPr>
            <a:stCxn id="1736" idx="1"/>
            <a:endCxn id="1709" idx="3"/>
          </p:cNvCxnSpPr>
          <p:nvPr/>
        </p:nvCxnSpPr>
        <p:spPr bwMode="gray">
          <a:xfrm flipH="1">
            <a:off x="15441469" y="6297460"/>
            <a:ext cx="1426265" cy="1378627"/>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cxnSp>
        <p:nvCxnSpPr>
          <p:cNvPr id="1714" name="Straight Connector 1713"/>
          <p:cNvCxnSpPr>
            <a:stCxn id="1709" idx="6"/>
            <a:endCxn id="1709" idx="2"/>
          </p:cNvCxnSpPr>
          <p:nvPr/>
        </p:nvCxnSpPr>
        <p:spPr bwMode="gray">
          <a:xfrm>
            <a:off x="15441469" y="5636087"/>
            <a:ext cx="845015" cy="2040000"/>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cxnSp>
        <p:nvCxnSpPr>
          <p:cNvPr id="1720" name="Straight Connector 1719"/>
          <p:cNvCxnSpPr>
            <a:stCxn id="1709" idx="7"/>
            <a:endCxn id="1709" idx="2"/>
          </p:cNvCxnSpPr>
          <p:nvPr/>
        </p:nvCxnSpPr>
        <p:spPr bwMode="gray">
          <a:xfrm>
            <a:off x="16286483" y="5636087"/>
            <a:ext cx="0" cy="2040000"/>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cxnSp>
        <p:nvCxnSpPr>
          <p:cNvPr id="1722" name="Straight Connector 1721"/>
          <p:cNvCxnSpPr>
            <a:stCxn id="1709" idx="4"/>
            <a:endCxn id="1709" idx="2"/>
          </p:cNvCxnSpPr>
          <p:nvPr/>
        </p:nvCxnSpPr>
        <p:spPr bwMode="gray">
          <a:xfrm>
            <a:off x="14843973" y="7078593"/>
            <a:ext cx="1442510" cy="597495"/>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grpSp>
        <p:nvGrpSpPr>
          <p:cNvPr id="1755" name="Group 1754"/>
          <p:cNvGrpSpPr/>
          <p:nvPr/>
        </p:nvGrpSpPr>
        <p:grpSpPr>
          <a:xfrm>
            <a:off x="14860907" y="5636088"/>
            <a:ext cx="2040007" cy="2039998"/>
            <a:chOff x="4574751" y="2271644"/>
            <a:chExt cx="918245" cy="918237"/>
          </a:xfrm>
        </p:grpSpPr>
        <p:cxnSp>
          <p:nvCxnSpPr>
            <p:cNvPr id="1712" name="Straight Connector 1711"/>
            <p:cNvCxnSpPr>
              <a:stCxn id="1709" idx="5"/>
              <a:endCxn id="1709" idx="1"/>
            </p:cNvCxnSpPr>
            <p:nvPr/>
          </p:nvCxnSpPr>
          <p:spPr bwMode="gray">
            <a:xfrm>
              <a:off x="4574751" y="2540586"/>
              <a:ext cx="918244" cy="380353"/>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cxnSp>
          <p:nvCxnSpPr>
            <p:cNvPr id="1713" name="Straight Connector 1712"/>
            <p:cNvCxnSpPr>
              <a:stCxn id="1709" idx="6"/>
              <a:endCxn id="1709" idx="1"/>
            </p:cNvCxnSpPr>
            <p:nvPr/>
          </p:nvCxnSpPr>
          <p:spPr bwMode="gray">
            <a:xfrm>
              <a:off x="4843695" y="2271644"/>
              <a:ext cx="649301" cy="649295"/>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cxnSp>
          <p:nvCxnSpPr>
            <p:cNvPr id="1718" name="Straight Connector 1717"/>
            <p:cNvCxnSpPr>
              <a:stCxn id="1709" idx="1"/>
              <a:endCxn id="1709" idx="3"/>
            </p:cNvCxnSpPr>
            <p:nvPr/>
          </p:nvCxnSpPr>
          <p:spPr bwMode="gray">
            <a:xfrm flipH="1">
              <a:off x="4843695" y="2920939"/>
              <a:ext cx="649301" cy="268942"/>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cxnSp>
          <p:nvCxnSpPr>
            <p:cNvPr id="1723" name="Straight Connector 1722"/>
            <p:cNvCxnSpPr>
              <a:stCxn id="1709" idx="4"/>
              <a:endCxn id="1709" idx="1"/>
            </p:cNvCxnSpPr>
            <p:nvPr/>
          </p:nvCxnSpPr>
          <p:spPr bwMode="gray">
            <a:xfrm>
              <a:off x="4574751" y="2920939"/>
              <a:ext cx="918244" cy="0"/>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cxnSp>
          <p:nvCxnSpPr>
            <p:cNvPr id="1724" name="Straight Connector 1723"/>
            <p:cNvCxnSpPr>
              <a:stCxn id="1709" idx="7"/>
              <a:endCxn id="1709" idx="1"/>
            </p:cNvCxnSpPr>
            <p:nvPr/>
          </p:nvCxnSpPr>
          <p:spPr bwMode="gray">
            <a:xfrm>
              <a:off x="5224052" y="2271644"/>
              <a:ext cx="268944" cy="649295"/>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grpSp>
      <p:cxnSp>
        <p:nvCxnSpPr>
          <p:cNvPr id="1725" name="Straight Connector 1724"/>
          <p:cNvCxnSpPr>
            <a:stCxn id="1709" idx="0"/>
            <a:endCxn id="1709" idx="4"/>
          </p:cNvCxnSpPr>
          <p:nvPr/>
        </p:nvCxnSpPr>
        <p:spPr bwMode="gray">
          <a:xfrm flipH="1">
            <a:off x="14843974" y="6233582"/>
            <a:ext cx="2040005" cy="845010"/>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grpSp>
        <p:nvGrpSpPr>
          <p:cNvPr id="1757" name="Group 1756"/>
          <p:cNvGrpSpPr/>
          <p:nvPr/>
        </p:nvGrpSpPr>
        <p:grpSpPr>
          <a:xfrm>
            <a:off x="14860908" y="5636087"/>
            <a:ext cx="2040005" cy="2040003"/>
            <a:chOff x="4574728" y="2271634"/>
            <a:chExt cx="918242" cy="918238"/>
          </a:xfrm>
        </p:grpSpPr>
        <p:cxnSp>
          <p:nvCxnSpPr>
            <p:cNvPr id="1717" name="Straight Connector 1716"/>
            <p:cNvCxnSpPr>
              <a:stCxn id="1709" idx="5"/>
              <a:endCxn id="1709" idx="3"/>
            </p:cNvCxnSpPr>
            <p:nvPr/>
          </p:nvCxnSpPr>
          <p:spPr bwMode="gray">
            <a:xfrm>
              <a:off x="4574728" y="2540577"/>
              <a:ext cx="268943" cy="649295"/>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cxnSp>
          <p:nvCxnSpPr>
            <p:cNvPr id="1726" name="Straight Connector 1725"/>
            <p:cNvCxnSpPr>
              <a:stCxn id="1709" idx="0"/>
              <a:endCxn id="1709" idx="5"/>
            </p:cNvCxnSpPr>
            <p:nvPr/>
          </p:nvCxnSpPr>
          <p:spPr bwMode="gray">
            <a:xfrm flipH="1">
              <a:off x="4574728" y="2540576"/>
              <a:ext cx="918242" cy="0"/>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cxnSp>
          <p:nvCxnSpPr>
            <p:cNvPr id="1727" name="Straight Connector 1726"/>
            <p:cNvCxnSpPr>
              <a:stCxn id="1709" idx="7"/>
              <a:endCxn id="1709" idx="5"/>
            </p:cNvCxnSpPr>
            <p:nvPr/>
          </p:nvCxnSpPr>
          <p:spPr bwMode="gray">
            <a:xfrm flipH="1">
              <a:off x="4574728" y="2271634"/>
              <a:ext cx="649299" cy="268942"/>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grpSp>
      <p:grpSp>
        <p:nvGrpSpPr>
          <p:cNvPr id="34" name="Group 33"/>
          <p:cNvGrpSpPr>
            <a:grpSpLocks noChangeAspect="1"/>
          </p:cNvGrpSpPr>
          <p:nvPr/>
        </p:nvGrpSpPr>
        <p:grpSpPr>
          <a:xfrm>
            <a:off x="16152088" y="6889050"/>
            <a:ext cx="2628497" cy="3000000"/>
            <a:chOff x="5186003" y="2935627"/>
            <a:chExt cx="1451864" cy="1657065"/>
          </a:xfrm>
        </p:grpSpPr>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0000">
              <a:off x="5429251" y="2956639"/>
              <a:ext cx="1208616" cy="1636053"/>
            </a:xfrm>
            <a:prstGeom prst="rect">
              <a:avLst/>
            </a:prstGeom>
            <a:noFill/>
            <a:ln>
              <a:noFill/>
            </a:ln>
          </p:spPr>
        </p:pic>
        <p:pic>
          <p:nvPicPr>
            <p:cNvPr id="1737" name="Picture 17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7304" y="2935627"/>
              <a:ext cx="141690" cy="141690"/>
            </a:xfrm>
            <a:prstGeom prst="rect">
              <a:avLst/>
            </a:prstGeom>
            <a:noFill/>
            <a:ln>
              <a:noFill/>
            </a:ln>
          </p:spPr>
        </p:pic>
        <p:pic>
          <p:nvPicPr>
            <p:cNvPr id="1738" name="Picture 17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5874" y="3030957"/>
              <a:ext cx="141690" cy="141690"/>
            </a:xfrm>
            <a:prstGeom prst="rect">
              <a:avLst/>
            </a:prstGeom>
            <a:noFill/>
            <a:ln>
              <a:noFill/>
            </a:ln>
          </p:spPr>
        </p:pic>
        <p:pic>
          <p:nvPicPr>
            <p:cNvPr id="1739" name="Picture 17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8634" y="3242846"/>
              <a:ext cx="141690" cy="141690"/>
            </a:xfrm>
            <a:prstGeom prst="rect">
              <a:avLst/>
            </a:prstGeom>
            <a:noFill/>
            <a:ln>
              <a:noFill/>
            </a:ln>
          </p:spPr>
        </p:pic>
        <p:pic>
          <p:nvPicPr>
            <p:cNvPr id="1740" name="Picture 17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6003" y="3341882"/>
              <a:ext cx="141690" cy="141690"/>
            </a:xfrm>
            <a:prstGeom prst="rect">
              <a:avLst/>
            </a:prstGeom>
            <a:noFill/>
            <a:ln>
              <a:noFill/>
            </a:ln>
          </p:spPr>
        </p:pic>
      </p:grpSp>
      <p:grpSp>
        <p:nvGrpSpPr>
          <p:cNvPr id="35" name="Group 34"/>
          <p:cNvGrpSpPr>
            <a:grpSpLocks noChangeAspect="1"/>
          </p:cNvGrpSpPr>
          <p:nvPr/>
        </p:nvGrpSpPr>
        <p:grpSpPr>
          <a:xfrm>
            <a:off x="12967956" y="3407078"/>
            <a:ext cx="2615502" cy="3000000"/>
            <a:chOff x="3482358" y="1036755"/>
            <a:chExt cx="1461364" cy="1676196"/>
          </a:xfrm>
        </p:grpSpPr>
        <p:pic>
          <p:nvPicPr>
            <p:cNvPr id="42" name="Pictur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100000">
              <a:off x="3482358" y="1036755"/>
              <a:ext cx="1211812" cy="1640380"/>
            </a:xfrm>
            <a:prstGeom prst="rect">
              <a:avLst/>
            </a:prstGeom>
            <a:noFill/>
            <a:ln>
              <a:noFill/>
            </a:ln>
          </p:spPr>
        </p:pic>
        <p:pic>
          <p:nvPicPr>
            <p:cNvPr id="1741" name="Picture 17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2032" y="2165006"/>
              <a:ext cx="141690" cy="141690"/>
            </a:xfrm>
            <a:prstGeom prst="rect">
              <a:avLst/>
            </a:prstGeom>
            <a:noFill/>
            <a:ln>
              <a:noFill/>
            </a:ln>
          </p:spPr>
        </p:pic>
        <p:pic>
          <p:nvPicPr>
            <p:cNvPr id="1742" name="Picture 17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0602" y="2260336"/>
              <a:ext cx="141690" cy="141690"/>
            </a:xfrm>
            <a:prstGeom prst="rect">
              <a:avLst/>
            </a:prstGeom>
            <a:noFill/>
            <a:ln>
              <a:noFill/>
            </a:ln>
          </p:spPr>
        </p:pic>
        <p:pic>
          <p:nvPicPr>
            <p:cNvPr id="1743" name="Picture 17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3364" y="2472225"/>
              <a:ext cx="141690" cy="141690"/>
            </a:xfrm>
            <a:prstGeom prst="rect">
              <a:avLst/>
            </a:prstGeom>
            <a:noFill/>
            <a:ln>
              <a:noFill/>
            </a:ln>
          </p:spPr>
        </p:pic>
        <p:pic>
          <p:nvPicPr>
            <p:cNvPr id="1744" name="Picture 17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733" y="2571261"/>
              <a:ext cx="141690" cy="141690"/>
            </a:xfrm>
            <a:prstGeom prst="rect">
              <a:avLst/>
            </a:prstGeom>
            <a:noFill/>
            <a:ln>
              <a:noFill/>
            </a:ln>
          </p:spPr>
        </p:pic>
      </p:grpSp>
      <p:grpSp>
        <p:nvGrpSpPr>
          <p:cNvPr id="5" name="Group 4"/>
          <p:cNvGrpSpPr>
            <a:grpSpLocks noChangeAspect="1"/>
          </p:cNvGrpSpPr>
          <p:nvPr/>
        </p:nvGrpSpPr>
        <p:grpSpPr>
          <a:xfrm>
            <a:off x="12575775" y="6886966"/>
            <a:ext cx="3000000" cy="2633812"/>
            <a:chOff x="6416153" y="4019707"/>
            <a:chExt cx="2215800" cy="1945336"/>
          </a:xfrm>
        </p:grpSpPr>
        <p:cxnSp>
          <p:nvCxnSpPr>
            <p:cNvPr id="80" name="Straight Connector 79"/>
            <p:cNvCxnSpPr/>
            <p:nvPr/>
          </p:nvCxnSpPr>
          <p:spPr bwMode="gray">
            <a:xfrm>
              <a:off x="8122825" y="4172570"/>
              <a:ext cx="411065" cy="408961"/>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00000">
              <a:off x="6701791" y="4064077"/>
              <a:ext cx="1615328" cy="2186603"/>
            </a:xfrm>
            <a:prstGeom prst="rect">
              <a:avLst/>
            </a:prstGeom>
            <a:noFill/>
            <a:ln>
              <a:noFill/>
            </a:ln>
          </p:spPr>
        </p:pic>
        <p:pic>
          <p:nvPicPr>
            <p:cNvPr id="1729" name="Picture 17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4711" y="4019707"/>
              <a:ext cx="188871" cy="188871"/>
            </a:xfrm>
            <a:prstGeom prst="rect">
              <a:avLst/>
            </a:prstGeom>
            <a:noFill/>
            <a:ln>
              <a:noFill/>
            </a:ln>
          </p:spPr>
        </p:pic>
        <p:pic>
          <p:nvPicPr>
            <p:cNvPr id="1730" name="Picture 17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1557" y="4152599"/>
              <a:ext cx="188871" cy="188871"/>
            </a:xfrm>
            <a:prstGeom prst="rect">
              <a:avLst/>
            </a:prstGeom>
            <a:noFill/>
            <a:ln>
              <a:noFill/>
            </a:ln>
          </p:spPr>
        </p:pic>
        <p:pic>
          <p:nvPicPr>
            <p:cNvPr id="1731" name="Picture 17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6235" y="4437729"/>
              <a:ext cx="188871" cy="188871"/>
            </a:xfrm>
            <a:prstGeom prst="rect">
              <a:avLst/>
            </a:prstGeom>
            <a:noFill/>
            <a:ln>
              <a:noFill/>
            </a:ln>
          </p:spPr>
        </p:pic>
        <p:pic>
          <p:nvPicPr>
            <p:cNvPr id="1732" name="Picture 17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082" y="4570621"/>
              <a:ext cx="188871" cy="188871"/>
            </a:xfrm>
            <a:prstGeom prst="rect">
              <a:avLst/>
            </a:prstGeom>
            <a:noFill/>
            <a:ln>
              <a:noFill/>
            </a:ln>
          </p:spPr>
        </p:pic>
      </p:grpSp>
      <p:sp>
        <p:nvSpPr>
          <p:cNvPr id="1759" name="Text Box 220"/>
          <p:cNvSpPr txBox="1">
            <a:spLocks noChangeArrowheads="1"/>
          </p:cNvSpPr>
          <p:nvPr/>
        </p:nvSpPr>
        <p:spPr bwMode="auto">
          <a:xfrm>
            <a:off x="6854509" y="9451831"/>
            <a:ext cx="1830212" cy="1186287"/>
          </a:xfrm>
          <a:prstGeom prst="rect">
            <a:avLst/>
          </a:prstGeom>
          <a:noFill/>
          <a:ln w="9525">
            <a:noFill/>
            <a:miter lim="800000"/>
            <a:headEnd/>
            <a:tailEnd/>
          </a:ln>
        </p:spPr>
        <p:txBody>
          <a:bodyPr wrap="square">
            <a:spAutoFit/>
          </a:bodyPr>
          <a:lstStyle/>
          <a:p>
            <a:pPr defTabSz="1524030">
              <a:spcBef>
                <a:spcPct val="50000"/>
              </a:spcBef>
            </a:pPr>
            <a:r>
              <a:rPr lang="en-US" altLang="ko-KR" sz="1777" dirty="0">
                <a:solidFill>
                  <a:prstClr val="black"/>
                </a:solidFill>
                <a:latin typeface="Arial" panose="020B0604020202020204"/>
                <a:ea typeface="굴림" charset="-127"/>
              </a:rPr>
              <a:t>Host Ports</a:t>
            </a:r>
          </a:p>
          <a:p>
            <a:pPr defTabSz="1524030">
              <a:spcBef>
                <a:spcPct val="50000"/>
              </a:spcBef>
            </a:pPr>
            <a:r>
              <a:rPr lang="en-US" altLang="ko-KR" sz="1777" dirty="0">
                <a:solidFill>
                  <a:prstClr val="black"/>
                </a:solidFill>
                <a:latin typeface="Arial" panose="020B0604020202020204"/>
                <a:ea typeface="굴림" charset="-127"/>
              </a:rPr>
              <a:t>Cache</a:t>
            </a:r>
          </a:p>
          <a:p>
            <a:pPr defTabSz="1524030">
              <a:spcBef>
                <a:spcPct val="50000"/>
              </a:spcBef>
            </a:pPr>
            <a:r>
              <a:rPr lang="en-US" altLang="ko-KR" sz="1777" dirty="0">
                <a:solidFill>
                  <a:prstClr val="black"/>
                </a:solidFill>
                <a:latin typeface="Arial" panose="020B0604020202020204"/>
                <a:ea typeface="굴림" charset="-127"/>
              </a:rPr>
              <a:t>Disk Ports</a:t>
            </a:r>
          </a:p>
        </p:txBody>
      </p:sp>
      <p:sp>
        <p:nvSpPr>
          <p:cNvPr id="1760" name="Rectangle 217"/>
          <p:cNvSpPr>
            <a:spLocks noChangeArrowheads="1"/>
          </p:cNvSpPr>
          <p:nvPr/>
        </p:nvSpPr>
        <p:spPr bwMode="auto">
          <a:xfrm>
            <a:off x="6624629" y="9271701"/>
            <a:ext cx="184731" cy="742063"/>
          </a:xfrm>
          <a:prstGeom prst="rect">
            <a:avLst/>
          </a:prstGeom>
          <a:solidFill>
            <a:schemeClr val="bg2">
              <a:lumMod val="40000"/>
              <a:lumOff val="60000"/>
            </a:schemeClr>
          </a:solidFill>
          <a:ln w="9525">
            <a:solidFill>
              <a:srgbClr val="00B388"/>
            </a:solidFill>
            <a:miter lim="800000"/>
            <a:headEnd/>
            <a:tailEnd/>
          </a:ln>
        </p:spPr>
        <p:txBody>
          <a:bodyPr wrap="none" anchor="ctr">
            <a:spAutoFit/>
          </a:bodyPr>
          <a:lstStyle/>
          <a:p>
            <a:pPr defTabSz="1524030"/>
            <a:endParaRPr lang="en-US" sz="4222" dirty="0">
              <a:solidFill>
                <a:prstClr val="black"/>
              </a:solidFill>
              <a:latin typeface="Arial" panose="020B0604020202020204"/>
            </a:endParaRPr>
          </a:p>
        </p:txBody>
      </p:sp>
      <p:sp>
        <p:nvSpPr>
          <p:cNvPr id="1761" name="Rectangle 218"/>
          <p:cNvSpPr>
            <a:spLocks noChangeArrowheads="1"/>
          </p:cNvSpPr>
          <p:nvPr/>
        </p:nvSpPr>
        <p:spPr bwMode="auto">
          <a:xfrm>
            <a:off x="6624629" y="10091750"/>
            <a:ext cx="184731" cy="742063"/>
          </a:xfrm>
          <a:prstGeom prst="rect">
            <a:avLst/>
          </a:prstGeom>
          <a:solidFill>
            <a:srgbClr val="00B0F0"/>
          </a:solidFill>
          <a:ln w="9525">
            <a:solidFill>
              <a:srgbClr val="00B388"/>
            </a:solidFill>
            <a:miter lim="800000"/>
            <a:headEnd/>
            <a:tailEnd/>
          </a:ln>
        </p:spPr>
        <p:txBody>
          <a:bodyPr wrap="none" anchor="ctr">
            <a:spAutoFit/>
          </a:bodyPr>
          <a:lstStyle/>
          <a:p>
            <a:pPr defTabSz="1524030"/>
            <a:endParaRPr lang="en-US" sz="4222" dirty="0">
              <a:solidFill>
                <a:prstClr val="black"/>
              </a:solidFill>
              <a:latin typeface="Arial" panose="020B0604020202020204"/>
            </a:endParaRPr>
          </a:p>
        </p:txBody>
      </p:sp>
      <p:sp>
        <p:nvSpPr>
          <p:cNvPr id="1762" name="Rectangle 219"/>
          <p:cNvSpPr>
            <a:spLocks noChangeArrowheads="1"/>
          </p:cNvSpPr>
          <p:nvPr/>
        </p:nvSpPr>
        <p:spPr bwMode="auto">
          <a:xfrm>
            <a:off x="6624629" y="9681726"/>
            <a:ext cx="184731" cy="742063"/>
          </a:xfrm>
          <a:prstGeom prst="rect">
            <a:avLst/>
          </a:prstGeom>
          <a:solidFill>
            <a:srgbClr val="FF0000"/>
          </a:solidFill>
          <a:ln w="9525">
            <a:solidFill>
              <a:srgbClr val="00B388"/>
            </a:solidFill>
            <a:miter lim="800000"/>
            <a:headEnd/>
            <a:tailEnd/>
          </a:ln>
        </p:spPr>
        <p:txBody>
          <a:bodyPr wrap="none" anchor="ctr">
            <a:spAutoFit/>
          </a:bodyPr>
          <a:lstStyle/>
          <a:p>
            <a:pPr defTabSz="1524030"/>
            <a:endParaRPr lang="en-US" sz="4222" dirty="0">
              <a:solidFill>
                <a:prstClr val="black"/>
              </a:solidFill>
              <a:latin typeface="Arial" panose="020B0604020202020204"/>
            </a:endParaRPr>
          </a:p>
        </p:txBody>
      </p:sp>
      <p:cxnSp>
        <p:nvCxnSpPr>
          <p:cNvPr id="108" name="Straight Connector 107"/>
          <p:cNvCxnSpPr>
            <a:stCxn id="1739" idx="1"/>
            <a:endCxn id="1743" idx="2"/>
          </p:cNvCxnSpPr>
          <p:nvPr/>
        </p:nvCxnSpPr>
        <p:spPr bwMode="gray">
          <a:xfrm flipH="1" flipV="1">
            <a:off x="14904217" y="6229827"/>
            <a:ext cx="1415573" cy="1343682"/>
          </a:xfrm>
          <a:prstGeom prst="line">
            <a:avLst/>
          </a:prstGeom>
          <a:ln w="19050">
            <a:solidFill>
              <a:srgbClr val="00B388"/>
            </a:solidFill>
          </a:ln>
          <a:effectLst/>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9578206" y="2273574"/>
            <a:ext cx="2201244" cy="913199"/>
          </a:xfrm>
          <a:prstGeom prst="rect">
            <a:avLst/>
          </a:prstGeom>
          <a:solidFill>
            <a:schemeClr val="bg1"/>
          </a:solidFill>
        </p:spPr>
        <p:txBody>
          <a:bodyPr wrap="none" rtlCol="0">
            <a:spAutoFit/>
          </a:bodyPr>
          <a:lstStyle/>
          <a:p>
            <a:pPr algn="ctr" defTabSz="955809">
              <a:buSzPct val="100000"/>
            </a:pPr>
            <a:r>
              <a:rPr lang="en-US" sz="2667" dirty="0">
                <a:solidFill>
                  <a:srgbClr val="000000"/>
                </a:solidFill>
                <a:latin typeface="Arial" panose="020B0604020202020204" pitchFamily="34" charset="0"/>
                <a:cs typeface="Arial" panose="020B0604020202020204" pitchFamily="34" charset="0"/>
              </a:rPr>
              <a:t>84x0</a:t>
            </a:r>
          </a:p>
          <a:p>
            <a:pPr algn="ctr" defTabSz="955809">
              <a:buSzPct val="100000"/>
            </a:pPr>
            <a:r>
              <a:rPr lang="en-US" sz="2667" dirty="0">
                <a:solidFill>
                  <a:srgbClr val="000000"/>
                </a:solidFill>
                <a:latin typeface="Arial" panose="020B0604020202020204" pitchFamily="34" charset="0"/>
                <a:cs typeface="Arial" panose="020B0604020202020204" pitchFamily="34" charset="0"/>
              </a:rPr>
              <a:t>with 2 nodes </a:t>
            </a:r>
          </a:p>
        </p:txBody>
      </p:sp>
      <p:sp>
        <p:nvSpPr>
          <p:cNvPr id="113" name="TextBox 112"/>
          <p:cNvSpPr txBox="1"/>
          <p:nvPr/>
        </p:nvSpPr>
        <p:spPr>
          <a:xfrm>
            <a:off x="9584349" y="2273574"/>
            <a:ext cx="2207085" cy="913199"/>
          </a:xfrm>
          <a:prstGeom prst="rect">
            <a:avLst/>
          </a:prstGeom>
          <a:solidFill>
            <a:schemeClr val="bg1"/>
          </a:solidFill>
        </p:spPr>
        <p:txBody>
          <a:bodyPr wrap="square" rtlCol="0">
            <a:spAutoFit/>
          </a:bodyPr>
          <a:lstStyle/>
          <a:p>
            <a:pPr algn="ctr" defTabSz="955809">
              <a:buSzPct val="100000"/>
            </a:pPr>
            <a:r>
              <a:rPr lang="en-US" sz="2667" dirty="0">
                <a:solidFill>
                  <a:srgbClr val="000000"/>
                </a:solidFill>
                <a:latin typeface="Arial" panose="020B0604020202020204" pitchFamily="34" charset="0"/>
                <a:cs typeface="Arial" panose="020B0604020202020204" pitchFamily="34" charset="0"/>
              </a:rPr>
              <a:t>84x0 </a:t>
            </a:r>
          </a:p>
          <a:p>
            <a:pPr algn="ctr" defTabSz="955809">
              <a:buSzPct val="100000"/>
            </a:pPr>
            <a:r>
              <a:rPr lang="en-US" sz="2667" dirty="0">
                <a:solidFill>
                  <a:srgbClr val="000000"/>
                </a:solidFill>
                <a:latin typeface="Arial" panose="020B0604020202020204" pitchFamily="34" charset="0"/>
                <a:cs typeface="Arial" panose="020B0604020202020204" pitchFamily="34" charset="0"/>
              </a:rPr>
              <a:t>with 4 nodes </a:t>
            </a:r>
          </a:p>
        </p:txBody>
      </p:sp>
      <p:sp>
        <p:nvSpPr>
          <p:cNvPr id="115" name="TextBox 114"/>
          <p:cNvSpPr txBox="1"/>
          <p:nvPr/>
        </p:nvSpPr>
        <p:spPr>
          <a:xfrm>
            <a:off x="6339179" y="2273574"/>
            <a:ext cx="2345542" cy="913199"/>
          </a:xfrm>
          <a:prstGeom prst="rect">
            <a:avLst/>
          </a:prstGeom>
          <a:noFill/>
        </p:spPr>
        <p:txBody>
          <a:bodyPr wrap="square" rtlCol="0">
            <a:spAutoFit/>
          </a:bodyPr>
          <a:lstStyle/>
          <a:p>
            <a:pPr algn="ctr" defTabSz="955809">
              <a:buSzPct val="100000"/>
            </a:pPr>
            <a:r>
              <a:rPr lang="en-US" sz="2667" dirty="0">
                <a:solidFill>
                  <a:srgbClr val="000000"/>
                </a:solidFill>
                <a:latin typeface="Arial" panose="020B0604020202020204" pitchFamily="34" charset="0"/>
                <a:cs typeface="Arial" panose="020B0604020202020204" pitchFamily="34" charset="0"/>
              </a:rPr>
              <a:t>8200 </a:t>
            </a:r>
          </a:p>
          <a:p>
            <a:pPr algn="ctr" defTabSz="955809">
              <a:buSzPct val="100000"/>
            </a:pPr>
            <a:r>
              <a:rPr lang="en-US" sz="2667" dirty="0">
                <a:solidFill>
                  <a:srgbClr val="000000"/>
                </a:solidFill>
                <a:latin typeface="Arial" panose="020B0604020202020204" pitchFamily="34" charset="0"/>
                <a:cs typeface="Arial" panose="020B0604020202020204" pitchFamily="34" charset="0"/>
              </a:rPr>
              <a:t>with 2 nodes </a:t>
            </a:r>
          </a:p>
        </p:txBody>
      </p:sp>
      <p:grpSp>
        <p:nvGrpSpPr>
          <p:cNvPr id="4" name="Group 3"/>
          <p:cNvGrpSpPr>
            <a:grpSpLocks noChangeAspect="1"/>
          </p:cNvGrpSpPr>
          <p:nvPr/>
        </p:nvGrpSpPr>
        <p:grpSpPr>
          <a:xfrm>
            <a:off x="6619728" y="3243668"/>
            <a:ext cx="1800000" cy="3590475"/>
            <a:chOff x="770133" y="1529639"/>
            <a:chExt cx="1201851" cy="2397344"/>
          </a:xfrm>
        </p:grpSpPr>
        <p:pic>
          <p:nvPicPr>
            <p:cNvPr id="120"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70133" y="1529639"/>
              <a:ext cx="1201851" cy="239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1" name="Straight Connector 120"/>
            <p:cNvCxnSpPr>
              <a:stCxn id="124" idx="3"/>
              <a:endCxn id="123" idx="1"/>
            </p:cNvCxnSpPr>
            <p:nvPr/>
          </p:nvCxnSpPr>
          <p:spPr>
            <a:xfrm>
              <a:off x="1326660" y="3811946"/>
              <a:ext cx="81377" cy="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23" name="Picture 1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9088" y="3747537"/>
              <a:ext cx="128818" cy="128818"/>
            </a:xfrm>
            <a:prstGeom prst="rect">
              <a:avLst/>
            </a:prstGeom>
          </p:spPr>
        </p:pic>
        <p:pic>
          <p:nvPicPr>
            <p:cNvPr id="124" name="Picture 1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791" y="3747537"/>
              <a:ext cx="128818" cy="128818"/>
            </a:xfrm>
            <a:prstGeom prst="rect">
              <a:avLst/>
            </a:prstGeom>
          </p:spPr>
        </p:pic>
      </p:grpSp>
      <p:grpSp>
        <p:nvGrpSpPr>
          <p:cNvPr id="6" name="Group 5"/>
          <p:cNvGrpSpPr>
            <a:grpSpLocks noChangeAspect="1"/>
          </p:cNvGrpSpPr>
          <p:nvPr/>
        </p:nvGrpSpPr>
        <p:grpSpPr>
          <a:xfrm>
            <a:off x="9750115" y="3243668"/>
            <a:ext cx="1800000" cy="3590475"/>
            <a:chOff x="4011726" y="1529639"/>
            <a:chExt cx="1201851" cy="2397344"/>
          </a:xfrm>
        </p:grpSpPr>
        <p:pic>
          <p:nvPicPr>
            <p:cNvPr id="122"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011726" y="1529639"/>
              <a:ext cx="1201851" cy="239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1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5407" y="3747537"/>
              <a:ext cx="128818" cy="128818"/>
            </a:xfrm>
            <a:prstGeom prst="rect">
              <a:avLst/>
            </a:prstGeom>
          </p:spPr>
        </p:pic>
        <p:pic>
          <p:nvPicPr>
            <p:cNvPr id="126" name="Picture 1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440" y="3747537"/>
              <a:ext cx="128818" cy="128818"/>
            </a:xfrm>
            <a:prstGeom prst="rect">
              <a:avLst/>
            </a:prstGeom>
          </p:spPr>
        </p:pic>
        <p:cxnSp>
          <p:nvCxnSpPr>
            <p:cNvPr id="127" name="Straight Connector 126"/>
            <p:cNvCxnSpPr>
              <a:stCxn id="125" idx="3"/>
              <a:endCxn id="126" idx="1"/>
            </p:cNvCxnSpPr>
            <p:nvPr/>
          </p:nvCxnSpPr>
          <p:spPr>
            <a:xfrm>
              <a:off x="4565277" y="3811946"/>
              <a:ext cx="92113" cy="0"/>
            </a:xfrm>
            <a:prstGeom prst="line">
              <a:avLst/>
            </a:prstGeom>
            <a:ln w="12700" cmpd="sng">
              <a:solidFill>
                <a:srgbClr val="00B388"/>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a:grpSpLocks noChangeAspect="1"/>
          </p:cNvGrpSpPr>
          <p:nvPr/>
        </p:nvGrpSpPr>
        <p:grpSpPr>
          <a:xfrm>
            <a:off x="9750115" y="7023263"/>
            <a:ext cx="1800000" cy="3590475"/>
            <a:chOff x="4006525" y="4015572"/>
            <a:chExt cx="1201851" cy="2397344"/>
          </a:xfrm>
        </p:grpSpPr>
        <p:pic>
          <p:nvPicPr>
            <p:cNvPr id="114"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10800000">
              <a:off x="4006525" y="4015572"/>
              <a:ext cx="1201851" cy="2397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 name="Picture 1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5407" y="4071845"/>
              <a:ext cx="128818" cy="128818"/>
            </a:xfrm>
            <a:prstGeom prst="rect">
              <a:avLst/>
            </a:prstGeom>
          </p:spPr>
        </p:pic>
        <p:pic>
          <p:nvPicPr>
            <p:cNvPr id="133" name="Picture 1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8439" y="4071845"/>
              <a:ext cx="128818" cy="128818"/>
            </a:xfrm>
            <a:prstGeom prst="rect">
              <a:avLst/>
            </a:prstGeom>
          </p:spPr>
        </p:pic>
        <p:cxnSp>
          <p:nvCxnSpPr>
            <p:cNvPr id="134" name="Straight Connector 133"/>
            <p:cNvCxnSpPr>
              <a:stCxn id="133" idx="1"/>
              <a:endCxn id="132" idx="3"/>
            </p:cNvCxnSpPr>
            <p:nvPr/>
          </p:nvCxnSpPr>
          <p:spPr>
            <a:xfrm flipH="1">
              <a:off x="4565275" y="4136254"/>
              <a:ext cx="92112" cy="0"/>
            </a:xfrm>
            <a:prstGeom prst="line">
              <a:avLst/>
            </a:prstGeom>
            <a:ln w="12700" cmpd="sng">
              <a:solidFill>
                <a:srgbClr val="00B388"/>
              </a:solidFill>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a:grpSpLocks noChangeAspect="1"/>
          </p:cNvGrpSpPr>
          <p:nvPr/>
        </p:nvGrpSpPr>
        <p:grpSpPr>
          <a:xfrm>
            <a:off x="16143010" y="3799537"/>
            <a:ext cx="3000000" cy="2626040"/>
            <a:chOff x="8937326" y="1667852"/>
            <a:chExt cx="2211301" cy="1935650"/>
          </a:xfrm>
        </p:grpSpPr>
        <p:cxnSp>
          <p:nvCxnSpPr>
            <p:cNvPr id="7" name="Straight Connector 6"/>
            <p:cNvCxnSpPr/>
            <p:nvPr/>
          </p:nvCxnSpPr>
          <p:spPr>
            <a:xfrm>
              <a:off x="9054174" y="3050276"/>
              <a:ext cx="417347" cy="418022"/>
            </a:xfrm>
            <a:prstGeom prst="line">
              <a:avLst/>
            </a:prstGeom>
            <a:ln w="19050">
              <a:solidFill>
                <a:srgbClr val="00B388"/>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8937326" y="1667852"/>
              <a:ext cx="2211301" cy="1935650"/>
              <a:chOff x="5319524" y="1274424"/>
              <a:chExt cx="1658904" cy="1452115"/>
            </a:xfrm>
          </p:grpSpPr>
          <p:pic>
            <p:nvPicPr>
              <p:cNvPr id="1701" name="Picture 170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00000">
                <a:off x="5556095" y="1060707"/>
                <a:ext cx="1208615" cy="1636050"/>
              </a:xfrm>
              <a:prstGeom prst="rect">
                <a:avLst/>
              </a:prstGeom>
              <a:noFill/>
              <a:ln>
                <a:noFill/>
              </a:ln>
            </p:spPr>
          </p:pic>
          <p:pic>
            <p:nvPicPr>
              <p:cNvPr id="1733" name="Picture 17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524" y="2171556"/>
                <a:ext cx="141690" cy="141690"/>
              </a:xfrm>
              <a:prstGeom prst="rect">
                <a:avLst/>
              </a:prstGeom>
              <a:noFill/>
              <a:ln>
                <a:noFill/>
              </a:ln>
            </p:spPr>
          </p:pic>
          <p:pic>
            <p:nvPicPr>
              <p:cNvPr id="1734" name="Picture 17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182" y="2271251"/>
                <a:ext cx="141690" cy="141690"/>
              </a:xfrm>
              <a:prstGeom prst="rect">
                <a:avLst/>
              </a:prstGeom>
              <a:noFill/>
              <a:ln>
                <a:noFill/>
              </a:ln>
            </p:spPr>
          </p:pic>
          <p:pic>
            <p:nvPicPr>
              <p:cNvPr id="1735" name="Picture 17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2616" y="2485154"/>
                <a:ext cx="141690" cy="141690"/>
              </a:xfrm>
              <a:prstGeom prst="rect">
                <a:avLst/>
              </a:prstGeom>
              <a:noFill/>
              <a:ln>
                <a:noFill/>
              </a:ln>
            </p:spPr>
          </p:pic>
          <p:pic>
            <p:nvPicPr>
              <p:cNvPr id="1736" name="Picture 17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0273" y="2584849"/>
                <a:ext cx="141690" cy="141690"/>
              </a:xfrm>
              <a:prstGeom prst="rect">
                <a:avLst/>
              </a:prstGeom>
              <a:noFill/>
              <a:ln>
                <a:noFill/>
              </a:ln>
            </p:spPr>
          </p:pic>
        </p:grpSp>
      </p:grpSp>
      <p:cxnSp>
        <p:nvCxnSpPr>
          <p:cNvPr id="128" name="Straight Connector 127"/>
          <p:cNvCxnSpPr>
            <a:stCxn id="125" idx="2"/>
            <a:endCxn id="132" idx="0"/>
          </p:cNvCxnSpPr>
          <p:nvPr/>
        </p:nvCxnSpPr>
        <p:spPr>
          <a:xfrm>
            <a:off x="10481123" y="6758318"/>
            <a:ext cx="0" cy="349225"/>
          </a:xfrm>
          <a:prstGeom prst="line">
            <a:avLst/>
          </a:prstGeom>
          <a:ln w="12700" cmpd="sng">
            <a:solidFill>
              <a:srgbClr val="00B388"/>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26" idx="2"/>
            <a:endCxn id="133" idx="0"/>
          </p:cNvCxnSpPr>
          <p:nvPr/>
        </p:nvCxnSpPr>
        <p:spPr>
          <a:xfrm>
            <a:off x="10815157" y="6758318"/>
            <a:ext cx="0" cy="349225"/>
          </a:xfrm>
          <a:prstGeom prst="line">
            <a:avLst/>
          </a:prstGeom>
          <a:ln w="12700" cmpd="sng">
            <a:solidFill>
              <a:srgbClr val="00B388"/>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stCxn id="126" idx="2"/>
            <a:endCxn id="132" idx="0"/>
          </p:cNvCxnSpPr>
          <p:nvPr/>
        </p:nvCxnSpPr>
        <p:spPr>
          <a:xfrm flipH="1">
            <a:off x="10488913" y="6758318"/>
            <a:ext cx="326245" cy="349225"/>
          </a:xfrm>
          <a:prstGeom prst="line">
            <a:avLst/>
          </a:prstGeom>
          <a:ln w="12700" cmpd="sng">
            <a:solidFill>
              <a:srgbClr val="00B388"/>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25" idx="2"/>
            <a:endCxn id="133" idx="0"/>
          </p:cNvCxnSpPr>
          <p:nvPr/>
        </p:nvCxnSpPr>
        <p:spPr>
          <a:xfrm>
            <a:off x="10481124" y="6758318"/>
            <a:ext cx="341822" cy="349225"/>
          </a:xfrm>
          <a:prstGeom prst="line">
            <a:avLst/>
          </a:prstGeom>
          <a:ln w="12700" cmpd="sng">
            <a:solidFill>
              <a:srgbClr val="00B388"/>
            </a:solidFill>
          </a:ln>
          <a:effectLst/>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1018139" y="3862582"/>
            <a:ext cx="5035222" cy="1205458"/>
          </a:xfrm>
          <a:prstGeom prst="rect">
            <a:avLst/>
          </a:prstGeom>
          <a:noFill/>
        </p:spPr>
        <p:txBody>
          <a:bodyPr wrap="square" lIns="0" tIns="0" rIns="0" bIns="0" rtlCol="0">
            <a:spAutoFit/>
          </a:bodyPr>
          <a:lstStyle/>
          <a:p>
            <a:pPr defTabSz="1524030">
              <a:spcAft>
                <a:spcPts val="1000"/>
              </a:spcAft>
              <a:buSzPct val="100000"/>
            </a:pPr>
            <a:r>
              <a:rPr lang="en-GB" sz="3000" b="1" dirty="0">
                <a:solidFill>
                  <a:prstClr val="black"/>
                </a:solidFill>
                <a:latin typeface="Arial" panose="020B0604020202020204"/>
              </a:rPr>
              <a:t>Mesh Active-Active Cluster</a:t>
            </a:r>
            <a:endParaRPr lang="en-US" sz="3000" b="1" dirty="0">
              <a:solidFill>
                <a:prstClr val="black"/>
              </a:solidFill>
              <a:latin typeface="Arial" panose="020B0604020202020204"/>
            </a:endParaRPr>
          </a:p>
          <a:p>
            <a:pPr defTabSz="1524030">
              <a:buSzPct val="100000"/>
            </a:pPr>
            <a:r>
              <a:rPr lang="en-US" sz="2000" dirty="0">
                <a:solidFill>
                  <a:prstClr val="black"/>
                </a:solidFill>
                <a:latin typeface="Arial" panose="020B0604020202020204"/>
              </a:rPr>
              <a:t>Delivering sustainable performance even with high levels of capacity utilization</a:t>
            </a:r>
            <a:endParaRPr lang="en-US" sz="2333" dirty="0">
              <a:solidFill>
                <a:prstClr val="black"/>
              </a:solidFill>
              <a:latin typeface="Arial" panose="020B0604020202020204"/>
            </a:endParaRPr>
          </a:p>
        </p:txBody>
      </p:sp>
      <p:sp>
        <p:nvSpPr>
          <p:cNvPr id="140" name="TextBox 139"/>
          <p:cNvSpPr txBox="1"/>
          <p:nvPr/>
        </p:nvSpPr>
        <p:spPr>
          <a:xfrm>
            <a:off x="1015734" y="5486259"/>
            <a:ext cx="4662348" cy="3667864"/>
          </a:xfrm>
          <a:prstGeom prst="rect">
            <a:avLst/>
          </a:prstGeom>
          <a:noFill/>
        </p:spPr>
        <p:txBody>
          <a:bodyPr wrap="square" lIns="0" tIns="0" rIns="0" bIns="0" rtlCol="0">
            <a:spAutoFit/>
          </a:bodyPr>
          <a:lstStyle/>
          <a:p>
            <a:pPr defTabSz="1524030">
              <a:spcAft>
                <a:spcPts val="1000"/>
              </a:spcAft>
              <a:buSzPct val="100000"/>
            </a:pPr>
            <a:r>
              <a:rPr lang="en-GB" sz="3000" b="1" dirty="0">
                <a:solidFill>
                  <a:prstClr val="black"/>
                </a:solidFill>
                <a:latin typeface="Arial" panose="020B0604020202020204"/>
              </a:rPr>
              <a:t>System Wide Striping</a:t>
            </a:r>
          </a:p>
          <a:p>
            <a:pPr defTabSz="1524030">
              <a:buSzPct val="100000"/>
            </a:pPr>
            <a:r>
              <a:rPr lang="en-US" sz="2000" dirty="0">
                <a:solidFill>
                  <a:prstClr val="black"/>
                </a:solidFill>
                <a:latin typeface="Arial" panose="020B0604020202020204"/>
              </a:rPr>
              <a:t>Massively parallel &amp; fine-grained striping of data across all internal resources assures high &amp; predictable service levels</a:t>
            </a:r>
          </a:p>
          <a:p>
            <a:pPr defTabSz="1524030">
              <a:buSzPct val="100000"/>
            </a:pPr>
            <a:endParaRPr lang="en-US" sz="2000" dirty="0">
              <a:solidFill>
                <a:prstClr val="black"/>
              </a:solidFill>
              <a:latin typeface="Arial" panose="020B0604020202020204"/>
            </a:endParaRPr>
          </a:p>
          <a:p>
            <a:pPr defTabSz="1524030">
              <a:buSzPct val="100000"/>
            </a:pPr>
            <a:r>
              <a:rPr lang="en-US" sz="2000" dirty="0">
                <a:solidFill>
                  <a:prstClr val="black"/>
                </a:solidFill>
                <a:latin typeface="Arial" panose="020B0604020202020204"/>
              </a:rPr>
              <a:t>Any volume exists behind </a:t>
            </a:r>
          </a:p>
          <a:p>
            <a:pPr marL="476260" indent="-476260" defTabSz="1524030">
              <a:buFont typeface="Arial" panose="020B0604020202020204" pitchFamily="34" charset="0"/>
              <a:buChar char="•"/>
              <a:defRPr/>
            </a:pPr>
            <a:r>
              <a:rPr lang="en-US" sz="2667" b="1" dirty="0">
                <a:solidFill>
                  <a:prstClr val="black"/>
                </a:solidFill>
                <a:latin typeface="Arial" panose="020B0604020202020204"/>
              </a:rPr>
              <a:t>every</a:t>
            </a:r>
            <a:r>
              <a:rPr lang="en-US" sz="2667" dirty="0">
                <a:solidFill>
                  <a:prstClr val="black"/>
                </a:solidFill>
                <a:latin typeface="Arial" panose="020B0604020202020204"/>
              </a:rPr>
              <a:t> Drive</a:t>
            </a:r>
          </a:p>
          <a:p>
            <a:pPr marL="476260" indent="-476260" defTabSz="1524030">
              <a:buFont typeface="Arial" panose="020B0604020202020204" pitchFamily="34" charset="0"/>
              <a:buChar char="•"/>
              <a:defRPr/>
            </a:pPr>
            <a:r>
              <a:rPr lang="en-US" sz="2667" b="1" dirty="0">
                <a:solidFill>
                  <a:prstClr val="black"/>
                </a:solidFill>
                <a:latin typeface="Arial" panose="020B0604020202020204"/>
              </a:rPr>
              <a:t>every</a:t>
            </a:r>
            <a:r>
              <a:rPr lang="en-US" sz="2667" dirty="0">
                <a:solidFill>
                  <a:prstClr val="black"/>
                </a:solidFill>
                <a:latin typeface="Arial" panose="020B0604020202020204"/>
              </a:rPr>
              <a:t> Node</a:t>
            </a:r>
          </a:p>
          <a:p>
            <a:pPr marL="476260" indent="-476260" defTabSz="1524030">
              <a:buFont typeface="Arial" panose="020B0604020202020204" pitchFamily="34" charset="0"/>
              <a:buChar char="•"/>
              <a:defRPr/>
            </a:pPr>
            <a:r>
              <a:rPr lang="en-GB" sz="2667" b="1" dirty="0">
                <a:solidFill>
                  <a:prstClr val="black"/>
                </a:solidFill>
                <a:latin typeface="Arial" panose="020B0604020202020204"/>
              </a:rPr>
              <a:t>every</a:t>
            </a:r>
            <a:r>
              <a:rPr lang="en-GB" sz="2667" dirty="0">
                <a:solidFill>
                  <a:prstClr val="black"/>
                </a:solidFill>
                <a:latin typeface="Arial" panose="020B0604020202020204"/>
              </a:rPr>
              <a:t> Port</a:t>
            </a:r>
            <a:endParaRPr lang="en-US" sz="2667" dirty="0">
              <a:solidFill>
                <a:prstClr val="black"/>
              </a:solidFill>
              <a:latin typeface="Arial" panose="020B0604020202020204"/>
            </a:endParaRPr>
          </a:p>
          <a:p>
            <a:pPr defTabSz="1524030">
              <a:buSzPct val="100000"/>
            </a:pPr>
            <a:r>
              <a:rPr lang="en-US" sz="2000" dirty="0">
                <a:solidFill>
                  <a:prstClr val="black"/>
                </a:solidFill>
                <a:latin typeface="Arial" panose="020B0604020202020204"/>
              </a:rPr>
              <a:t> </a:t>
            </a:r>
            <a:endParaRPr lang="en-US" sz="2333" dirty="0">
              <a:solidFill>
                <a:prstClr val="black"/>
              </a:solidFill>
              <a:latin typeface="Arial" panose="020B0604020202020204"/>
            </a:endParaRPr>
          </a:p>
        </p:txBody>
      </p:sp>
    </p:spTree>
    <p:extLst>
      <p:ext uri="{BB962C8B-B14F-4D97-AF65-F5344CB8AC3E}">
        <p14:creationId xmlns:p14="http://schemas.microsoft.com/office/powerpoint/2010/main" val="304692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fade">
                                      <p:cBhvr>
                                        <p:cTn id="11" dur="500"/>
                                        <p:tgtEl>
                                          <p:spTgt spid="1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fade">
                                      <p:cBhvr>
                                        <p:cTn id="20" dur="500"/>
                                        <p:tgtEl>
                                          <p:spTgt spid="1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500"/>
                                        <p:tgtEl>
                                          <p:spTgt spid="113"/>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wipe(down)">
                                      <p:cBhvr>
                                        <p:cTn id="32" dur="500"/>
                                        <p:tgtEl>
                                          <p:spTgt spid="129"/>
                                        </p:tgtEl>
                                      </p:cBhvr>
                                    </p:animEffect>
                                  </p:childTnLst>
                                </p:cTn>
                              </p:par>
                              <p:par>
                                <p:cTn id="33" presetID="22" presetClass="entr" presetSubtype="4" fill="hold" nodeType="withEffect">
                                  <p:stCondLst>
                                    <p:cond delay="0"/>
                                  </p:stCondLst>
                                  <p:childTnLst>
                                    <p:set>
                                      <p:cBhvr>
                                        <p:cTn id="34" dur="1" fill="hold">
                                          <p:stCondLst>
                                            <p:cond delay="0"/>
                                          </p:stCondLst>
                                        </p:cTn>
                                        <p:tgtEl>
                                          <p:spTgt spid="128"/>
                                        </p:tgtEl>
                                        <p:attrNameLst>
                                          <p:attrName>style.visibility</p:attrName>
                                        </p:attrNameLst>
                                      </p:cBhvr>
                                      <p:to>
                                        <p:strVal val="visible"/>
                                      </p:to>
                                    </p:set>
                                    <p:animEffect transition="in" filter="wipe(down)">
                                      <p:cBhvr>
                                        <p:cTn id="35" dur="500"/>
                                        <p:tgtEl>
                                          <p:spTgt spid="128"/>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130"/>
                                        </p:tgtEl>
                                        <p:attrNameLst>
                                          <p:attrName>style.visibility</p:attrName>
                                        </p:attrNameLst>
                                      </p:cBhvr>
                                      <p:to>
                                        <p:strVal val="visible"/>
                                      </p:to>
                                    </p:set>
                                    <p:animEffect transition="in" filter="wipe(down)">
                                      <p:cBhvr>
                                        <p:cTn id="39" dur="500"/>
                                        <p:tgtEl>
                                          <p:spTgt spid="130"/>
                                        </p:tgtEl>
                                      </p:cBhvr>
                                    </p:animEffect>
                                  </p:childTnLst>
                                </p:cTn>
                              </p:par>
                              <p:par>
                                <p:cTn id="40" presetID="22" presetClass="entr" presetSubtype="4" fill="hold" nodeType="withEffect">
                                  <p:stCondLst>
                                    <p:cond delay="0"/>
                                  </p:stCondLst>
                                  <p:childTnLst>
                                    <p:set>
                                      <p:cBhvr>
                                        <p:cTn id="41" dur="1" fill="hold">
                                          <p:stCondLst>
                                            <p:cond delay="0"/>
                                          </p:stCondLst>
                                        </p:cTn>
                                        <p:tgtEl>
                                          <p:spTgt spid="131"/>
                                        </p:tgtEl>
                                        <p:attrNameLst>
                                          <p:attrName>style.visibility</p:attrName>
                                        </p:attrNameLst>
                                      </p:cBhvr>
                                      <p:to>
                                        <p:strVal val="visible"/>
                                      </p:to>
                                    </p:set>
                                    <p:animEffect transition="in" filter="wipe(down)">
                                      <p:cBhvr>
                                        <p:cTn id="42" dur="500"/>
                                        <p:tgtEl>
                                          <p:spTgt spid="1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35"/>
                                        </p:tgtEl>
                                        <p:attrNameLst>
                                          <p:attrName>style.visibility</p:attrName>
                                        </p:attrNameLst>
                                      </p:cBhvr>
                                      <p:to>
                                        <p:strVal val="visible"/>
                                      </p:to>
                                    </p:set>
                                    <p:animEffect transition="in" filter="fade">
                                      <p:cBhvr>
                                        <p:cTn id="51" dur="500"/>
                                        <p:tgtEl>
                                          <p:spTgt spid="13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up)">
                                      <p:cBhvr>
                                        <p:cTn id="56" dur="500"/>
                                        <p:tgtEl>
                                          <p:spTgt spid="5"/>
                                        </p:tgtEl>
                                      </p:cBhvr>
                                    </p:animEffect>
                                  </p:childTnLst>
                                </p:cTn>
                              </p:par>
                              <p:par>
                                <p:cTn id="57" presetID="22" presetClass="entr" presetSubtype="4" fill="hold" nodeType="withEffect">
                                  <p:stCondLst>
                                    <p:cond delay="0"/>
                                  </p:stCondLst>
                                  <p:childTnLst>
                                    <p:set>
                                      <p:cBhvr>
                                        <p:cTn id="58" dur="1" fill="hold">
                                          <p:stCondLst>
                                            <p:cond delay="0"/>
                                          </p:stCondLst>
                                        </p:cTn>
                                        <p:tgtEl>
                                          <p:spTgt spid="1711"/>
                                        </p:tgtEl>
                                        <p:attrNameLst>
                                          <p:attrName>style.visibility</p:attrName>
                                        </p:attrNameLst>
                                      </p:cBhvr>
                                      <p:to>
                                        <p:strVal val="visible"/>
                                      </p:to>
                                    </p:set>
                                    <p:animEffect transition="in" filter="wipe(down)">
                                      <p:cBhvr>
                                        <p:cTn id="59" dur="500"/>
                                        <p:tgtEl>
                                          <p:spTgt spid="1711"/>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136"/>
                                        </p:tgtEl>
                                        <p:attrNameLst>
                                          <p:attrName>style.visibility</p:attrName>
                                        </p:attrNameLst>
                                      </p:cBhvr>
                                      <p:to>
                                        <p:strVal val="visible"/>
                                      </p:to>
                                    </p:set>
                                    <p:animEffect transition="in" filter="fade">
                                      <p:cBhvr>
                                        <p:cTn id="63" dur="500"/>
                                        <p:tgtEl>
                                          <p:spTgt spid="136"/>
                                        </p:tgtEl>
                                      </p:cBhvr>
                                    </p:animEffect>
                                  </p:childTnLst>
                                </p:cTn>
                              </p:par>
                              <p:par>
                                <p:cTn id="64" presetID="22" presetClass="entr" presetSubtype="4" fill="hold" nodeType="withEffect">
                                  <p:stCondLst>
                                    <p:cond delay="0"/>
                                  </p:stCondLst>
                                  <p:childTnLst>
                                    <p:set>
                                      <p:cBhvr>
                                        <p:cTn id="65" dur="1" fill="hold">
                                          <p:stCondLst>
                                            <p:cond delay="0"/>
                                          </p:stCondLst>
                                        </p:cTn>
                                        <p:tgtEl>
                                          <p:spTgt spid="1716"/>
                                        </p:tgtEl>
                                        <p:attrNameLst>
                                          <p:attrName>style.visibility</p:attrName>
                                        </p:attrNameLst>
                                      </p:cBhvr>
                                      <p:to>
                                        <p:strVal val="visible"/>
                                      </p:to>
                                    </p:set>
                                    <p:animEffect transition="in" filter="wipe(down)">
                                      <p:cBhvr>
                                        <p:cTn id="66" dur="500"/>
                                        <p:tgtEl>
                                          <p:spTgt spid="1716"/>
                                        </p:tgtEl>
                                      </p:cBhvr>
                                    </p:animEffect>
                                  </p:childTnLst>
                                </p:cTn>
                              </p:par>
                              <p:par>
                                <p:cTn id="67" presetID="22" presetClass="entr" presetSubtype="4" fill="hold" nodeType="withEffect">
                                  <p:stCondLst>
                                    <p:cond delay="0"/>
                                  </p:stCondLst>
                                  <p:childTnLst>
                                    <p:set>
                                      <p:cBhvr>
                                        <p:cTn id="68" dur="1" fill="hold">
                                          <p:stCondLst>
                                            <p:cond delay="0"/>
                                          </p:stCondLst>
                                        </p:cTn>
                                        <p:tgtEl>
                                          <p:spTgt spid="1719"/>
                                        </p:tgtEl>
                                        <p:attrNameLst>
                                          <p:attrName>style.visibility</p:attrName>
                                        </p:attrNameLst>
                                      </p:cBhvr>
                                      <p:to>
                                        <p:strVal val="visible"/>
                                      </p:to>
                                    </p:set>
                                    <p:animEffect transition="in" filter="wipe(down)">
                                      <p:cBhvr>
                                        <p:cTn id="69" dur="500"/>
                                        <p:tgtEl>
                                          <p:spTgt spid="1719"/>
                                        </p:tgtEl>
                                      </p:cBhvr>
                                    </p:animEffect>
                                  </p:childTnLst>
                                </p:cTn>
                              </p:par>
                              <p:par>
                                <p:cTn id="70" presetID="22" presetClass="entr" presetSubtype="4" fill="hold" nodeType="withEffect">
                                  <p:stCondLst>
                                    <p:cond delay="0"/>
                                  </p:stCondLst>
                                  <p:childTnLst>
                                    <p:set>
                                      <p:cBhvr>
                                        <p:cTn id="71" dur="1" fill="hold">
                                          <p:stCondLst>
                                            <p:cond delay="0"/>
                                          </p:stCondLst>
                                        </p:cTn>
                                        <p:tgtEl>
                                          <p:spTgt spid="1725"/>
                                        </p:tgtEl>
                                        <p:attrNameLst>
                                          <p:attrName>style.visibility</p:attrName>
                                        </p:attrNameLst>
                                      </p:cBhvr>
                                      <p:to>
                                        <p:strVal val="visible"/>
                                      </p:to>
                                    </p:set>
                                    <p:animEffect transition="in" filter="wipe(down)">
                                      <p:cBhvr>
                                        <p:cTn id="72" dur="500"/>
                                        <p:tgtEl>
                                          <p:spTgt spid="172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left)">
                                      <p:cBhvr>
                                        <p:cTn id="77" dur="500"/>
                                        <p:tgtEl>
                                          <p:spTgt spid="34"/>
                                        </p:tgtEl>
                                      </p:cBhvr>
                                    </p:animEffect>
                                  </p:childTnLst>
                                </p:cTn>
                              </p:par>
                            </p:childTnLst>
                          </p:cTn>
                        </p:par>
                        <p:par>
                          <p:cTn id="78" fill="hold">
                            <p:stCondLst>
                              <p:cond delay="500"/>
                            </p:stCondLst>
                            <p:childTnLst>
                              <p:par>
                                <p:cTn id="79" presetID="22" presetClass="entr" presetSubtype="2" fill="hold" nodeType="after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right)">
                                      <p:cBhvr>
                                        <p:cTn id="81" dur="500"/>
                                        <p:tgtEl>
                                          <p:spTgt spid="35"/>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1709"/>
                                        </p:tgtEl>
                                        <p:attrNameLst>
                                          <p:attrName>style.visibility</p:attrName>
                                        </p:attrNameLst>
                                      </p:cBhvr>
                                      <p:to>
                                        <p:strVal val="visible"/>
                                      </p:to>
                                    </p:set>
                                    <p:animEffect transition="in" filter="barn(inVertical)">
                                      <p:cBhvr>
                                        <p:cTn id="84" dur="500"/>
                                        <p:tgtEl>
                                          <p:spTgt spid="1709"/>
                                        </p:tgtEl>
                                      </p:cBhvr>
                                    </p:animEffect>
                                  </p:childTnLst>
                                </p:cTn>
                              </p:par>
                            </p:childTnLst>
                          </p:cTn>
                        </p:par>
                        <p:par>
                          <p:cTn id="85" fill="hold">
                            <p:stCondLst>
                              <p:cond delay="1000"/>
                            </p:stCondLst>
                            <p:childTnLst>
                              <p:par>
                                <p:cTn id="86" presetID="22" presetClass="entr" presetSubtype="4" fill="hold" nodeType="afterEffect">
                                  <p:stCondLst>
                                    <p:cond delay="0"/>
                                  </p:stCondLst>
                                  <p:childTnLst>
                                    <p:set>
                                      <p:cBhvr>
                                        <p:cTn id="87" dur="1" fill="hold">
                                          <p:stCondLst>
                                            <p:cond delay="0"/>
                                          </p:stCondLst>
                                        </p:cTn>
                                        <p:tgtEl>
                                          <p:spTgt spid="1755"/>
                                        </p:tgtEl>
                                        <p:attrNameLst>
                                          <p:attrName>style.visibility</p:attrName>
                                        </p:attrNameLst>
                                      </p:cBhvr>
                                      <p:to>
                                        <p:strVal val="visible"/>
                                      </p:to>
                                    </p:set>
                                    <p:animEffect transition="in" filter="wipe(down)">
                                      <p:cBhvr>
                                        <p:cTn id="88" dur="500"/>
                                        <p:tgtEl>
                                          <p:spTgt spid="175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37"/>
                                        </p:tgtEl>
                                        <p:attrNameLst>
                                          <p:attrName>style.visibility</p:attrName>
                                        </p:attrNameLst>
                                      </p:cBhvr>
                                      <p:to>
                                        <p:strVal val="visible"/>
                                      </p:to>
                                    </p:set>
                                    <p:animEffect transition="in" filter="fade">
                                      <p:cBhvr>
                                        <p:cTn id="91" dur="500"/>
                                        <p:tgtEl>
                                          <p:spTgt spid="137"/>
                                        </p:tgtEl>
                                      </p:cBhvr>
                                    </p:animEffect>
                                  </p:childTnLst>
                                </p:cTn>
                              </p:par>
                            </p:childTnLst>
                          </p:cTn>
                        </p:par>
                        <p:par>
                          <p:cTn id="92" fill="hold">
                            <p:stCondLst>
                              <p:cond delay="1500"/>
                            </p:stCondLst>
                            <p:childTnLst>
                              <p:par>
                                <p:cTn id="93" presetID="22" presetClass="entr" presetSubtype="4" fill="hold" nodeType="afterEffect">
                                  <p:stCondLst>
                                    <p:cond delay="0"/>
                                  </p:stCondLst>
                                  <p:childTnLst>
                                    <p:set>
                                      <p:cBhvr>
                                        <p:cTn id="94" dur="1" fill="hold">
                                          <p:stCondLst>
                                            <p:cond delay="0"/>
                                          </p:stCondLst>
                                        </p:cTn>
                                        <p:tgtEl>
                                          <p:spTgt spid="1714"/>
                                        </p:tgtEl>
                                        <p:attrNameLst>
                                          <p:attrName>style.visibility</p:attrName>
                                        </p:attrNameLst>
                                      </p:cBhvr>
                                      <p:to>
                                        <p:strVal val="visible"/>
                                      </p:to>
                                    </p:set>
                                    <p:animEffect transition="in" filter="wipe(down)">
                                      <p:cBhvr>
                                        <p:cTn id="95" dur="500"/>
                                        <p:tgtEl>
                                          <p:spTgt spid="1714"/>
                                        </p:tgtEl>
                                      </p:cBhvr>
                                    </p:animEffect>
                                  </p:childTnLst>
                                </p:cTn>
                              </p:par>
                              <p:par>
                                <p:cTn id="96" presetID="22" presetClass="entr" presetSubtype="4" fill="hold" nodeType="withEffect">
                                  <p:stCondLst>
                                    <p:cond delay="0"/>
                                  </p:stCondLst>
                                  <p:childTnLst>
                                    <p:set>
                                      <p:cBhvr>
                                        <p:cTn id="97" dur="1" fill="hold">
                                          <p:stCondLst>
                                            <p:cond delay="0"/>
                                          </p:stCondLst>
                                        </p:cTn>
                                        <p:tgtEl>
                                          <p:spTgt spid="1720"/>
                                        </p:tgtEl>
                                        <p:attrNameLst>
                                          <p:attrName>style.visibility</p:attrName>
                                        </p:attrNameLst>
                                      </p:cBhvr>
                                      <p:to>
                                        <p:strVal val="visible"/>
                                      </p:to>
                                    </p:set>
                                    <p:animEffect transition="in" filter="wipe(down)">
                                      <p:cBhvr>
                                        <p:cTn id="98" dur="500"/>
                                        <p:tgtEl>
                                          <p:spTgt spid="1720"/>
                                        </p:tgtEl>
                                      </p:cBhvr>
                                    </p:animEffect>
                                  </p:childTnLst>
                                </p:cTn>
                              </p:par>
                              <p:par>
                                <p:cTn id="99" presetID="22" presetClass="entr" presetSubtype="4" fill="hold" nodeType="withEffect">
                                  <p:stCondLst>
                                    <p:cond delay="0"/>
                                  </p:stCondLst>
                                  <p:childTnLst>
                                    <p:set>
                                      <p:cBhvr>
                                        <p:cTn id="100" dur="1" fill="hold">
                                          <p:stCondLst>
                                            <p:cond delay="0"/>
                                          </p:stCondLst>
                                        </p:cTn>
                                        <p:tgtEl>
                                          <p:spTgt spid="1722"/>
                                        </p:tgtEl>
                                        <p:attrNameLst>
                                          <p:attrName>style.visibility</p:attrName>
                                        </p:attrNameLst>
                                      </p:cBhvr>
                                      <p:to>
                                        <p:strVal val="visible"/>
                                      </p:to>
                                    </p:set>
                                    <p:animEffect transition="in" filter="wipe(down)">
                                      <p:cBhvr>
                                        <p:cTn id="101" dur="500"/>
                                        <p:tgtEl>
                                          <p:spTgt spid="1722"/>
                                        </p:tgtEl>
                                      </p:cBhvr>
                                    </p:animEffect>
                                  </p:childTnLst>
                                </p:cTn>
                              </p:par>
                              <p:par>
                                <p:cTn id="102" presetID="10" presetClass="entr" presetSubtype="0" fill="hold" nodeType="withEffect">
                                  <p:stCondLst>
                                    <p:cond delay="0"/>
                                  </p:stCondLst>
                                  <p:childTnLst>
                                    <p:set>
                                      <p:cBhvr>
                                        <p:cTn id="103" dur="1" fill="hold">
                                          <p:stCondLst>
                                            <p:cond delay="0"/>
                                          </p:stCondLst>
                                        </p:cTn>
                                        <p:tgtEl>
                                          <p:spTgt spid="1757"/>
                                        </p:tgtEl>
                                        <p:attrNameLst>
                                          <p:attrName>style.visibility</p:attrName>
                                        </p:attrNameLst>
                                      </p:cBhvr>
                                      <p:to>
                                        <p:strVal val="visible"/>
                                      </p:to>
                                    </p:set>
                                    <p:animEffect transition="in" filter="fade">
                                      <p:cBhvr>
                                        <p:cTn id="104" dur="500"/>
                                        <p:tgtEl>
                                          <p:spTgt spid="1757"/>
                                        </p:tgtEl>
                                      </p:cBhvr>
                                    </p:animEffect>
                                  </p:childTnLst>
                                </p:cTn>
                              </p:par>
                              <p:par>
                                <p:cTn id="105" presetID="10" presetClass="entr" presetSubtype="0" fill="hold" nodeType="withEffect">
                                  <p:stCondLst>
                                    <p:cond delay="0"/>
                                  </p:stCondLst>
                                  <p:childTnLst>
                                    <p:set>
                                      <p:cBhvr>
                                        <p:cTn id="106" dur="1" fill="hold">
                                          <p:stCondLst>
                                            <p:cond delay="0"/>
                                          </p:stCondLst>
                                        </p:cTn>
                                        <p:tgtEl>
                                          <p:spTgt spid="1758"/>
                                        </p:tgtEl>
                                        <p:attrNameLst>
                                          <p:attrName>style.visibility</p:attrName>
                                        </p:attrNameLst>
                                      </p:cBhvr>
                                      <p:to>
                                        <p:strVal val="visible"/>
                                      </p:to>
                                    </p:set>
                                    <p:animEffect transition="in" filter="fade">
                                      <p:cBhvr>
                                        <p:cTn id="107" dur="500"/>
                                        <p:tgtEl>
                                          <p:spTgt spid="1758"/>
                                        </p:tgtEl>
                                      </p:cBhvr>
                                    </p:animEffect>
                                  </p:childTnLst>
                                </p:cTn>
                              </p:par>
                              <p:par>
                                <p:cTn id="108" presetID="22" presetClass="entr" presetSubtype="4" fill="hold" nodeType="withEffect">
                                  <p:stCondLst>
                                    <p:cond delay="0"/>
                                  </p:stCondLst>
                                  <p:childTnLst>
                                    <p:set>
                                      <p:cBhvr>
                                        <p:cTn id="109" dur="1" fill="hold">
                                          <p:stCondLst>
                                            <p:cond delay="0"/>
                                          </p:stCondLst>
                                        </p:cTn>
                                        <p:tgtEl>
                                          <p:spTgt spid="1721"/>
                                        </p:tgtEl>
                                        <p:attrNameLst>
                                          <p:attrName>style.visibility</p:attrName>
                                        </p:attrNameLst>
                                      </p:cBhvr>
                                      <p:to>
                                        <p:strVal val="visible"/>
                                      </p:to>
                                    </p:set>
                                    <p:animEffect transition="in" filter="wipe(down)">
                                      <p:cBhvr>
                                        <p:cTn id="110" dur="500"/>
                                        <p:tgtEl>
                                          <p:spTgt spid="1721"/>
                                        </p:tgtEl>
                                      </p:cBhvr>
                                    </p:animEffect>
                                  </p:childTnLst>
                                </p:cTn>
                              </p:par>
                              <p:par>
                                <p:cTn id="111" presetID="22" presetClass="entr" presetSubtype="4" fill="hold" nodeType="withEffect">
                                  <p:stCondLst>
                                    <p:cond delay="0"/>
                                  </p:stCondLst>
                                  <p:childTnLst>
                                    <p:set>
                                      <p:cBhvr>
                                        <p:cTn id="112" dur="1" fill="hold">
                                          <p:stCondLst>
                                            <p:cond delay="0"/>
                                          </p:stCondLst>
                                        </p:cTn>
                                        <p:tgtEl>
                                          <p:spTgt spid="108"/>
                                        </p:tgtEl>
                                        <p:attrNameLst>
                                          <p:attrName>style.visibility</p:attrName>
                                        </p:attrNameLst>
                                      </p:cBhvr>
                                      <p:to>
                                        <p:strVal val="visible"/>
                                      </p:to>
                                    </p:set>
                                    <p:animEffect transition="in" filter="wipe(down)">
                                      <p:cBhvr>
                                        <p:cTn id="113" dur="500"/>
                                        <p:tgtEl>
                                          <p:spTgt spid="108"/>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39"/>
                                        </p:tgtEl>
                                        <p:attrNameLst>
                                          <p:attrName>style.visibility</p:attrName>
                                        </p:attrNameLst>
                                      </p:cBhvr>
                                      <p:to>
                                        <p:strVal val="visible"/>
                                      </p:to>
                                    </p:set>
                                    <p:animEffect transition="in" filter="fade">
                                      <p:cBhvr>
                                        <p:cTn id="118" dur="500"/>
                                        <p:tgtEl>
                                          <p:spTgt spid="139"/>
                                        </p:tgtEl>
                                      </p:cBhvr>
                                    </p:animEffect>
                                  </p:childTnLst>
                                </p:cTn>
                              </p:par>
                            </p:childTnLst>
                          </p:cTn>
                        </p:par>
                        <p:par>
                          <p:cTn id="119" fill="hold">
                            <p:stCondLst>
                              <p:cond delay="500"/>
                            </p:stCondLst>
                            <p:childTnLst>
                              <p:par>
                                <p:cTn id="120" presetID="10" presetClass="entr" presetSubtype="0" fill="hold" grpId="0" nodeType="afterEffect">
                                  <p:stCondLst>
                                    <p:cond delay="0"/>
                                  </p:stCondLst>
                                  <p:childTnLst>
                                    <p:set>
                                      <p:cBhvr>
                                        <p:cTn id="121" dur="1" fill="hold">
                                          <p:stCondLst>
                                            <p:cond delay="0"/>
                                          </p:stCondLst>
                                        </p:cTn>
                                        <p:tgtEl>
                                          <p:spTgt spid="140"/>
                                        </p:tgtEl>
                                        <p:attrNameLst>
                                          <p:attrName>style.visibility</p:attrName>
                                        </p:attrNameLst>
                                      </p:cBhvr>
                                      <p:to>
                                        <p:strVal val="visible"/>
                                      </p:to>
                                    </p:set>
                                    <p:animEffect transition="in" filter="fade">
                                      <p:cBhvr>
                                        <p:cTn id="12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7" grpId="0" animBg="1"/>
      <p:bldP spid="1709" grpId="0" animBg="1"/>
      <p:bldP spid="112" grpId="0" animBg="1"/>
      <p:bldP spid="113" grpId="0" animBg="1"/>
      <p:bldP spid="115" grpId="0"/>
      <p:bldP spid="139" grpId="0"/>
      <p:bldP spid="1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HPE Nimble Storage Portfolio Overview</a:t>
            </a:r>
          </a:p>
        </p:txBody>
      </p:sp>
      <p:sp>
        <p:nvSpPr>
          <p:cNvPr id="5" name="Left-Right Arrow 2"/>
          <p:cNvSpPr/>
          <p:nvPr/>
        </p:nvSpPr>
        <p:spPr>
          <a:xfrm>
            <a:off x="4540003" y="5641841"/>
            <a:ext cx="11271347" cy="1070892"/>
          </a:xfrm>
          <a:prstGeom prst="leftRightArrow">
            <a:avLst/>
          </a:prstGeom>
          <a:gradFill flip="none" rotWithShape="1">
            <a:gsLst>
              <a:gs pos="0">
                <a:schemeClr val="accent3"/>
              </a:gs>
              <a:gs pos="100000">
                <a:schemeClr val="accent2"/>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524030"/>
            <a:endParaRPr lang="en-US" sz="3000" dirty="0" err="1">
              <a:solidFill>
                <a:prstClr val="black"/>
              </a:solidFill>
              <a:latin typeface="Arial" panose="020B0604020202020204"/>
            </a:endParaRPr>
          </a:p>
        </p:txBody>
      </p:sp>
      <p:sp>
        <p:nvSpPr>
          <p:cNvPr id="7" name="TextBox 6"/>
          <p:cNvSpPr txBox="1"/>
          <p:nvPr/>
        </p:nvSpPr>
        <p:spPr>
          <a:xfrm>
            <a:off x="5056218" y="5213487"/>
            <a:ext cx="1625766" cy="600036"/>
          </a:xfrm>
          <a:prstGeom prst="rect">
            <a:avLst/>
          </a:prstGeom>
          <a:noFill/>
        </p:spPr>
        <p:txBody>
          <a:bodyPr wrap="none" rtlCol="0">
            <a:spAutoFit/>
          </a:bodyPr>
          <a:lstStyle/>
          <a:p>
            <a:pPr defTabSz="1524030">
              <a:lnSpc>
                <a:spcPct val="90000"/>
              </a:lnSpc>
            </a:pPr>
            <a:r>
              <a:rPr lang="en-US" sz="1833" b="1" dirty="0">
                <a:solidFill>
                  <a:prstClr val="black"/>
                </a:solidFill>
                <a:latin typeface="Arial" panose="020B0604020202020204"/>
                <a:cs typeface="Arial" panose="020B0604020202020204" pitchFamily="34" charset="0"/>
              </a:rPr>
              <a:t>Performance</a:t>
            </a:r>
          </a:p>
          <a:p>
            <a:pPr defTabSz="1524030">
              <a:lnSpc>
                <a:spcPct val="90000"/>
              </a:lnSpc>
            </a:pPr>
            <a:r>
              <a:rPr lang="en-US" sz="1833" dirty="0">
                <a:solidFill>
                  <a:prstClr val="black"/>
                </a:solidFill>
                <a:latin typeface="Arial" panose="020B0604020202020204"/>
                <a:cs typeface="Arial" panose="020B0604020202020204" pitchFamily="34" charset="0"/>
              </a:rPr>
              <a:t>(IOPS)</a:t>
            </a:r>
          </a:p>
        </p:txBody>
      </p:sp>
      <p:sp>
        <p:nvSpPr>
          <p:cNvPr id="8" name="TextBox 7"/>
          <p:cNvSpPr txBox="1"/>
          <p:nvPr/>
        </p:nvSpPr>
        <p:spPr>
          <a:xfrm>
            <a:off x="13570956" y="5213487"/>
            <a:ext cx="1721497" cy="600036"/>
          </a:xfrm>
          <a:prstGeom prst="rect">
            <a:avLst/>
          </a:prstGeom>
          <a:noFill/>
        </p:spPr>
        <p:txBody>
          <a:bodyPr wrap="none" rtlCol="0">
            <a:spAutoFit/>
          </a:bodyPr>
          <a:lstStyle/>
          <a:p>
            <a:pPr algn="r" defTabSz="1524030">
              <a:lnSpc>
                <a:spcPct val="90000"/>
              </a:lnSpc>
            </a:pPr>
            <a:r>
              <a:rPr lang="en-US" sz="1833" b="1" dirty="0">
                <a:solidFill>
                  <a:prstClr val="black"/>
                </a:solidFill>
                <a:latin typeface="Arial" panose="020B0604020202020204"/>
                <a:cs typeface="Arial" panose="020B0604020202020204" pitchFamily="34" charset="0"/>
              </a:rPr>
              <a:t>Capacity</a:t>
            </a:r>
          </a:p>
          <a:p>
            <a:pPr algn="r" defTabSz="1524030">
              <a:lnSpc>
                <a:spcPct val="90000"/>
              </a:lnSpc>
            </a:pPr>
            <a:r>
              <a:rPr lang="en-US" sz="1833" dirty="0">
                <a:solidFill>
                  <a:prstClr val="black"/>
                </a:solidFill>
                <a:latin typeface="Arial" panose="020B0604020202020204"/>
                <a:cs typeface="Arial" panose="020B0604020202020204" pitchFamily="34" charset="0"/>
              </a:rPr>
              <a:t>(Effective TBs)</a:t>
            </a:r>
          </a:p>
        </p:txBody>
      </p:sp>
      <p:sp>
        <p:nvSpPr>
          <p:cNvPr id="9" name="TextBox 8"/>
          <p:cNvSpPr txBox="1"/>
          <p:nvPr/>
        </p:nvSpPr>
        <p:spPr>
          <a:xfrm>
            <a:off x="5056217" y="6574047"/>
            <a:ext cx="3484533" cy="738728"/>
          </a:xfrm>
          <a:prstGeom prst="rect">
            <a:avLst/>
          </a:prstGeom>
          <a:noFill/>
        </p:spPr>
        <p:txBody>
          <a:bodyPr wrap="square" rtlCol="0">
            <a:spAutoFit/>
          </a:bodyPr>
          <a:lstStyle/>
          <a:p>
            <a:pPr algn="ctr" defTabSz="1524030">
              <a:lnSpc>
                <a:spcPct val="90000"/>
              </a:lnSpc>
            </a:pPr>
            <a:r>
              <a:rPr lang="en-US" sz="2667" b="1" dirty="0">
                <a:solidFill>
                  <a:prstClr val="black"/>
                </a:solidFill>
                <a:latin typeface="Arial" panose="020B0604020202020204"/>
                <a:cs typeface="Arial" panose="020B0604020202020204" pitchFamily="34" charset="0"/>
              </a:rPr>
              <a:t>All Flash Arrays</a:t>
            </a:r>
          </a:p>
          <a:p>
            <a:pPr algn="ctr" defTabSz="1524030">
              <a:lnSpc>
                <a:spcPct val="90000"/>
              </a:lnSpc>
            </a:pPr>
            <a:r>
              <a:rPr lang="en-US" sz="2000" b="1" dirty="0">
                <a:solidFill>
                  <a:prstClr val="black"/>
                </a:solidFill>
                <a:latin typeface="Arial" panose="020B0604020202020204"/>
                <a:cs typeface="Arial" panose="020B0604020202020204" pitchFamily="34" charset="0"/>
              </a:rPr>
              <a:t>AF series</a:t>
            </a:r>
          </a:p>
        </p:txBody>
      </p:sp>
      <p:sp>
        <p:nvSpPr>
          <p:cNvPr id="10" name="TextBox 9"/>
          <p:cNvSpPr txBox="1"/>
          <p:nvPr/>
        </p:nvSpPr>
        <p:spPr>
          <a:xfrm>
            <a:off x="9514520" y="6574047"/>
            <a:ext cx="4201480" cy="738728"/>
          </a:xfrm>
          <a:prstGeom prst="rect">
            <a:avLst/>
          </a:prstGeom>
          <a:noFill/>
        </p:spPr>
        <p:txBody>
          <a:bodyPr wrap="square" rtlCol="0">
            <a:spAutoFit/>
          </a:bodyPr>
          <a:lstStyle/>
          <a:p>
            <a:pPr algn="ctr" defTabSz="1524030">
              <a:lnSpc>
                <a:spcPct val="90000"/>
              </a:lnSpc>
            </a:pPr>
            <a:r>
              <a:rPr lang="en-US" sz="2667" b="1" dirty="0">
                <a:solidFill>
                  <a:prstClr val="black"/>
                </a:solidFill>
                <a:latin typeface="Arial" panose="020B0604020202020204"/>
                <a:cs typeface="Arial" panose="020B0604020202020204" pitchFamily="34" charset="0"/>
              </a:rPr>
              <a:t>Hybrid Flash Arrays</a:t>
            </a:r>
          </a:p>
          <a:p>
            <a:pPr algn="ctr" defTabSz="1524030">
              <a:lnSpc>
                <a:spcPct val="90000"/>
              </a:lnSpc>
            </a:pPr>
            <a:r>
              <a:rPr lang="en-US" sz="2000" b="1" dirty="0">
                <a:solidFill>
                  <a:prstClr val="black"/>
                </a:solidFill>
                <a:latin typeface="Arial" panose="020B0604020202020204"/>
                <a:cs typeface="Arial" panose="020B0604020202020204" pitchFamily="34" charset="0"/>
              </a:rPr>
              <a:t>HF series</a:t>
            </a:r>
          </a:p>
        </p:txBody>
      </p:sp>
      <p:sp>
        <p:nvSpPr>
          <p:cNvPr id="12" name="TextBox 11"/>
          <p:cNvSpPr txBox="1"/>
          <p:nvPr/>
        </p:nvSpPr>
        <p:spPr>
          <a:xfrm>
            <a:off x="2095501" y="7488802"/>
            <a:ext cx="2674652" cy="461729"/>
          </a:xfrm>
          <a:prstGeom prst="rect">
            <a:avLst/>
          </a:prstGeom>
          <a:noFill/>
        </p:spPr>
        <p:txBody>
          <a:bodyPr wrap="square" rtlCol="0" anchor="ctr">
            <a:spAutoFit/>
          </a:bodyPr>
          <a:lstStyle/>
          <a:p>
            <a:pPr algn="r" defTabSz="1524030">
              <a:lnSpc>
                <a:spcPct val="90000"/>
              </a:lnSpc>
            </a:pPr>
            <a:r>
              <a:rPr lang="en-US" sz="2667" b="1" dirty="0">
                <a:solidFill>
                  <a:prstClr val="black"/>
                </a:solidFill>
                <a:latin typeface="Arial" panose="020B0604020202020204"/>
                <a:cs typeface="Arial" panose="020B0604020202020204" pitchFamily="34" charset="0"/>
              </a:rPr>
              <a:t>Storage Tier</a:t>
            </a:r>
          </a:p>
        </p:txBody>
      </p:sp>
      <p:sp>
        <p:nvSpPr>
          <p:cNvPr id="13" name="TextBox 12"/>
          <p:cNvSpPr txBox="1"/>
          <p:nvPr/>
        </p:nvSpPr>
        <p:spPr>
          <a:xfrm>
            <a:off x="5056219" y="7433083"/>
            <a:ext cx="6575168" cy="573168"/>
          </a:xfrm>
          <a:prstGeom prst="rect">
            <a:avLst/>
          </a:prstGeom>
          <a:solidFill>
            <a:schemeClr val="accent3"/>
          </a:solidFill>
        </p:spPr>
        <p:txBody>
          <a:bodyPr wrap="square" rtlCol="0" anchor="ctr">
            <a:noAutofit/>
          </a:bodyPr>
          <a:lstStyle/>
          <a:p>
            <a:pPr algn="ctr" defTabSz="1524030"/>
            <a:r>
              <a:rPr lang="en-US" sz="2250" dirty="0">
                <a:solidFill>
                  <a:prstClr val="white"/>
                </a:solidFill>
                <a:latin typeface="Arial" panose="020B0604020202020204"/>
                <a:cs typeface="Arial" panose="020B0604020202020204" pitchFamily="34" charset="0"/>
              </a:rPr>
              <a:t>Primary storage</a:t>
            </a:r>
          </a:p>
        </p:txBody>
      </p:sp>
      <p:sp>
        <p:nvSpPr>
          <p:cNvPr id="14" name="TextBox 13"/>
          <p:cNvSpPr txBox="1"/>
          <p:nvPr/>
        </p:nvSpPr>
        <p:spPr>
          <a:xfrm>
            <a:off x="11698945" y="7433083"/>
            <a:ext cx="3593507" cy="573168"/>
          </a:xfrm>
          <a:prstGeom prst="rect">
            <a:avLst/>
          </a:prstGeom>
          <a:solidFill>
            <a:schemeClr val="accent2"/>
          </a:solidFill>
        </p:spPr>
        <p:txBody>
          <a:bodyPr wrap="square" rtlCol="0" anchor="ctr">
            <a:noAutofit/>
          </a:bodyPr>
          <a:lstStyle/>
          <a:p>
            <a:pPr algn="ctr" defTabSz="1524030"/>
            <a:r>
              <a:rPr lang="en-US" sz="2250" dirty="0">
                <a:solidFill>
                  <a:prstClr val="white"/>
                </a:solidFill>
                <a:latin typeface="Arial" panose="020B0604020202020204"/>
                <a:cs typeface="Arial" panose="020B0604020202020204" pitchFamily="34" charset="0"/>
              </a:rPr>
              <a:t>Secondary storage</a:t>
            </a:r>
          </a:p>
        </p:txBody>
      </p:sp>
      <p:sp>
        <p:nvSpPr>
          <p:cNvPr id="15" name="TextBox 14"/>
          <p:cNvSpPr txBox="1"/>
          <p:nvPr/>
        </p:nvSpPr>
        <p:spPr>
          <a:xfrm>
            <a:off x="5056219" y="8507539"/>
            <a:ext cx="3484532" cy="707886"/>
          </a:xfrm>
          <a:prstGeom prst="rect">
            <a:avLst/>
          </a:prstGeom>
          <a:noFill/>
        </p:spPr>
        <p:txBody>
          <a:bodyPr wrap="square" rtlCol="0">
            <a:spAutoFit/>
          </a:bodyPr>
          <a:lstStyle/>
          <a:p>
            <a:pPr algn="ctr" defTabSz="1524030"/>
            <a:r>
              <a:rPr lang="en-US" sz="2000" dirty="0">
                <a:solidFill>
                  <a:prstClr val="black"/>
                </a:solidFill>
                <a:latin typeface="Arial" panose="020B0604020202020204"/>
                <a:cs typeface="Arial" panose="020B0604020202020204" pitchFamily="34" charset="0"/>
              </a:rPr>
              <a:t>High performance primary applications</a:t>
            </a:r>
          </a:p>
        </p:txBody>
      </p:sp>
      <p:sp>
        <p:nvSpPr>
          <p:cNvPr id="16" name="TextBox 15"/>
          <p:cNvSpPr txBox="1"/>
          <p:nvPr/>
        </p:nvSpPr>
        <p:spPr>
          <a:xfrm>
            <a:off x="8602495" y="8507538"/>
            <a:ext cx="3059660" cy="707886"/>
          </a:xfrm>
          <a:prstGeom prst="rect">
            <a:avLst/>
          </a:prstGeom>
          <a:noFill/>
        </p:spPr>
        <p:txBody>
          <a:bodyPr wrap="square" rtlCol="0">
            <a:spAutoFit/>
          </a:bodyPr>
          <a:lstStyle/>
          <a:p>
            <a:pPr algn="ctr" defTabSz="1524030"/>
            <a:r>
              <a:rPr lang="en-US" sz="2000" dirty="0">
                <a:solidFill>
                  <a:prstClr val="black"/>
                </a:solidFill>
                <a:latin typeface="Arial" panose="020B0604020202020204"/>
                <a:cs typeface="Arial" panose="020B0604020202020204" pitchFamily="34" charset="0"/>
              </a:rPr>
              <a:t>Other primary applications</a:t>
            </a:r>
          </a:p>
        </p:txBody>
      </p:sp>
      <p:sp>
        <p:nvSpPr>
          <p:cNvPr id="17" name="TextBox 16"/>
          <p:cNvSpPr txBox="1"/>
          <p:nvPr/>
        </p:nvSpPr>
        <p:spPr>
          <a:xfrm>
            <a:off x="11531842" y="8507539"/>
            <a:ext cx="3760612" cy="707886"/>
          </a:xfrm>
          <a:prstGeom prst="rect">
            <a:avLst/>
          </a:prstGeom>
          <a:noFill/>
        </p:spPr>
        <p:txBody>
          <a:bodyPr wrap="square" rtlCol="0">
            <a:spAutoFit/>
          </a:bodyPr>
          <a:lstStyle/>
          <a:p>
            <a:pPr algn="ctr" defTabSz="1524030"/>
            <a:r>
              <a:rPr lang="en-US" sz="2000" dirty="0">
                <a:solidFill>
                  <a:prstClr val="black"/>
                </a:solidFill>
                <a:latin typeface="Arial" panose="020B0604020202020204"/>
                <a:cs typeface="Arial" panose="020B0604020202020204" pitchFamily="34" charset="0"/>
              </a:rPr>
              <a:t>Veeam, DR, dev/test, </a:t>
            </a:r>
            <a:br>
              <a:rPr lang="en-US" sz="2000" dirty="0">
                <a:solidFill>
                  <a:prstClr val="black"/>
                </a:solidFill>
                <a:latin typeface="Arial" panose="020B0604020202020204"/>
                <a:cs typeface="Arial" panose="020B0604020202020204" pitchFamily="34" charset="0"/>
              </a:rPr>
            </a:br>
            <a:r>
              <a:rPr lang="en-US" sz="2000" dirty="0">
                <a:solidFill>
                  <a:prstClr val="black"/>
                </a:solidFill>
                <a:latin typeface="Arial" panose="020B0604020202020204"/>
                <a:cs typeface="Arial" panose="020B0604020202020204" pitchFamily="34" charset="0"/>
              </a:rPr>
              <a:t>other secondary apps</a:t>
            </a:r>
          </a:p>
        </p:txBody>
      </p:sp>
      <p:sp>
        <p:nvSpPr>
          <p:cNvPr id="18" name="TextBox 17"/>
          <p:cNvSpPr txBox="1"/>
          <p:nvPr/>
        </p:nvSpPr>
        <p:spPr>
          <a:xfrm>
            <a:off x="1009654" y="8668737"/>
            <a:ext cx="3760498" cy="461729"/>
          </a:xfrm>
          <a:prstGeom prst="rect">
            <a:avLst/>
          </a:prstGeom>
          <a:noFill/>
        </p:spPr>
        <p:txBody>
          <a:bodyPr wrap="square" rtlCol="0" anchor="ctr">
            <a:spAutoFit/>
          </a:bodyPr>
          <a:lstStyle/>
          <a:p>
            <a:pPr algn="r" defTabSz="1524030">
              <a:lnSpc>
                <a:spcPct val="90000"/>
              </a:lnSpc>
            </a:pPr>
            <a:r>
              <a:rPr lang="en-US" sz="2667" b="1" dirty="0">
                <a:solidFill>
                  <a:prstClr val="black"/>
                </a:solidFill>
                <a:latin typeface="Arial" panose="020B0604020202020204"/>
                <a:cs typeface="Arial" panose="020B0604020202020204" pitchFamily="34" charset="0"/>
              </a:rPr>
              <a:t>Usage / Workloads</a:t>
            </a:r>
          </a:p>
        </p:txBody>
      </p:sp>
      <p:pic>
        <p:nvPicPr>
          <p:cNvPr id="3" name="Picture 2"/>
          <p:cNvPicPr>
            <a:picLocks noChangeAspect="1"/>
          </p:cNvPicPr>
          <p:nvPr/>
        </p:nvPicPr>
        <p:blipFill rotWithShape="1">
          <a:blip r:embed="rId3"/>
          <a:srcRect t="25144"/>
          <a:stretch/>
        </p:blipFill>
        <p:spPr>
          <a:xfrm>
            <a:off x="7831276" y="3734913"/>
            <a:ext cx="4600625" cy="1702570"/>
          </a:xfrm>
          <a:prstGeom prst="rect">
            <a:avLst/>
          </a:prstGeom>
        </p:spPr>
      </p:pic>
      <p:pic>
        <p:nvPicPr>
          <p:cNvPr id="55" name="Picture 54"/>
          <p:cNvPicPr>
            <a:picLocks noChangeAspect="1"/>
          </p:cNvPicPr>
          <p:nvPr/>
        </p:nvPicPr>
        <p:blipFill rotWithShape="1">
          <a:blip r:embed="rId4"/>
          <a:srcRect l="6822" t="8914" r="5118" b="8914"/>
          <a:stretch/>
        </p:blipFill>
        <p:spPr>
          <a:xfrm>
            <a:off x="5334000" y="2271843"/>
            <a:ext cx="1865610" cy="1865610"/>
          </a:xfrm>
          <a:prstGeom prst="ellipse">
            <a:avLst/>
          </a:prstGeom>
        </p:spPr>
      </p:pic>
      <p:pic>
        <p:nvPicPr>
          <p:cNvPr id="4" name="Picture 3"/>
          <p:cNvPicPr>
            <a:picLocks noChangeAspect="1"/>
          </p:cNvPicPr>
          <p:nvPr/>
        </p:nvPicPr>
        <p:blipFill>
          <a:blip r:embed="rId5"/>
          <a:stretch>
            <a:fillRect/>
          </a:stretch>
        </p:blipFill>
        <p:spPr>
          <a:xfrm>
            <a:off x="12573001" y="2179359"/>
            <a:ext cx="4222222" cy="1555555"/>
          </a:xfrm>
          <a:prstGeom prst="rect">
            <a:avLst/>
          </a:prstGeom>
        </p:spPr>
      </p:pic>
    </p:spTree>
    <p:extLst>
      <p:ext uri="{BB962C8B-B14F-4D97-AF65-F5344CB8AC3E}">
        <p14:creationId xmlns:p14="http://schemas.microsoft.com/office/powerpoint/2010/main" val="396169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All Flash Arrays </a:t>
            </a:r>
            <a:r>
              <a:rPr lang="mr-IN" dirty="0"/>
              <a:t>–</a:t>
            </a:r>
            <a:r>
              <a:rPr lang="en-US" dirty="0"/>
              <a:t> For High-Performance Primary Workloads</a:t>
            </a:r>
          </a:p>
        </p:txBody>
      </p:sp>
      <p:sp>
        <p:nvSpPr>
          <p:cNvPr id="166" name="Rectangle 165"/>
          <p:cNvSpPr/>
          <p:nvPr/>
        </p:nvSpPr>
        <p:spPr>
          <a:xfrm>
            <a:off x="11757756" y="2393368"/>
            <a:ext cx="7038245" cy="72285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52420" tIns="76212" rIns="152420" bIns="76212" rtlCol="0" anchor="ctr"/>
          <a:lstStyle/>
          <a:p>
            <a:pPr defTabSz="1015252">
              <a:defRPr/>
            </a:pPr>
            <a:r>
              <a:rPr lang="en-US" sz="3333" b="1" kern="0" dirty="0">
                <a:solidFill>
                  <a:prstClr val="black"/>
                </a:solidFill>
                <a:latin typeface="MetricHPE"/>
                <a:cs typeface="Arial" panose="020B0604020202020204" pitchFamily="34" charset="0"/>
              </a:rPr>
              <a:t>Sheer Performance and Scalability</a:t>
            </a:r>
          </a:p>
        </p:txBody>
      </p:sp>
      <p:sp>
        <p:nvSpPr>
          <p:cNvPr id="167" name="Rectangle 166"/>
          <p:cNvSpPr/>
          <p:nvPr/>
        </p:nvSpPr>
        <p:spPr>
          <a:xfrm>
            <a:off x="11757758" y="7612746"/>
            <a:ext cx="3975660" cy="6232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52420" tIns="76212" rIns="152420" bIns="76212" rtlCol="0" anchor="ctr"/>
          <a:lstStyle/>
          <a:p>
            <a:pPr defTabSz="1015252">
              <a:defRPr/>
            </a:pPr>
            <a:r>
              <a:rPr lang="en-US" sz="3333" b="1" kern="0" dirty="0">
                <a:solidFill>
                  <a:prstClr val="black"/>
                </a:solidFill>
                <a:latin typeface="MetricHPE"/>
                <a:cs typeface="Arial" panose="020B0604020202020204" pitchFamily="34" charset="0"/>
              </a:rPr>
              <a:t>Absolute Resiliency</a:t>
            </a:r>
          </a:p>
        </p:txBody>
      </p:sp>
      <p:cxnSp>
        <p:nvCxnSpPr>
          <p:cNvPr id="370" name="Straight Connector 369"/>
          <p:cNvCxnSpPr/>
          <p:nvPr/>
        </p:nvCxnSpPr>
        <p:spPr>
          <a:xfrm rot="5400000">
            <a:off x="14230160" y="4817905"/>
            <a:ext cx="0" cy="4985907"/>
          </a:xfrm>
          <a:prstGeom prst="line">
            <a:avLst/>
          </a:prstGeom>
          <a:ln w="6350">
            <a:solidFill>
              <a:schemeClr val="tx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3197813" y="3155995"/>
            <a:ext cx="4506595" cy="1426224"/>
          </a:xfrm>
          <a:prstGeom prst="rect">
            <a:avLst/>
          </a:prstGeom>
        </p:spPr>
        <p:txBody>
          <a:bodyPr wrap="square">
            <a:spAutoFit/>
          </a:bodyPr>
          <a:lstStyle/>
          <a:p>
            <a:pPr marL="253992" lvl="1" indent="-253992" defTabSz="2031941">
              <a:spcBef>
                <a:spcPts val="445"/>
              </a:spcBef>
              <a:buFont typeface="Arial" panose="020B0604020202020204" pitchFamily="34" charset="0"/>
              <a:buChar char="•"/>
              <a:defRPr/>
            </a:pPr>
            <a:r>
              <a:rPr lang="en-US" sz="2667" kern="0" dirty="0">
                <a:solidFill>
                  <a:sysClr val="windowText" lastClr="000000"/>
                </a:solidFill>
                <a:latin typeface="MetricHPE"/>
                <a:cs typeface="Arial" panose="020B0604020202020204" pitchFamily="34" charset="0"/>
              </a:rPr>
              <a:t>Scale-up and scale-out</a:t>
            </a:r>
          </a:p>
          <a:p>
            <a:pPr marL="253992" lvl="1" indent="-253992" defTabSz="2031941">
              <a:spcBef>
                <a:spcPts val="445"/>
              </a:spcBef>
              <a:buFont typeface="Arial" panose="020B0604020202020204" pitchFamily="34" charset="0"/>
              <a:buChar char="•"/>
              <a:defRPr/>
            </a:pPr>
            <a:r>
              <a:rPr lang="en-US" sz="2667" kern="0" dirty="0">
                <a:solidFill>
                  <a:sysClr val="windowText" lastClr="000000"/>
                </a:solidFill>
                <a:latin typeface="MetricHPE"/>
                <a:cs typeface="Arial" panose="020B0604020202020204" pitchFamily="34" charset="0"/>
              </a:rPr>
              <a:t>Always on data services</a:t>
            </a:r>
          </a:p>
          <a:p>
            <a:pPr marL="253992" lvl="1" indent="-253992" defTabSz="2031941">
              <a:spcBef>
                <a:spcPts val="445"/>
              </a:spcBef>
              <a:buFont typeface="Arial" panose="020B0604020202020204" pitchFamily="34" charset="0"/>
              <a:buChar char="•"/>
              <a:defRPr/>
            </a:pPr>
            <a:r>
              <a:rPr lang="en-US" sz="2667" kern="0" dirty="0">
                <a:solidFill>
                  <a:sysClr val="windowText" lastClr="000000"/>
                </a:solidFill>
                <a:latin typeface="MetricHPE"/>
                <a:cs typeface="Arial" panose="020B0604020202020204" pitchFamily="34" charset="0"/>
              </a:rPr>
              <a:t>Quality of service</a:t>
            </a:r>
          </a:p>
        </p:txBody>
      </p:sp>
      <p:sp>
        <p:nvSpPr>
          <p:cNvPr id="165" name="Rectangle 164"/>
          <p:cNvSpPr/>
          <p:nvPr/>
        </p:nvSpPr>
        <p:spPr>
          <a:xfrm>
            <a:off x="11737207" y="4925107"/>
            <a:ext cx="4199342" cy="79514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52420" tIns="76212" rIns="152420" bIns="76212" rtlCol="0" anchor="ctr"/>
          <a:lstStyle/>
          <a:p>
            <a:pPr defTabSz="1015252">
              <a:defRPr/>
            </a:pPr>
            <a:r>
              <a:rPr lang="en-US" sz="3333" b="1" kern="0" dirty="0">
                <a:solidFill>
                  <a:prstClr val="black"/>
                </a:solidFill>
                <a:latin typeface="MetricHPE"/>
                <a:cs typeface="Arial" panose="020B0604020202020204" pitchFamily="34" charset="0"/>
              </a:rPr>
              <a:t>33%-66% less TCO </a:t>
            </a:r>
          </a:p>
        </p:txBody>
      </p:sp>
      <p:sp>
        <p:nvSpPr>
          <p:cNvPr id="440" name="Rectangle 439"/>
          <p:cNvSpPr/>
          <p:nvPr/>
        </p:nvSpPr>
        <p:spPr>
          <a:xfrm>
            <a:off x="13197813" y="5665070"/>
            <a:ext cx="4968145" cy="13969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52420" tIns="76212" rIns="152420" bIns="76212" rtlCol="0" anchor="ctr"/>
          <a:lstStyle/>
          <a:p>
            <a:pPr marL="253992" lvl="1" indent="-253992" defTabSz="2031941">
              <a:spcBef>
                <a:spcPts val="445"/>
              </a:spcBef>
              <a:buFont typeface="Arial" panose="020B0604020202020204" pitchFamily="34" charset="0"/>
              <a:buChar char="•"/>
              <a:defRPr/>
            </a:pPr>
            <a:r>
              <a:rPr lang="en-US" sz="2667" kern="0" dirty="0">
                <a:solidFill>
                  <a:sysClr val="windowText" lastClr="000000"/>
                </a:solidFill>
                <a:latin typeface="MetricHPE"/>
                <a:cs typeface="Arial" panose="020B0604020202020204" pitchFamily="34" charset="0"/>
              </a:rPr>
              <a:t>20% more usable capacity</a:t>
            </a:r>
          </a:p>
          <a:p>
            <a:pPr marL="253992" lvl="1" indent="-253992" defTabSz="2031941">
              <a:spcBef>
                <a:spcPts val="445"/>
              </a:spcBef>
              <a:buFont typeface="Arial" panose="020B0604020202020204" pitchFamily="34" charset="0"/>
              <a:buChar char="•"/>
              <a:defRPr/>
            </a:pPr>
            <a:r>
              <a:rPr lang="en-US" sz="2667" kern="0" dirty="0">
                <a:solidFill>
                  <a:sysClr val="windowText" lastClr="000000"/>
                </a:solidFill>
                <a:latin typeface="MetricHPE"/>
                <a:cs typeface="Arial" panose="020B0604020202020204" pitchFamily="34" charset="0"/>
              </a:rPr>
              <a:t>Backup/DR at a third of the cost</a:t>
            </a:r>
          </a:p>
        </p:txBody>
      </p:sp>
      <p:grpSp>
        <p:nvGrpSpPr>
          <p:cNvPr id="39" name="Group 38"/>
          <p:cNvGrpSpPr>
            <a:grpSpLocks noChangeAspect="1"/>
          </p:cNvGrpSpPr>
          <p:nvPr/>
        </p:nvGrpSpPr>
        <p:grpSpPr>
          <a:xfrm>
            <a:off x="12033483" y="3360151"/>
            <a:ext cx="910167" cy="910165"/>
            <a:chOff x="5334000" y="677863"/>
            <a:chExt cx="550863" cy="550862"/>
          </a:xfrm>
        </p:grpSpPr>
        <p:sp>
          <p:nvSpPr>
            <p:cNvPr id="40" name="Freeform 82"/>
            <p:cNvSpPr>
              <a:spLocks/>
            </p:cNvSpPr>
            <p:nvPr/>
          </p:nvSpPr>
          <p:spPr bwMode="auto">
            <a:xfrm>
              <a:off x="5440363" y="784225"/>
              <a:ext cx="338138" cy="338137"/>
            </a:xfrm>
            <a:custGeom>
              <a:avLst/>
              <a:gdLst>
                <a:gd name="T0" fmla="*/ 213 w 213"/>
                <a:gd name="T1" fmla="*/ 0 h 213"/>
                <a:gd name="T2" fmla="*/ 213 w 213"/>
                <a:gd name="T3" fmla="*/ 87 h 213"/>
                <a:gd name="T4" fmla="*/ 193 w 213"/>
                <a:gd name="T5" fmla="*/ 87 h 213"/>
                <a:gd name="T6" fmla="*/ 193 w 213"/>
                <a:gd name="T7" fmla="*/ 34 h 213"/>
                <a:gd name="T8" fmla="*/ 34 w 213"/>
                <a:gd name="T9" fmla="*/ 193 h 213"/>
                <a:gd name="T10" fmla="*/ 87 w 213"/>
                <a:gd name="T11" fmla="*/ 193 h 213"/>
                <a:gd name="T12" fmla="*/ 87 w 213"/>
                <a:gd name="T13" fmla="*/ 213 h 213"/>
                <a:gd name="T14" fmla="*/ 0 w 213"/>
                <a:gd name="T15" fmla="*/ 213 h 213"/>
                <a:gd name="T16" fmla="*/ 0 w 213"/>
                <a:gd name="T17" fmla="*/ 126 h 213"/>
                <a:gd name="T18" fmla="*/ 20 w 213"/>
                <a:gd name="T19" fmla="*/ 126 h 213"/>
                <a:gd name="T20" fmla="*/ 20 w 213"/>
                <a:gd name="T21" fmla="*/ 179 h 213"/>
                <a:gd name="T22" fmla="*/ 179 w 213"/>
                <a:gd name="T23" fmla="*/ 20 h 213"/>
                <a:gd name="T24" fmla="*/ 126 w 213"/>
                <a:gd name="T25" fmla="*/ 20 h 213"/>
                <a:gd name="T26" fmla="*/ 126 w 213"/>
                <a:gd name="T27" fmla="*/ 0 h 213"/>
                <a:gd name="T28" fmla="*/ 213 w 213"/>
                <a:gd name="T29"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213">
                  <a:moveTo>
                    <a:pt x="213" y="0"/>
                  </a:moveTo>
                  <a:lnTo>
                    <a:pt x="213" y="87"/>
                  </a:lnTo>
                  <a:lnTo>
                    <a:pt x="193" y="87"/>
                  </a:lnTo>
                  <a:lnTo>
                    <a:pt x="193" y="34"/>
                  </a:lnTo>
                  <a:lnTo>
                    <a:pt x="34" y="193"/>
                  </a:lnTo>
                  <a:lnTo>
                    <a:pt x="87" y="193"/>
                  </a:lnTo>
                  <a:lnTo>
                    <a:pt x="87" y="213"/>
                  </a:lnTo>
                  <a:lnTo>
                    <a:pt x="0" y="213"/>
                  </a:lnTo>
                  <a:lnTo>
                    <a:pt x="0" y="126"/>
                  </a:lnTo>
                  <a:lnTo>
                    <a:pt x="20" y="126"/>
                  </a:lnTo>
                  <a:lnTo>
                    <a:pt x="20" y="179"/>
                  </a:lnTo>
                  <a:lnTo>
                    <a:pt x="179" y="20"/>
                  </a:lnTo>
                  <a:lnTo>
                    <a:pt x="126" y="20"/>
                  </a:lnTo>
                  <a:lnTo>
                    <a:pt x="126" y="0"/>
                  </a:lnTo>
                  <a:lnTo>
                    <a:pt x="213" y="0"/>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defRPr/>
              </a:pPr>
              <a:endParaRPr lang="en-US" sz="3000" dirty="0">
                <a:solidFill>
                  <a:prstClr val="black"/>
                </a:solidFill>
                <a:latin typeface="MetricHPE"/>
              </a:endParaRPr>
            </a:p>
          </p:txBody>
        </p:sp>
        <p:sp>
          <p:nvSpPr>
            <p:cNvPr id="41" name="Freeform 83"/>
            <p:cNvSpPr>
              <a:spLocks noEditPoints="1"/>
            </p:cNvSpPr>
            <p:nvPr/>
          </p:nvSpPr>
          <p:spPr bwMode="auto">
            <a:xfrm>
              <a:off x="5334000" y="677863"/>
              <a:ext cx="550863" cy="550862"/>
            </a:xfrm>
            <a:custGeom>
              <a:avLst/>
              <a:gdLst>
                <a:gd name="T0" fmla="*/ 0 w 347"/>
                <a:gd name="T1" fmla="*/ 347 h 347"/>
                <a:gd name="T2" fmla="*/ 19 w 347"/>
                <a:gd name="T3" fmla="*/ 328 h 347"/>
                <a:gd name="T4" fmla="*/ 58 w 347"/>
                <a:gd name="T5" fmla="*/ 328 h 347"/>
                <a:gd name="T6" fmla="*/ 39 w 347"/>
                <a:gd name="T7" fmla="*/ 347 h 347"/>
                <a:gd name="T8" fmla="*/ 58 w 347"/>
                <a:gd name="T9" fmla="*/ 328 h 347"/>
                <a:gd name="T10" fmla="*/ 77 w 347"/>
                <a:gd name="T11" fmla="*/ 328 h 347"/>
                <a:gd name="T12" fmla="*/ 96 w 347"/>
                <a:gd name="T13" fmla="*/ 347 h 347"/>
                <a:gd name="T14" fmla="*/ 135 w 347"/>
                <a:gd name="T15" fmla="*/ 328 h 347"/>
                <a:gd name="T16" fmla="*/ 116 w 347"/>
                <a:gd name="T17" fmla="*/ 347 h 347"/>
                <a:gd name="T18" fmla="*/ 135 w 347"/>
                <a:gd name="T19" fmla="*/ 328 h 347"/>
                <a:gd name="T20" fmla="*/ 154 w 347"/>
                <a:gd name="T21" fmla="*/ 328 h 347"/>
                <a:gd name="T22" fmla="*/ 174 w 347"/>
                <a:gd name="T23" fmla="*/ 347 h 347"/>
                <a:gd name="T24" fmla="*/ 19 w 347"/>
                <a:gd name="T25" fmla="*/ 251 h 347"/>
                <a:gd name="T26" fmla="*/ 0 w 347"/>
                <a:gd name="T27" fmla="*/ 270 h 347"/>
                <a:gd name="T28" fmla="*/ 19 w 347"/>
                <a:gd name="T29" fmla="*/ 251 h 347"/>
                <a:gd name="T30" fmla="*/ 0 w 347"/>
                <a:gd name="T31" fmla="*/ 212 h 347"/>
                <a:gd name="T32" fmla="*/ 19 w 347"/>
                <a:gd name="T33" fmla="*/ 231 h 347"/>
                <a:gd name="T34" fmla="*/ 19 w 347"/>
                <a:gd name="T35" fmla="*/ 174 h 347"/>
                <a:gd name="T36" fmla="*/ 0 w 347"/>
                <a:gd name="T37" fmla="*/ 193 h 347"/>
                <a:gd name="T38" fmla="*/ 19 w 347"/>
                <a:gd name="T39" fmla="*/ 174 h 347"/>
                <a:gd name="T40" fmla="*/ 0 w 347"/>
                <a:gd name="T41" fmla="*/ 289 h 347"/>
                <a:gd name="T42" fmla="*/ 19 w 347"/>
                <a:gd name="T43" fmla="*/ 308 h 347"/>
                <a:gd name="T44" fmla="*/ 347 w 347"/>
                <a:gd name="T45" fmla="*/ 0 h 347"/>
                <a:gd name="T46" fmla="*/ 328 w 347"/>
                <a:gd name="T47" fmla="*/ 19 h 347"/>
                <a:gd name="T48" fmla="*/ 347 w 347"/>
                <a:gd name="T49" fmla="*/ 0 h 347"/>
                <a:gd name="T50" fmla="*/ 289 w 347"/>
                <a:gd name="T51" fmla="*/ 0 h 347"/>
                <a:gd name="T52" fmla="*/ 308 w 347"/>
                <a:gd name="T53" fmla="*/ 19 h 347"/>
                <a:gd name="T54" fmla="*/ 270 w 347"/>
                <a:gd name="T55" fmla="*/ 0 h 347"/>
                <a:gd name="T56" fmla="*/ 251 w 347"/>
                <a:gd name="T57" fmla="*/ 19 h 347"/>
                <a:gd name="T58" fmla="*/ 270 w 347"/>
                <a:gd name="T59" fmla="*/ 0 h 347"/>
                <a:gd name="T60" fmla="*/ 212 w 347"/>
                <a:gd name="T61" fmla="*/ 0 h 347"/>
                <a:gd name="T62" fmla="*/ 231 w 347"/>
                <a:gd name="T63" fmla="*/ 19 h 347"/>
                <a:gd name="T64" fmla="*/ 193 w 347"/>
                <a:gd name="T65" fmla="*/ 0 h 347"/>
                <a:gd name="T66" fmla="*/ 174 w 347"/>
                <a:gd name="T67" fmla="*/ 19 h 347"/>
                <a:gd name="T68" fmla="*/ 193 w 347"/>
                <a:gd name="T69" fmla="*/ 0 h 347"/>
                <a:gd name="T70" fmla="*/ 328 w 347"/>
                <a:gd name="T71" fmla="*/ 77 h 347"/>
                <a:gd name="T72" fmla="*/ 347 w 347"/>
                <a:gd name="T73" fmla="*/ 96 h 347"/>
                <a:gd name="T74" fmla="*/ 347 w 347"/>
                <a:gd name="T75" fmla="*/ 116 h 347"/>
                <a:gd name="T76" fmla="*/ 328 w 347"/>
                <a:gd name="T77" fmla="*/ 135 h 347"/>
                <a:gd name="T78" fmla="*/ 347 w 347"/>
                <a:gd name="T79" fmla="*/ 116 h 347"/>
                <a:gd name="T80" fmla="*/ 328 w 347"/>
                <a:gd name="T81" fmla="*/ 154 h 347"/>
                <a:gd name="T82" fmla="*/ 347 w 347"/>
                <a:gd name="T83" fmla="*/ 174 h 347"/>
                <a:gd name="T84" fmla="*/ 347 w 347"/>
                <a:gd name="T85" fmla="*/ 39 h 347"/>
                <a:gd name="T86" fmla="*/ 328 w 347"/>
                <a:gd name="T87" fmla="*/ 58 h 347"/>
                <a:gd name="T88" fmla="*/ 347 w 347"/>
                <a:gd name="T89" fmla="*/ 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7" h="347">
                  <a:moveTo>
                    <a:pt x="19" y="347"/>
                  </a:moveTo>
                  <a:lnTo>
                    <a:pt x="0" y="347"/>
                  </a:lnTo>
                  <a:lnTo>
                    <a:pt x="0" y="328"/>
                  </a:lnTo>
                  <a:lnTo>
                    <a:pt x="19" y="328"/>
                  </a:lnTo>
                  <a:lnTo>
                    <a:pt x="19" y="347"/>
                  </a:lnTo>
                  <a:close/>
                  <a:moveTo>
                    <a:pt x="58" y="328"/>
                  </a:moveTo>
                  <a:lnTo>
                    <a:pt x="39" y="328"/>
                  </a:lnTo>
                  <a:lnTo>
                    <a:pt x="39" y="347"/>
                  </a:lnTo>
                  <a:lnTo>
                    <a:pt x="58" y="347"/>
                  </a:lnTo>
                  <a:lnTo>
                    <a:pt x="58" y="328"/>
                  </a:lnTo>
                  <a:close/>
                  <a:moveTo>
                    <a:pt x="96" y="328"/>
                  </a:moveTo>
                  <a:lnTo>
                    <a:pt x="77" y="328"/>
                  </a:lnTo>
                  <a:lnTo>
                    <a:pt x="77" y="347"/>
                  </a:lnTo>
                  <a:lnTo>
                    <a:pt x="96" y="347"/>
                  </a:lnTo>
                  <a:lnTo>
                    <a:pt x="96" y="328"/>
                  </a:lnTo>
                  <a:close/>
                  <a:moveTo>
                    <a:pt x="135" y="328"/>
                  </a:moveTo>
                  <a:lnTo>
                    <a:pt x="116" y="328"/>
                  </a:lnTo>
                  <a:lnTo>
                    <a:pt x="116" y="347"/>
                  </a:lnTo>
                  <a:lnTo>
                    <a:pt x="135" y="347"/>
                  </a:lnTo>
                  <a:lnTo>
                    <a:pt x="135" y="328"/>
                  </a:lnTo>
                  <a:close/>
                  <a:moveTo>
                    <a:pt x="174" y="328"/>
                  </a:moveTo>
                  <a:lnTo>
                    <a:pt x="154" y="328"/>
                  </a:lnTo>
                  <a:lnTo>
                    <a:pt x="154" y="347"/>
                  </a:lnTo>
                  <a:lnTo>
                    <a:pt x="174" y="347"/>
                  </a:lnTo>
                  <a:lnTo>
                    <a:pt x="174" y="328"/>
                  </a:lnTo>
                  <a:close/>
                  <a:moveTo>
                    <a:pt x="19" y="251"/>
                  </a:moveTo>
                  <a:lnTo>
                    <a:pt x="0" y="251"/>
                  </a:lnTo>
                  <a:lnTo>
                    <a:pt x="0" y="270"/>
                  </a:lnTo>
                  <a:lnTo>
                    <a:pt x="19" y="270"/>
                  </a:lnTo>
                  <a:lnTo>
                    <a:pt x="19" y="251"/>
                  </a:lnTo>
                  <a:close/>
                  <a:moveTo>
                    <a:pt x="19" y="212"/>
                  </a:moveTo>
                  <a:lnTo>
                    <a:pt x="0" y="212"/>
                  </a:lnTo>
                  <a:lnTo>
                    <a:pt x="0" y="231"/>
                  </a:lnTo>
                  <a:lnTo>
                    <a:pt x="19" y="231"/>
                  </a:lnTo>
                  <a:lnTo>
                    <a:pt x="19" y="212"/>
                  </a:lnTo>
                  <a:close/>
                  <a:moveTo>
                    <a:pt x="19" y="174"/>
                  </a:moveTo>
                  <a:lnTo>
                    <a:pt x="0" y="174"/>
                  </a:lnTo>
                  <a:lnTo>
                    <a:pt x="0" y="193"/>
                  </a:lnTo>
                  <a:lnTo>
                    <a:pt x="19" y="193"/>
                  </a:lnTo>
                  <a:lnTo>
                    <a:pt x="19" y="174"/>
                  </a:lnTo>
                  <a:close/>
                  <a:moveTo>
                    <a:pt x="19" y="289"/>
                  </a:moveTo>
                  <a:lnTo>
                    <a:pt x="0" y="289"/>
                  </a:lnTo>
                  <a:lnTo>
                    <a:pt x="0" y="308"/>
                  </a:lnTo>
                  <a:lnTo>
                    <a:pt x="19" y="308"/>
                  </a:lnTo>
                  <a:lnTo>
                    <a:pt x="19" y="289"/>
                  </a:lnTo>
                  <a:close/>
                  <a:moveTo>
                    <a:pt x="347" y="0"/>
                  </a:moveTo>
                  <a:lnTo>
                    <a:pt x="328" y="0"/>
                  </a:lnTo>
                  <a:lnTo>
                    <a:pt x="328" y="19"/>
                  </a:lnTo>
                  <a:lnTo>
                    <a:pt x="347" y="19"/>
                  </a:lnTo>
                  <a:lnTo>
                    <a:pt x="347" y="0"/>
                  </a:lnTo>
                  <a:close/>
                  <a:moveTo>
                    <a:pt x="308" y="0"/>
                  </a:moveTo>
                  <a:lnTo>
                    <a:pt x="289" y="0"/>
                  </a:lnTo>
                  <a:lnTo>
                    <a:pt x="289" y="19"/>
                  </a:lnTo>
                  <a:lnTo>
                    <a:pt x="308" y="19"/>
                  </a:lnTo>
                  <a:lnTo>
                    <a:pt x="308" y="0"/>
                  </a:lnTo>
                  <a:close/>
                  <a:moveTo>
                    <a:pt x="270" y="0"/>
                  </a:moveTo>
                  <a:lnTo>
                    <a:pt x="251" y="0"/>
                  </a:lnTo>
                  <a:lnTo>
                    <a:pt x="251" y="19"/>
                  </a:lnTo>
                  <a:lnTo>
                    <a:pt x="270" y="19"/>
                  </a:lnTo>
                  <a:lnTo>
                    <a:pt x="270" y="0"/>
                  </a:lnTo>
                  <a:close/>
                  <a:moveTo>
                    <a:pt x="231" y="0"/>
                  </a:moveTo>
                  <a:lnTo>
                    <a:pt x="212" y="0"/>
                  </a:lnTo>
                  <a:lnTo>
                    <a:pt x="212" y="19"/>
                  </a:lnTo>
                  <a:lnTo>
                    <a:pt x="231" y="19"/>
                  </a:lnTo>
                  <a:lnTo>
                    <a:pt x="231" y="0"/>
                  </a:lnTo>
                  <a:close/>
                  <a:moveTo>
                    <a:pt x="193" y="0"/>
                  </a:moveTo>
                  <a:lnTo>
                    <a:pt x="174" y="0"/>
                  </a:lnTo>
                  <a:lnTo>
                    <a:pt x="174" y="19"/>
                  </a:lnTo>
                  <a:lnTo>
                    <a:pt x="193" y="19"/>
                  </a:lnTo>
                  <a:lnTo>
                    <a:pt x="193" y="0"/>
                  </a:lnTo>
                  <a:close/>
                  <a:moveTo>
                    <a:pt x="347" y="77"/>
                  </a:moveTo>
                  <a:lnTo>
                    <a:pt x="328" y="77"/>
                  </a:lnTo>
                  <a:lnTo>
                    <a:pt x="328" y="96"/>
                  </a:lnTo>
                  <a:lnTo>
                    <a:pt x="347" y="96"/>
                  </a:lnTo>
                  <a:lnTo>
                    <a:pt x="347" y="77"/>
                  </a:lnTo>
                  <a:close/>
                  <a:moveTo>
                    <a:pt x="347" y="116"/>
                  </a:moveTo>
                  <a:lnTo>
                    <a:pt x="328" y="116"/>
                  </a:lnTo>
                  <a:lnTo>
                    <a:pt x="328" y="135"/>
                  </a:lnTo>
                  <a:lnTo>
                    <a:pt x="347" y="135"/>
                  </a:lnTo>
                  <a:lnTo>
                    <a:pt x="347" y="116"/>
                  </a:lnTo>
                  <a:close/>
                  <a:moveTo>
                    <a:pt x="347" y="154"/>
                  </a:moveTo>
                  <a:lnTo>
                    <a:pt x="328" y="154"/>
                  </a:lnTo>
                  <a:lnTo>
                    <a:pt x="328" y="174"/>
                  </a:lnTo>
                  <a:lnTo>
                    <a:pt x="347" y="174"/>
                  </a:lnTo>
                  <a:lnTo>
                    <a:pt x="347" y="154"/>
                  </a:lnTo>
                  <a:close/>
                  <a:moveTo>
                    <a:pt x="347" y="39"/>
                  </a:moveTo>
                  <a:lnTo>
                    <a:pt x="328" y="39"/>
                  </a:lnTo>
                  <a:lnTo>
                    <a:pt x="328" y="58"/>
                  </a:lnTo>
                  <a:lnTo>
                    <a:pt x="347" y="58"/>
                  </a:lnTo>
                  <a:lnTo>
                    <a:pt x="347"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defRPr/>
              </a:pPr>
              <a:endParaRPr lang="en-US" sz="3000" dirty="0">
                <a:solidFill>
                  <a:prstClr val="black"/>
                </a:solidFill>
                <a:latin typeface="MetricHPE"/>
              </a:endParaRPr>
            </a:p>
          </p:txBody>
        </p:sp>
      </p:grpSp>
      <p:grpSp>
        <p:nvGrpSpPr>
          <p:cNvPr id="43" name="Group 42"/>
          <p:cNvGrpSpPr>
            <a:grpSpLocks noChangeAspect="1"/>
          </p:cNvGrpSpPr>
          <p:nvPr/>
        </p:nvGrpSpPr>
        <p:grpSpPr>
          <a:xfrm>
            <a:off x="12028192" y="5951748"/>
            <a:ext cx="920750" cy="920750"/>
            <a:chOff x="3085139" y="3066759"/>
            <a:chExt cx="552450" cy="552450"/>
          </a:xfrm>
        </p:grpSpPr>
        <p:sp>
          <p:nvSpPr>
            <p:cNvPr id="44" name="Freeform 5"/>
            <p:cNvSpPr>
              <a:spLocks/>
            </p:cNvSpPr>
            <p:nvPr/>
          </p:nvSpPr>
          <p:spPr bwMode="auto">
            <a:xfrm>
              <a:off x="3085139" y="3066759"/>
              <a:ext cx="552450" cy="552450"/>
            </a:xfrm>
            <a:custGeom>
              <a:avLst/>
              <a:gdLst>
                <a:gd name="T0" fmla="*/ 72 w 144"/>
                <a:gd name="T1" fmla="*/ 144 h 144"/>
                <a:gd name="T2" fmla="*/ 0 w 144"/>
                <a:gd name="T3" fmla="*/ 72 h 144"/>
                <a:gd name="T4" fmla="*/ 72 w 144"/>
                <a:gd name="T5" fmla="*/ 0 h 144"/>
                <a:gd name="T6" fmla="*/ 72 w 144"/>
                <a:gd name="T7" fmla="*/ 8 h 144"/>
                <a:gd name="T8" fmla="*/ 8 w 144"/>
                <a:gd name="T9" fmla="*/ 72 h 144"/>
                <a:gd name="T10" fmla="*/ 72 w 144"/>
                <a:gd name="T11" fmla="*/ 136 h 144"/>
                <a:gd name="T12" fmla="*/ 136 w 144"/>
                <a:gd name="T13" fmla="*/ 72 h 144"/>
                <a:gd name="T14" fmla="*/ 144 w 144"/>
                <a:gd name="T15" fmla="*/ 72 h 144"/>
                <a:gd name="T16" fmla="*/ 72 w 144"/>
                <a:gd name="T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72" y="144"/>
                  </a:moveTo>
                  <a:cubicBezTo>
                    <a:pt x="32" y="144"/>
                    <a:pt x="0" y="112"/>
                    <a:pt x="0" y="72"/>
                  </a:cubicBezTo>
                  <a:cubicBezTo>
                    <a:pt x="0" y="32"/>
                    <a:pt x="32" y="0"/>
                    <a:pt x="72" y="0"/>
                  </a:cubicBezTo>
                  <a:cubicBezTo>
                    <a:pt x="72" y="8"/>
                    <a:pt x="72" y="8"/>
                    <a:pt x="72" y="8"/>
                  </a:cubicBezTo>
                  <a:cubicBezTo>
                    <a:pt x="37" y="8"/>
                    <a:pt x="8" y="37"/>
                    <a:pt x="8" y="72"/>
                  </a:cubicBezTo>
                  <a:cubicBezTo>
                    <a:pt x="8" y="107"/>
                    <a:pt x="37" y="136"/>
                    <a:pt x="72" y="136"/>
                  </a:cubicBezTo>
                  <a:cubicBezTo>
                    <a:pt x="107" y="136"/>
                    <a:pt x="136" y="107"/>
                    <a:pt x="136" y="72"/>
                  </a:cubicBezTo>
                  <a:cubicBezTo>
                    <a:pt x="144" y="72"/>
                    <a:pt x="144" y="72"/>
                    <a:pt x="144" y="72"/>
                  </a:cubicBezTo>
                  <a:cubicBezTo>
                    <a:pt x="144" y="112"/>
                    <a:pt x="112" y="144"/>
                    <a:pt x="72" y="14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defRPr/>
              </a:pPr>
              <a:endParaRPr lang="en-US" sz="3000" dirty="0">
                <a:solidFill>
                  <a:prstClr val="black"/>
                </a:solidFill>
                <a:latin typeface="MetricHPE"/>
              </a:endParaRPr>
            </a:p>
          </p:txBody>
        </p:sp>
        <p:sp>
          <p:nvSpPr>
            <p:cNvPr id="45" name="Freeform 6"/>
            <p:cNvSpPr>
              <a:spLocks noEditPoints="1"/>
            </p:cNvSpPr>
            <p:nvPr/>
          </p:nvSpPr>
          <p:spPr bwMode="auto">
            <a:xfrm>
              <a:off x="3299452" y="3077872"/>
              <a:ext cx="327025" cy="403225"/>
            </a:xfrm>
            <a:custGeom>
              <a:avLst/>
              <a:gdLst>
                <a:gd name="T0" fmla="*/ 8 w 85"/>
                <a:gd name="T1" fmla="*/ 57 h 105"/>
                <a:gd name="T2" fmla="*/ 16 w 85"/>
                <a:gd name="T3" fmla="*/ 65 h 105"/>
                <a:gd name="T4" fmla="*/ 20 w 85"/>
                <a:gd name="T5" fmla="*/ 65 h 105"/>
                <a:gd name="T6" fmla="*/ 36 w 85"/>
                <a:gd name="T7" fmla="*/ 81 h 105"/>
                <a:gd name="T8" fmla="*/ 24 w 85"/>
                <a:gd name="T9" fmla="*/ 96 h 105"/>
                <a:gd name="T10" fmla="*/ 24 w 85"/>
                <a:gd name="T11" fmla="*/ 105 h 105"/>
                <a:gd name="T12" fmla="*/ 16 w 85"/>
                <a:gd name="T13" fmla="*/ 105 h 105"/>
                <a:gd name="T14" fmla="*/ 16 w 85"/>
                <a:gd name="T15" fmla="*/ 97 h 105"/>
                <a:gd name="T16" fmla="*/ 0 w 85"/>
                <a:gd name="T17" fmla="*/ 97 h 105"/>
                <a:gd name="T18" fmla="*/ 0 w 85"/>
                <a:gd name="T19" fmla="*/ 89 h 105"/>
                <a:gd name="T20" fmla="*/ 20 w 85"/>
                <a:gd name="T21" fmla="*/ 89 h 105"/>
                <a:gd name="T22" fmla="*/ 28 w 85"/>
                <a:gd name="T23" fmla="*/ 81 h 105"/>
                <a:gd name="T24" fmla="*/ 20 w 85"/>
                <a:gd name="T25" fmla="*/ 73 h 105"/>
                <a:gd name="T26" fmla="*/ 16 w 85"/>
                <a:gd name="T27" fmla="*/ 73 h 105"/>
                <a:gd name="T28" fmla="*/ 0 w 85"/>
                <a:gd name="T29" fmla="*/ 57 h 105"/>
                <a:gd name="T30" fmla="*/ 16 w 85"/>
                <a:gd name="T31" fmla="*/ 41 h 105"/>
                <a:gd name="T32" fmla="*/ 16 w 85"/>
                <a:gd name="T33" fmla="*/ 33 h 105"/>
                <a:gd name="T34" fmla="*/ 24 w 85"/>
                <a:gd name="T35" fmla="*/ 33 h 105"/>
                <a:gd name="T36" fmla="*/ 24 w 85"/>
                <a:gd name="T37" fmla="*/ 41 h 105"/>
                <a:gd name="T38" fmla="*/ 36 w 85"/>
                <a:gd name="T39" fmla="*/ 41 h 105"/>
                <a:gd name="T40" fmla="*/ 36 w 85"/>
                <a:gd name="T41" fmla="*/ 49 h 105"/>
                <a:gd name="T42" fmla="*/ 16 w 85"/>
                <a:gd name="T43" fmla="*/ 49 h 105"/>
                <a:gd name="T44" fmla="*/ 8 w 85"/>
                <a:gd name="T45" fmla="*/ 57 h 105"/>
                <a:gd name="T46" fmla="*/ 85 w 85"/>
                <a:gd name="T47" fmla="*/ 48 h 105"/>
                <a:gd name="T48" fmla="*/ 37 w 85"/>
                <a:gd name="T49" fmla="*/ 0 h 105"/>
                <a:gd name="T50" fmla="*/ 34 w 85"/>
                <a:gd name="T51" fmla="*/ 8 h 105"/>
                <a:gd name="T52" fmla="*/ 77 w 85"/>
                <a:gd name="T53" fmla="*/ 51 h 105"/>
                <a:gd name="T54" fmla="*/ 85 w 85"/>
                <a:gd name="T55" fmla="*/ 4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105">
                  <a:moveTo>
                    <a:pt x="8" y="57"/>
                  </a:moveTo>
                  <a:cubicBezTo>
                    <a:pt x="8" y="61"/>
                    <a:pt x="12" y="65"/>
                    <a:pt x="16" y="65"/>
                  </a:cubicBezTo>
                  <a:cubicBezTo>
                    <a:pt x="20" y="65"/>
                    <a:pt x="20" y="65"/>
                    <a:pt x="20" y="65"/>
                  </a:cubicBezTo>
                  <a:cubicBezTo>
                    <a:pt x="29" y="65"/>
                    <a:pt x="36" y="72"/>
                    <a:pt x="36" y="81"/>
                  </a:cubicBezTo>
                  <a:cubicBezTo>
                    <a:pt x="36" y="88"/>
                    <a:pt x="31" y="95"/>
                    <a:pt x="24" y="96"/>
                  </a:cubicBezTo>
                  <a:cubicBezTo>
                    <a:pt x="24" y="105"/>
                    <a:pt x="24" y="105"/>
                    <a:pt x="24" y="105"/>
                  </a:cubicBezTo>
                  <a:cubicBezTo>
                    <a:pt x="16" y="105"/>
                    <a:pt x="16" y="105"/>
                    <a:pt x="16" y="105"/>
                  </a:cubicBezTo>
                  <a:cubicBezTo>
                    <a:pt x="16" y="97"/>
                    <a:pt x="16" y="97"/>
                    <a:pt x="16" y="97"/>
                  </a:cubicBezTo>
                  <a:cubicBezTo>
                    <a:pt x="0" y="97"/>
                    <a:pt x="0" y="97"/>
                    <a:pt x="0" y="97"/>
                  </a:cubicBezTo>
                  <a:cubicBezTo>
                    <a:pt x="0" y="89"/>
                    <a:pt x="0" y="89"/>
                    <a:pt x="0" y="89"/>
                  </a:cubicBezTo>
                  <a:cubicBezTo>
                    <a:pt x="20" y="89"/>
                    <a:pt x="20" y="89"/>
                    <a:pt x="20" y="89"/>
                  </a:cubicBezTo>
                  <a:cubicBezTo>
                    <a:pt x="24" y="89"/>
                    <a:pt x="28" y="85"/>
                    <a:pt x="28" y="81"/>
                  </a:cubicBezTo>
                  <a:cubicBezTo>
                    <a:pt x="28" y="77"/>
                    <a:pt x="24" y="73"/>
                    <a:pt x="20" y="73"/>
                  </a:cubicBezTo>
                  <a:cubicBezTo>
                    <a:pt x="16" y="73"/>
                    <a:pt x="16" y="73"/>
                    <a:pt x="16" y="73"/>
                  </a:cubicBezTo>
                  <a:cubicBezTo>
                    <a:pt x="7" y="73"/>
                    <a:pt x="0" y="66"/>
                    <a:pt x="0" y="57"/>
                  </a:cubicBezTo>
                  <a:cubicBezTo>
                    <a:pt x="0" y="48"/>
                    <a:pt x="7" y="41"/>
                    <a:pt x="16" y="41"/>
                  </a:cubicBezTo>
                  <a:cubicBezTo>
                    <a:pt x="16" y="33"/>
                    <a:pt x="16" y="33"/>
                    <a:pt x="16" y="33"/>
                  </a:cubicBezTo>
                  <a:cubicBezTo>
                    <a:pt x="24" y="33"/>
                    <a:pt x="24" y="33"/>
                    <a:pt x="24" y="33"/>
                  </a:cubicBezTo>
                  <a:cubicBezTo>
                    <a:pt x="24" y="41"/>
                    <a:pt x="24" y="41"/>
                    <a:pt x="24" y="41"/>
                  </a:cubicBezTo>
                  <a:cubicBezTo>
                    <a:pt x="36" y="41"/>
                    <a:pt x="36" y="41"/>
                    <a:pt x="36" y="41"/>
                  </a:cubicBezTo>
                  <a:cubicBezTo>
                    <a:pt x="36" y="49"/>
                    <a:pt x="36" y="49"/>
                    <a:pt x="36" y="49"/>
                  </a:cubicBezTo>
                  <a:cubicBezTo>
                    <a:pt x="16" y="49"/>
                    <a:pt x="16" y="49"/>
                    <a:pt x="16" y="49"/>
                  </a:cubicBezTo>
                  <a:cubicBezTo>
                    <a:pt x="12" y="49"/>
                    <a:pt x="8" y="53"/>
                    <a:pt x="8" y="57"/>
                  </a:cubicBezTo>
                  <a:close/>
                  <a:moveTo>
                    <a:pt x="85" y="48"/>
                  </a:moveTo>
                  <a:cubicBezTo>
                    <a:pt x="78" y="25"/>
                    <a:pt x="60" y="7"/>
                    <a:pt x="37" y="0"/>
                  </a:cubicBezTo>
                  <a:cubicBezTo>
                    <a:pt x="34" y="8"/>
                    <a:pt x="34" y="8"/>
                    <a:pt x="34" y="8"/>
                  </a:cubicBezTo>
                  <a:cubicBezTo>
                    <a:pt x="55" y="14"/>
                    <a:pt x="71" y="30"/>
                    <a:pt x="77" y="51"/>
                  </a:cubicBezTo>
                  <a:lnTo>
                    <a:pt x="85" y="48"/>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defRPr/>
              </a:pPr>
              <a:endParaRPr lang="en-US" sz="3000" dirty="0">
                <a:solidFill>
                  <a:prstClr val="black"/>
                </a:solidFill>
                <a:latin typeface="MetricHPE"/>
              </a:endParaRPr>
            </a:p>
          </p:txBody>
        </p:sp>
      </p:grpSp>
      <p:grpSp>
        <p:nvGrpSpPr>
          <p:cNvPr id="46" name="Group 186"/>
          <p:cNvGrpSpPr>
            <a:grpSpLocks noChangeAspect="1"/>
          </p:cNvGrpSpPr>
          <p:nvPr/>
        </p:nvGrpSpPr>
        <p:grpSpPr bwMode="auto">
          <a:xfrm>
            <a:off x="12054111" y="8509001"/>
            <a:ext cx="865188" cy="1074208"/>
            <a:chOff x="6083" y="2684"/>
            <a:chExt cx="327" cy="406"/>
          </a:xfrm>
          <a:solidFill>
            <a:schemeClr val="tx1"/>
          </a:solidFill>
        </p:grpSpPr>
        <p:sp>
          <p:nvSpPr>
            <p:cNvPr id="47" name="Freeform 187"/>
            <p:cNvSpPr>
              <a:spLocks noEditPoints="1"/>
            </p:cNvSpPr>
            <p:nvPr/>
          </p:nvSpPr>
          <p:spPr bwMode="auto">
            <a:xfrm>
              <a:off x="6159" y="2773"/>
              <a:ext cx="174" cy="163"/>
            </a:xfrm>
            <a:custGeom>
              <a:avLst/>
              <a:gdLst>
                <a:gd name="T0" fmla="*/ 0 w 72"/>
                <a:gd name="T1" fmla="*/ 14 h 68"/>
                <a:gd name="T2" fmla="*/ 0 w 72"/>
                <a:gd name="T3" fmla="*/ 15 h 68"/>
                <a:gd name="T4" fmla="*/ 0 w 72"/>
                <a:gd name="T5" fmla="*/ 16 h 68"/>
                <a:gd name="T6" fmla="*/ 0 w 72"/>
                <a:gd name="T7" fmla="*/ 32 h 68"/>
                <a:gd name="T8" fmla="*/ 0 w 72"/>
                <a:gd name="T9" fmla="*/ 34 h 68"/>
                <a:gd name="T10" fmla="*/ 0 w 72"/>
                <a:gd name="T11" fmla="*/ 54 h 68"/>
                <a:gd name="T12" fmla="*/ 26 w 72"/>
                <a:gd name="T13" fmla="*/ 68 h 68"/>
                <a:gd name="T14" fmla="*/ 27 w 72"/>
                <a:gd name="T15" fmla="*/ 60 h 68"/>
                <a:gd name="T16" fmla="*/ 8 w 72"/>
                <a:gd name="T17" fmla="*/ 54 h 68"/>
                <a:gd name="T18" fmla="*/ 8 w 72"/>
                <a:gd name="T19" fmla="*/ 43 h 68"/>
                <a:gd name="T20" fmla="*/ 36 w 72"/>
                <a:gd name="T21" fmla="*/ 48 h 68"/>
                <a:gd name="T22" fmla="*/ 64 w 72"/>
                <a:gd name="T23" fmla="*/ 43 h 68"/>
                <a:gd name="T24" fmla="*/ 64 w 72"/>
                <a:gd name="T25" fmla="*/ 48 h 68"/>
                <a:gd name="T26" fmla="*/ 72 w 72"/>
                <a:gd name="T27" fmla="*/ 48 h 68"/>
                <a:gd name="T28" fmla="*/ 72 w 72"/>
                <a:gd name="T29" fmla="*/ 34 h 68"/>
                <a:gd name="T30" fmla="*/ 72 w 72"/>
                <a:gd name="T31" fmla="*/ 32 h 68"/>
                <a:gd name="T32" fmla="*/ 72 w 72"/>
                <a:gd name="T33" fmla="*/ 16 h 68"/>
                <a:gd name="T34" fmla="*/ 72 w 72"/>
                <a:gd name="T35" fmla="*/ 15 h 68"/>
                <a:gd name="T36" fmla="*/ 72 w 72"/>
                <a:gd name="T37" fmla="*/ 14 h 68"/>
                <a:gd name="T38" fmla="*/ 36 w 72"/>
                <a:gd name="T39" fmla="*/ 0 h 68"/>
                <a:gd name="T40" fmla="*/ 0 w 72"/>
                <a:gd name="T41" fmla="*/ 14 h 68"/>
                <a:gd name="T42" fmla="*/ 64 w 72"/>
                <a:gd name="T43" fmla="*/ 32 h 68"/>
                <a:gd name="T44" fmla="*/ 64 w 72"/>
                <a:gd name="T45" fmla="*/ 34 h 68"/>
                <a:gd name="T46" fmla="*/ 36 w 72"/>
                <a:gd name="T47" fmla="*/ 40 h 68"/>
                <a:gd name="T48" fmla="*/ 8 w 72"/>
                <a:gd name="T49" fmla="*/ 34 h 68"/>
                <a:gd name="T50" fmla="*/ 8 w 72"/>
                <a:gd name="T51" fmla="*/ 32 h 68"/>
                <a:gd name="T52" fmla="*/ 8 w 72"/>
                <a:gd name="T53" fmla="*/ 23 h 68"/>
                <a:gd name="T54" fmla="*/ 36 w 72"/>
                <a:gd name="T55" fmla="*/ 28 h 68"/>
                <a:gd name="T56" fmla="*/ 64 w 72"/>
                <a:gd name="T57" fmla="*/ 23 h 68"/>
                <a:gd name="T58" fmla="*/ 64 w 72"/>
                <a:gd name="T59" fmla="*/ 32 h 68"/>
                <a:gd name="T60" fmla="*/ 36 w 72"/>
                <a:gd name="T61" fmla="*/ 20 h 68"/>
                <a:gd name="T62" fmla="*/ 8 w 72"/>
                <a:gd name="T63" fmla="*/ 14 h 68"/>
                <a:gd name="T64" fmla="*/ 36 w 72"/>
                <a:gd name="T65" fmla="*/ 8 h 68"/>
                <a:gd name="T66" fmla="*/ 64 w 72"/>
                <a:gd name="T67" fmla="*/ 14 h 68"/>
                <a:gd name="T68" fmla="*/ 36 w 72"/>
                <a:gd name="T69" fmla="*/ 2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68">
                  <a:moveTo>
                    <a:pt x="0" y="14"/>
                  </a:moveTo>
                  <a:cubicBezTo>
                    <a:pt x="0" y="14"/>
                    <a:pt x="0" y="15"/>
                    <a:pt x="0" y="15"/>
                  </a:cubicBezTo>
                  <a:cubicBezTo>
                    <a:pt x="0" y="15"/>
                    <a:pt x="0" y="16"/>
                    <a:pt x="0" y="16"/>
                  </a:cubicBezTo>
                  <a:cubicBezTo>
                    <a:pt x="0" y="32"/>
                    <a:pt x="0" y="32"/>
                    <a:pt x="0" y="32"/>
                  </a:cubicBezTo>
                  <a:cubicBezTo>
                    <a:pt x="0" y="34"/>
                    <a:pt x="0" y="34"/>
                    <a:pt x="0" y="34"/>
                  </a:cubicBezTo>
                  <a:cubicBezTo>
                    <a:pt x="0" y="54"/>
                    <a:pt x="0" y="54"/>
                    <a:pt x="0" y="54"/>
                  </a:cubicBezTo>
                  <a:cubicBezTo>
                    <a:pt x="0" y="64"/>
                    <a:pt x="18" y="67"/>
                    <a:pt x="26" y="68"/>
                  </a:cubicBezTo>
                  <a:cubicBezTo>
                    <a:pt x="27" y="60"/>
                    <a:pt x="27" y="60"/>
                    <a:pt x="27" y="60"/>
                  </a:cubicBezTo>
                  <a:cubicBezTo>
                    <a:pt x="14" y="58"/>
                    <a:pt x="8" y="55"/>
                    <a:pt x="8" y="54"/>
                  </a:cubicBezTo>
                  <a:cubicBezTo>
                    <a:pt x="8" y="43"/>
                    <a:pt x="8" y="43"/>
                    <a:pt x="8" y="43"/>
                  </a:cubicBezTo>
                  <a:cubicBezTo>
                    <a:pt x="16" y="47"/>
                    <a:pt x="28" y="48"/>
                    <a:pt x="36" y="48"/>
                  </a:cubicBezTo>
                  <a:cubicBezTo>
                    <a:pt x="44" y="48"/>
                    <a:pt x="56" y="47"/>
                    <a:pt x="64" y="43"/>
                  </a:cubicBezTo>
                  <a:cubicBezTo>
                    <a:pt x="64" y="48"/>
                    <a:pt x="64" y="48"/>
                    <a:pt x="64" y="48"/>
                  </a:cubicBezTo>
                  <a:cubicBezTo>
                    <a:pt x="72" y="48"/>
                    <a:pt x="72" y="48"/>
                    <a:pt x="72" y="48"/>
                  </a:cubicBezTo>
                  <a:cubicBezTo>
                    <a:pt x="72" y="34"/>
                    <a:pt x="72" y="34"/>
                    <a:pt x="72" y="34"/>
                  </a:cubicBezTo>
                  <a:cubicBezTo>
                    <a:pt x="72" y="32"/>
                    <a:pt x="72" y="32"/>
                    <a:pt x="72" y="32"/>
                  </a:cubicBezTo>
                  <a:cubicBezTo>
                    <a:pt x="72" y="16"/>
                    <a:pt x="72" y="16"/>
                    <a:pt x="72" y="16"/>
                  </a:cubicBezTo>
                  <a:cubicBezTo>
                    <a:pt x="72" y="16"/>
                    <a:pt x="72" y="15"/>
                    <a:pt x="72" y="15"/>
                  </a:cubicBezTo>
                  <a:cubicBezTo>
                    <a:pt x="72" y="15"/>
                    <a:pt x="72" y="14"/>
                    <a:pt x="72" y="14"/>
                  </a:cubicBezTo>
                  <a:cubicBezTo>
                    <a:pt x="72" y="3"/>
                    <a:pt x="49" y="0"/>
                    <a:pt x="36" y="0"/>
                  </a:cubicBezTo>
                  <a:cubicBezTo>
                    <a:pt x="23" y="0"/>
                    <a:pt x="0" y="3"/>
                    <a:pt x="0" y="14"/>
                  </a:cubicBezTo>
                  <a:moveTo>
                    <a:pt x="64" y="32"/>
                  </a:moveTo>
                  <a:cubicBezTo>
                    <a:pt x="64" y="34"/>
                    <a:pt x="64" y="34"/>
                    <a:pt x="64" y="34"/>
                  </a:cubicBezTo>
                  <a:cubicBezTo>
                    <a:pt x="63" y="36"/>
                    <a:pt x="54" y="40"/>
                    <a:pt x="36" y="40"/>
                  </a:cubicBezTo>
                  <a:cubicBezTo>
                    <a:pt x="18" y="40"/>
                    <a:pt x="9" y="36"/>
                    <a:pt x="8" y="34"/>
                  </a:cubicBezTo>
                  <a:cubicBezTo>
                    <a:pt x="8" y="32"/>
                    <a:pt x="8" y="32"/>
                    <a:pt x="8" y="32"/>
                  </a:cubicBezTo>
                  <a:cubicBezTo>
                    <a:pt x="8" y="23"/>
                    <a:pt x="8" y="23"/>
                    <a:pt x="8" y="23"/>
                  </a:cubicBezTo>
                  <a:cubicBezTo>
                    <a:pt x="16" y="27"/>
                    <a:pt x="28" y="28"/>
                    <a:pt x="36" y="28"/>
                  </a:cubicBezTo>
                  <a:cubicBezTo>
                    <a:pt x="44" y="28"/>
                    <a:pt x="56" y="27"/>
                    <a:pt x="64" y="23"/>
                  </a:cubicBezTo>
                  <a:cubicBezTo>
                    <a:pt x="64" y="32"/>
                    <a:pt x="64" y="32"/>
                    <a:pt x="64" y="32"/>
                  </a:cubicBezTo>
                  <a:close/>
                  <a:moveTo>
                    <a:pt x="36" y="20"/>
                  </a:moveTo>
                  <a:cubicBezTo>
                    <a:pt x="19" y="20"/>
                    <a:pt x="10" y="16"/>
                    <a:pt x="8" y="14"/>
                  </a:cubicBezTo>
                  <a:cubicBezTo>
                    <a:pt x="10" y="12"/>
                    <a:pt x="19" y="8"/>
                    <a:pt x="36" y="8"/>
                  </a:cubicBezTo>
                  <a:cubicBezTo>
                    <a:pt x="53" y="8"/>
                    <a:pt x="62" y="12"/>
                    <a:pt x="64" y="14"/>
                  </a:cubicBezTo>
                  <a:cubicBezTo>
                    <a:pt x="62" y="16"/>
                    <a:pt x="53" y="20"/>
                    <a:pt x="36" y="20"/>
                  </a:cubicBezTo>
                </a:path>
              </a:pathLst>
            </a:custGeom>
            <a:solidFill>
              <a:srgbClr val="01A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defRPr/>
              </a:pPr>
              <a:endParaRPr lang="en-US" sz="3000" dirty="0">
                <a:solidFill>
                  <a:prstClr val="black"/>
                </a:solidFill>
                <a:latin typeface="MetricHPE"/>
              </a:endParaRPr>
            </a:p>
          </p:txBody>
        </p:sp>
        <p:sp>
          <p:nvSpPr>
            <p:cNvPr id="49" name="Freeform 188"/>
            <p:cNvSpPr>
              <a:spLocks noEditPoints="1"/>
            </p:cNvSpPr>
            <p:nvPr/>
          </p:nvSpPr>
          <p:spPr bwMode="auto">
            <a:xfrm>
              <a:off x="6083" y="2684"/>
              <a:ext cx="327" cy="406"/>
            </a:xfrm>
            <a:custGeom>
              <a:avLst/>
              <a:gdLst>
                <a:gd name="T0" fmla="*/ 132 w 136"/>
                <a:gd name="T1" fmla="*/ 21 h 169"/>
                <a:gd name="T2" fmla="*/ 70 w 136"/>
                <a:gd name="T3" fmla="*/ 2 h 169"/>
                <a:gd name="T4" fmla="*/ 68 w 136"/>
                <a:gd name="T5" fmla="*/ 0 h 169"/>
                <a:gd name="T6" fmla="*/ 66 w 136"/>
                <a:gd name="T7" fmla="*/ 2 h 169"/>
                <a:gd name="T8" fmla="*/ 4 w 136"/>
                <a:gd name="T9" fmla="*/ 21 h 169"/>
                <a:gd name="T10" fmla="*/ 0 w 136"/>
                <a:gd name="T11" fmla="*/ 21 h 169"/>
                <a:gd name="T12" fmla="*/ 0 w 136"/>
                <a:gd name="T13" fmla="*/ 101 h 169"/>
                <a:gd name="T14" fmla="*/ 67 w 136"/>
                <a:gd name="T15" fmla="*/ 169 h 169"/>
                <a:gd name="T16" fmla="*/ 68 w 136"/>
                <a:gd name="T17" fmla="*/ 169 h 169"/>
                <a:gd name="T18" fmla="*/ 69 w 136"/>
                <a:gd name="T19" fmla="*/ 169 h 169"/>
                <a:gd name="T20" fmla="*/ 136 w 136"/>
                <a:gd name="T21" fmla="*/ 101 h 169"/>
                <a:gd name="T22" fmla="*/ 136 w 136"/>
                <a:gd name="T23" fmla="*/ 21 h 169"/>
                <a:gd name="T24" fmla="*/ 132 w 136"/>
                <a:gd name="T25" fmla="*/ 21 h 169"/>
                <a:gd name="T26" fmla="*/ 128 w 136"/>
                <a:gd name="T27" fmla="*/ 101 h 169"/>
                <a:gd name="T28" fmla="*/ 68 w 136"/>
                <a:gd name="T29" fmla="*/ 161 h 169"/>
                <a:gd name="T30" fmla="*/ 8 w 136"/>
                <a:gd name="T31" fmla="*/ 101 h 169"/>
                <a:gd name="T32" fmla="*/ 8 w 136"/>
                <a:gd name="T33" fmla="*/ 29 h 169"/>
                <a:gd name="T34" fmla="*/ 68 w 136"/>
                <a:gd name="T35" fmla="*/ 10 h 169"/>
                <a:gd name="T36" fmla="*/ 128 w 136"/>
                <a:gd name="T37" fmla="*/ 29 h 169"/>
                <a:gd name="T38" fmla="*/ 128 w 136"/>
                <a:gd name="T39" fmla="*/ 10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169">
                  <a:moveTo>
                    <a:pt x="132" y="21"/>
                  </a:moveTo>
                  <a:cubicBezTo>
                    <a:pt x="102" y="21"/>
                    <a:pt x="70" y="2"/>
                    <a:pt x="70" y="2"/>
                  </a:cubicBezTo>
                  <a:cubicBezTo>
                    <a:pt x="68" y="0"/>
                    <a:pt x="68" y="0"/>
                    <a:pt x="68" y="0"/>
                  </a:cubicBezTo>
                  <a:cubicBezTo>
                    <a:pt x="66" y="2"/>
                    <a:pt x="66" y="2"/>
                    <a:pt x="66" y="2"/>
                  </a:cubicBezTo>
                  <a:cubicBezTo>
                    <a:pt x="66" y="2"/>
                    <a:pt x="35" y="21"/>
                    <a:pt x="4" y="21"/>
                  </a:cubicBezTo>
                  <a:cubicBezTo>
                    <a:pt x="0" y="21"/>
                    <a:pt x="0" y="21"/>
                    <a:pt x="0" y="21"/>
                  </a:cubicBezTo>
                  <a:cubicBezTo>
                    <a:pt x="0" y="101"/>
                    <a:pt x="0" y="101"/>
                    <a:pt x="0" y="101"/>
                  </a:cubicBezTo>
                  <a:cubicBezTo>
                    <a:pt x="0" y="145"/>
                    <a:pt x="64" y="168"/>
                    <a:pt x="67" y="169"/>
                  </a:cubicBezTo>
                  <a:cubicBezTo>
                    <a:pt x="68" y="169"/>
                    <a:pt x="68" y="169"/>
                    <a:pt x="68" y="169"/>
                  </a:cubicBezTo>
                  <a:cubicBezTo>
                    <a:pt x="69" y="169"/>
                    <a:pt x="69" y="169"/>
                    <a:pt x="69" y="169"/>
                  </a:cubicBezTo>
                  <a:cubicBezTo>
                    <a:pt x="72" y="168"/>
                    <a:pt x="136" y="145"/>
                    <a:pt x="136" y="101"/>
                  </a:cubicBezTo>
                  <a:cubicBezTo>
                    <a:pt x="136" y="21"/>
                    <a:pt x="136" y="21"/>
                    <a:pt x="136" y="21"/>
                  </a:cubicBezTo>
                  <a:lnTo>
                    <a:pt x="132" y="21"/>
                  </a:lnTo>
                  <a:close/>
                  <a:moveTo>
                    <a:pt x="128" y="101"/>
                  </a:moveTo>
                  <a:cubicBezTo>
                    <a:pt x="128" y="136"/>
                    <a:pt x="77" y="157"/>
                    <a:pt x="68" y="161"/>
                  </a:cubicBezTo>
                  <a:cubicBezTo>
                    <a:pt x="59" y="157"/>
                    <a:pt x="8" y="136"/>
                    <a:pt x="8" y="101"/>
                  </a:cubicBezTo>
                  <a:cubicBezTo>
                    <a:pt x="8" y="29"/>
                    <a:pt x="8" y="29"/>
                    <a:pt x="8" y="29"/>
                  </a:cubicBezTo>
                  <a:cubicBezTo>
                    <a:pt x="35" y="28"/>
                    <a:pt x="61" y="14"/>
                    <a:pt x="68" y="10"/>
                  </a:cubicBezTo>
                  <a:cubicBezTo>
                    <a:pt x="75" y="14"/>
                    <a:pt x="101" y="28"/>
                    <a:pt x="128" y="29"/>
                  </a:cubicBezTo>
                  <a:lnTo>
                    <a:pt x="128"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defRPr/>
              </a:pPr>
              <a:endParaRPr lang="en-US" sz="3000" dirty="0">
                <a:solidFill>
                  <a:prstClr val="black"/>
                </a:solidFill>
                <a:latin typeface="MetricHPE"/>
              </a:endParaRPr>
            </a:p>
          </p:txBody>
        </p:sp>
        <p:sp>
          <p:nvSpPr>
            <p:cNvPr id="50" name="Freeform 189"/>
            <p:cNvSpPr>
              <a:spLocks noEditPoints="1"/>
            </p:cNvSpPr>
            <p:nvPr/>
          </p:nvSpPr>
          <p:spPr bwMode="auto">
            <a:xfrm>
              <a:off x="6236" y="2898"/>
              <a:ext cx="116" cy="115"/>
            </a:xfrm>
            <a:custGeom>
              <a:avLst/>
              <a:gdLst>
                <a:gd name="T0" fmla="*/ 0 w 48"/>
                <a:gd name="T1" fmla="*/ 24 h 48"/>
                <a:gd name="T2" fmla="*/ 24 w 48"/>
                <a:gd name="T3" fmla="*/ 48 h 48"/>
                <a:gd name="T4" fmla="*/ 48 w 48"/>
                <a:gd name="T5" fmla="*/ 24 h 48"/>
                <a:gd name="T6" fmla="*/ 24 w 48"/>
                <a:gd name="T7" fmla="*/ 0 h 48"/>
                <a:gd name="T8" fmla="*/ 0 w 48"/>
                <a:gd name="T9" fmla="*/ 24 h 48"/>
                <a:gd name="T10" fmla="*/ 40 w 48"/>
                <a:gd name="T11" fmla="*/ 24 h 48"/>
                <a:gd name="T12" fmla="*/ 24 w 48"/>
                <a:gd name="T13" fmla="*/ 40 h 48"/>
                <a:gd name="T14" fmla="*/ 8 w 48"/>
                <a:gd name="T15" fmla="*/ 24 h 48"/>
                <a:gd name="T16" fmla="*/ 24 w 48"/>
                <a:gd name="T17" fmla="*/ 8 h 48"/>
                <a:gd name="T18" fmla="*/ 40 w 48"/>
                <a:gd name="T19"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0" y="24"/>
                  </a:moveTo>
                  <a:cubicBezTo>
                    <a:pt x="0" y="37"/>
                    <a:pt x="11" y="48"/>
                    <a:pt x="24" y="48"/>
                  </a:cubicBezTo>
                  <a:cubicBezTo>
                    <a:pt x="37" y="48"/>
                    <a:pt x="48" y="37"/>
                    <a:pt x="48" y="24"/>
                  </a:cubicBezTo>
                  <a:cubicBezTo>
                    <a:pt x="48" y="11"/>
                    <a:pt x="37" y="0"/>
                    <a:pt x="24" y="0"/>
                  </a:cubicBezTo>
                  <a:cubicBezTo>
                    <a:pt x="11" y="0"/>
                    <a:pt x="0" y="11"/>
                    <a:pt x="0" y="24"/>
                  </a:cubicBezTo>
                  <a:moveTo>
                    <a:pt x="40" y="24"/>
                  </a:moveTo>
                  <a:cubicBezTo>
                    <a:pt x="40" y="33"/>
                    <a:pt x="33" y="40"/>
                    <a:pt x="24" y="40"/>
                  </a:cubicBezTo>
                  <a:cubicBezTo>
                    <a:pt x="15" y="40"/>
                    <a:pt x="8" y="33"/>
                    <a:pt x="8" y="24"/>
                  </a:cubicBezTo>
                  <a:cubicBezTo>
                    <a:pt x="8" y="15"/>
                    <a:pt x="15" y="8"/>
                    <a:pt x="24" y="8"/>
                  </a:cubicBezTo>
                  <a:cubicBezTo>
                    <a:pt x="33" y="8"/>
                    <a:pt x="40" y="15"/>
                    <a:pt x="40" y="24"/>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defRPr/>
              </a:pPr>
              <a:endParaRPr lang="en-US" sz="3000" dirty="0">
                <a:solidFill>
                  <a:prstClr val="black"/>
                </a:solidFill>
                <a:latin typeface="MetricHPE"/>
              </a:endParaRPr>
            </a:p>
          </p:txBody>
        </p:sp>
        <p:sp>
          <p:nvSpPr>
            <p:cNvPr id="51" name="Freeform 190"/>
            <p:cNvSpPr>
              <a:spLocks/>
            </p:cNvSpPr>
            <p:nvPr/>
          </p:nvSpPr>
          <p:spPr bwMode="auto">
            <a:xfrm>
              <a:off x="6285" y="2927"/>
              <a:ext cx="36" cy="55"/>
            </a:xfrm>
            <a:custGeom>
              <a:avLst/>
              <a:gdLst>
                <a:gd name="T0" fmla="*/ 0 w 36"/>
                <a:gd name="T1" fmla="*/ 0 h 55"/>
                <a:gd name="T2" fmla="*/ 0 w 36"/>
                <a:gd name="T3" fmla="*/ 33 h 55"/>
                <a:gd name="T4" fmla="*/ 21 w 36"/>
                <a:gd name="T5" fmla="*/ 55 h 55"/>
                <a:gd name="T6" fmla="*/ 36 w 36"/>
                <a:gd name="T7" fmla="*/ 40 h 55"/>
                <a:gd name="T8" fmla="*/ 19 w 36"/>
                <a:gd name="T9" fmla="*/ 24 h 55"/>
                <a:gd name="T10" fmla="*/ 19 w 36"/>
                <a:gd name="T11" fmla="*/ 0 h 55"/>
                <a:gd name="T12" fmla="*/ 0 w 36"/>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36" h="55">
                  <a:moveTo>
                    <a:pt x="0" y="0"/>
                  </a:moveTo>
                  <a:lnTo>
                    <a:pt x="0" y="33"/>
                  </a:lnTo>
                  <a:lnTo>
                    <a:pt x="21" y="55"/>
                  </a:lnTo>
                  <a:lnTo>
                    <a:pt x="36" y="40"/>
                  </a:lnTo>
                  <a:lnTo>
                    <a:pt x="19" y="24"/>
                  </a:lnTo>
                  <a:lnTo>
                    <a:pt x="19" y="0"/>
                  </a:lnTo>
                  <a:lnTo>
                    <a:pt x="0" y="0"/>
                  </a:lnTo>
                  <a:close/>
                </a:path>
              </a:pathLst>
            </a:custGeom>
            <a:solidFill>
              <a:srgbClr val="01A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2400" tIns="76200" rIns="152400" bIns="76200" numCol="1" anchor="t" anchorCtr="0" compatLnSpc="1">
              <a:prstTxWarp prst="textNoShape">
                <a:avLst/>
              </a:prstTxWarp>
            </a:bodyPr>
            <a:lstStyle/>
            <a:p>
              <a:pPr defTabSz="1524030">
                <a:defRPr/>
              </a:pPr>
              <a:endParaRPr lang="en-US" sz="3000" dirty="0">
                <a:solidFill>
                  <a:prstClr val="black"/>
                </a:solidFill>
                <a:latin typeface="MetricHPE"/>
              </a:endParaRPr>
            </a:p>
          </p:txBody>
        </p:sp>
      </p:grpSp>
      <p:sp>
        <p:nvSpPr>
          <p:cNvPr id="52" name="Rectangle 51"/>
          <p:cNvSpPr/>
          <p:nvPr/>
        </p:nvSpPr>
        <p:spPr>
          <a:xfrm>
            <a:off x="13208179" y="8269097"/>
            <a:ext cx="4968145" cy="139697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52420" tIns="76212" rIns="152420" bIns="76212" rtlCol="0" anchor="ctr"/>
          <a:lstStyle/>
          <a:p>
            <a:pPr marL="253992" lvl="1" indent="-253992" defTabSz="2031941">
              <a:spcBef>
                <a:spcPts val="445"/>
              </a:spcBef>
              <a:buFont typeface="Arial" panose="020B0604020202020204" pitchFamily="34" charset="0"/>
              <a:buChar char="•"/>
              <a:defRPr/>
            </a:pPr>
            <a:r>
              <a:rPr lang="en-US" sz="2667" kern="0" dirty="0">
                <a:solidFill>
                  <a:sysClr val="windowText" lastClr="000000"/>
                </a:solidFill>
                <a:latin typeface="MetricHPE"/>
                <a:cs typeface="Arial" panose="020B0604020202020204" pitchFamily="34" charset="0"/>
              </a:rPr>
              <a:t>Guaranteed six-nines availability</a:t>
            </a:r>
          </a:p>
        </p:txBody>
      </p:sp>
      <p:cxnSp>
        <p:nvCxnSpPr>
          <p:cNvPr id="54" name="Straight Connector 53"/>
          <p:cNvCxnSpPr/>
          <p:nvPr/>
        </p:nvCxnSpPr>
        <p:spPr>
          <a:xfrm rot="5400000">
            <a:off x="14250708" y="2377012"/>
            <a:ext cx="0" cy="4985907"/>
          </a:xfrm>
          <a:prstGeom prst="line">
            <a:avLst/>
          </a:prstGeom>
          <a:ln w="6350">
            <a:solidFill>
              <a:schemeClr val="tx2">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40527866-7E83-4CD9-92ED-6F75D948529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58009" y="3371695"/>
            <a:ext cx="9509718" cy="4697367"/>
          </a:xfrm>
          <a:prstGeom prst="rect">
            <a:avLst/>
          </a:prstGeom>
          <a:effectLst/>
        </p:spPr>
      </p:pic>
    </p:spTree>
    <p:extLst>
      <p:ext uri="{BB962C8B-B14F-4D97-AF65-F5344CB8AC3E}">
        <p14:creationId xmlns:p14="http://schemas.microsoft.com/office/powerpoint/2010/main" val="224058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dirty="0"/>
              <a:t>All Flash Array Family</a:t>
            </a:r>
          </a:p>
        </p:txBody>
      </p:sp>
      <p:sp>
        <p:nvSpPr>
          <p:cNvPr id="6" name="Pentagon 5"/>
          <p:cNvSpPr/>
          <p:nvPr/>
        </p:nvSpPr>
        <p:spPr>
          <a:xfrm rot="19326484">
            <a:off x="6278415" y="5637618"/>
            <a:ext cx="12747620" cy="580918"/>
          </a:xfrm>
          <a:prstGeom prst="homePlate">
            <a:avLst>
              <a:gd name="adj" fmla="val 90992"/>
            </a:avLst>
          </a:prstGeom>
          <a:solidFill>
            <a:srgbClr val="00B388"/>
          </a:solidFill>
        </p:spPr>
        <p:style>
          <a:lnRef idx="0">
            <a:schemeClr val="accent3"/>
          </a:lnRef>
          <a:fillRef idx="3">
            <a:schemeClr val="accent3"/>
          </a:fillRef>
          <a:effectRef idx="3">
            <a:schemeClr val="accent3"/>
          </a:effectRef>
          <a:fontRef idx="minor">
            <a:schemeClr val="lt1"/>
          </a:fontRef>
        </p:style>
        <p:txBody>
          <a:bodyPr rtlCol="0" anchor="ctr"/>
          <a:lstStyle/>
          <a:p>
            <a:pPr algn="ctr" defTabSz="1524030"/>
            <a:r>
              <a:rPr lang="en-US" sz="4667" b="1" dirty="0">
                <a:solidFill>
                  <a:prstClr val="white"/>
                </a:solidFill>
                <a:latin typeface="Arial" panose="020B0604020202020204" pitchFamily="34" charset="0"/>
                <a:cs typeface="Arial" panose="020B0604020202020204" pitchFamily="34" charset="0"/>
              </a:rPr>
              <a:t>                 </a:t>
            </a:r>
            <a:r>
              <a:rPr lang="en-US" sz="4000" b="1" dirty="0">
                <a:solidFill>
                  <a:prstClr val="white"/>
                </a:solidFill>
                <a:latin typeface="Arial" panose="020B0604020202020204" pitchFamily="34" charset="0"/>
                <a:cs typeface="Arial" panose="020B0604020202020204" pitchFamily="34" charset="0"/>
              </a:rPr>
              <a:t>IOPS</a:t>
            </a:r>
            <a:endParaRPr lang="en-US" sz="4667" b="1" dirty="0">
              <a:solidFill>
                <a:prstClr val="white"/>
              </a:solidFill>
              <a:latin typeface="Arial" panose="020B0604020202020204" pitchFamily="34" charset="0"/>
              <a:cs typeface="Arial" panose="020B0604020202020204" pitchFamily="34" charset="0"/>
            </a:endParaRPr>
          </a:p>
        </p:txBody>
      </p:sp>
      <p:grpSp>
        <p:nvGrpSpPr>
          <p:cNvPr id="50" name="Group 49"/>
          <p:cNvGrpSpPr/>
          <p:nvPr/>
        </p:nvGrpSpPr>
        <p:grpSpPr>
          <a:xfrm>
            <a:off x="9487521" y="7417434"/>
            <a:ext cx="910605" cy="181158"/>
            <a:chOff x="7183376" y="4979155"/>
            <a:chExt cx="648382" cy="128991"/>
          </a:xfrm>
        </p:grpSpPr>
        <p:cxnSp>
          <p:nvCxnSpPr>
            <p:cNvPr id="43" name="Straight Connector 42"/>
            <p:cNvCxnSpPr/>
            <p:nvPr/>
          </p:nvCxnSpPr>
          <p:spPr>
            <a:xfrm>
              <a:off x="7702767" y="4979155"/>
              <a:ext cx="128991" cy="128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7183376" y="4983255"/>
              <a:ext cx="530978"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7302605" y="6850558"/>
            <a:ext cx="1438214" cy="707886"/>
          </a:xfrm>
          <a:prstGeom prst="rect">
            <a:avLst/>
          </a:prstGeom>
          <a:noFill/>
        </p:spPr>
        <p:txBody>
          <a:bodyPr wrap="none" rtlCol="0">
            <a:spAutoFit/>
          </a:bodyPr>
          <a:lstStyle/>
          <a:p>
            <a:pPr defTabSz="1524030"/>
            <a:r>
              <a:rPr lang="en-US" sz="4000" b="1" dirty="0">
                <a:solidFill>
                  <a:prstClr val="black"/>
                </a:solidFill>
                <a:latin typeface="Arial" panose="020B0604020202020204" pitchFamily="34" charset="0"/>
                <a:cs typeface="Arial" panose="020B0604020202020204" pitchFamily="34" charset="0"/>
              </a:rPr>
              <a:t>AF20</a:t>
            </a:r>
          </a:p>
        </p:txBody>
      </p:sp>
      <p:grpSp>
        <p:nvGrpSpPr>
          <p:cNvPr id="51" name="Group 50"/>
          <p:cNvGrpSpPr/>
          <p:nvPr/>
        </p:nvGrpSpPr>
        <p:grpSpPr>
          <a:xfrm>
            <a:off x="11592634" y="5821619"/>
            <a:ext cx="910605" cy="181158"/>
            <a:chOff x="7183376" y="4979155"/>
            <a:chExt cx="648382" cy="128991"/>
          </a:xfrm>
        </p:grpSpPr>
        <p:cxnSp>
          <p:nvCxnSpPr>
            <p:cNvPr id="52" name="Straight Connector 51"/>
            <p:cNvCxnSpPr/>
            <p:nvPr/>
          </p:nvCxnSpPr>
          <p:spPr>
            <a:xfrm>
              <a:off x="7702767" y="4979155"/>
              <a:ext cx="128991" cy="128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7183376" y="4983255"/>
              <a:ext cx="530978"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9416009" y="5182343"/>
            <a:ext cx="1438214" cy="707886"/>
          </a:xfrm>
          <a:prstGeom prst="rect">
            <a:avLst/>
          </a:prstGeom>
          <a:noFill/>
        </p:spPr>
        <p:txBody>
          <a:bodyPr wrap="none" rtlCol="0">
            <a:spAutoFit/>
          </a:bodyPr>
          <a:lstStyle/>
          <a:p>
            <a:pPr defTabSz="1524030"/>
            <a:r>
              <a:rPr lang="en-US" sz="4000" b="1" dirty="0">
                <a:solidFill>
                  <a:prstClr val="black"/>
                </a:solidFill>
                <a:latin typeface="Arial" panose="020B0604020202020204" pitchFamily="34" charset="0"/>
                <a:cs typeface="Arial" panose="020B0604020202020204" pitchFamily="34" charset="0"/>
              </a:rPr>
              <a:t>AF40</a:t>
            </a:r>
          </a:p>
        </p:txBody>
      </p:sp>
      <p:grpSp>
        <p:nvGrpSpPr>
          <p:cNvPr id="57" name="Group 56"/>
          <p:cNvGrpSpPr/>
          <p:nvPr/>
        </p:nvGrpSpPr>
        <p:grpSpPr>
          <a:xfrm>
            <a:off x="15758386" y="2580964"/>
            <a:ext cx="910605" cy="181158"/>
            <a:chOff x="7183376" y="4979155"/>
            <a:chExt cx="648382" cy="128991"/>
          </a:xfrm>
        </p:grpSpPr>
        <p:cxnSp>
          <p:nvCxnSpPr>
            <p:cNvPr id="58" name="Straight Connector 57"/>
            <p:cNvCxnSpPr/>
            <p:nvPr/>
          </p:nvCxnSpPr>
          <p:spPr>
            <a:xfrm>
              <a:off x="7702767" y="4979155"/>
              <a:ext cx="128991" cy="128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183376" y="4983255"/>
              <a:ext cx="530978"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64" name="TextBox 63"/>
          <p:cNvSpPr txBox="1"/>
          <p:nvPr/>
        </p:nvSpPr>
        <p:spPr>
          <a:xfrm>
            <a:off x="13596925" y="1962545"/>
            <a:ext cx="1438214" cy="707886"/>
          </a:xfrm>
          <a:prstGeom prst="rect">
            <a:avLst/>
          </a:prstGeom>
          <a:noFill/>
        </p:spPr>
        <p:txBody>
          <a:bodyPr wrap="none" rtlCol="0">
            <a:spAutoFit/>
          </a:bodyPr>
          <a:lstStyle/>
          <a:p>
            <a:pPr defTabSz="1524030"/>
            <a:r>
              <a:rPr lang="en-US" sz="4000" b="1" dirty="0">
                <a:solidFill>
                  <a:prstClr val="black"/>
                </a:solidFill>
                <a:latin typeface="Arial" panose="020B0604020202020204" pitchFamily="34" charset="0"/>
                <a:cs typeface="Arial" panose="020B0604020202020204" pitchFamily="34" charset="0"/>
              </a:rPr>
              <a:t>AF80</a:t>
            </a:r>
          </a:p>
        </p:txBody>
      </p:sp>
      <p:grpSp>
        <p:nvGrpSpPr>
          <p:cNvPr id="39" name="Group 38"/>
          <p:cNvGrpSpPr/>
          <p:nvPr/>
        </p:nvGrpSpPr>
        <p:grpSpPr>
          <a:xfrm>
            <a:off x="7668208" y="9068434"/>
            <a:ext cx="910605" cy="181158"/>
            <a:chOff x="7183376" y="4979155"/>
            <a:chExt cx="648382" cy="128991"/>
          </a:xfrm>
        </p:grpSpPr>
        <p:cxnSp>
          <p:nvCxnSpPr>
            <p:cNvPr id="40" name="Straight Connector 39"/>
            <p:cNvCxnSpPr/>
            <p:nvPr/>
          </p:nvCxnSpPr>
          <p:spPr>
            <a:xfrm>
              <a:off x="7702767" y="4979155"/>
              <a:ext cx="128991" cy="128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7183376" y="4983255"/>
              <a:ext cx="530978"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5492160" y="8501558"/>
            <a:ext cx="1837362" cy="707886"/>
          </a:xfrm>
          <a:prstGeom prst="rect">
            <a:avLst/>
          </a:prstGeom>
          <a:noFill/>
        </p:spPr>
        <p:txBody>
          <a:bodyPr wrap="none" rtlCol="0">
            <a:spAutoFit/>
          </a:bodyPr>
          <a:lstStyle/>
          <a:p>
            <a:pPr defTabSz="1524030"/>
            <a:r>
              <a:rPr lang="en-US" sz="4000" b="1" dirty="0">
                <a:solidFill>
                  <a:prstClr val="black"/>
                </a:solidFill>
                <a:latin typeface="Arial" panose="020B0604020202020204" pitchFamily="34" charset="0"/>
                <a:cs typeface="Arial" panose="020B0604020202020204" pitchFamily="34" charset="0"/>
              </a:rPr>
              <a:t>AF20Q</a:t>
            </a:r>
          </a:p>
        </p:txBody>
      </p:sp>
      <p:sp>
        <p:nvSpPr>
          <p:cNvPr id="68" name="TextBox 67"/>
          <p:cNvSpPr txBox="1"/>
          <p:nvPr/>
        </p:nvSpPr>
        <p:spPr>
          <a:xfrm>
            <a:off x="10439068" y="7877412"/>
            <a:ext cx="3608104" cy="810350"/>
          </a:xfrm>
          <a:prstGeom prst="rect">
            <a:avLst/>
          </a:prstGeom>
          <a:noFill/>
        </p:spPr>
        <p:txBody>
          <a:bodyPr wrap="none" rtlCol="0" anchor="t">
            <a:spAutoFit/>
          </a:bodyPr>
          <a:lstStyle/>
          <a:p>
            <a:pPr defTabSz="1524030"/>
            <a:r>
              <a:rPr lang="en-US" sz="2333" dirty="0">
                <a:solidFill>
                  <a:srgbClr val="808285"/>
                </a:solidFill>
                <a:latin typeface="Arial" panose="020B0604020202020204"/>
              </a:rPr>
              <a:t>Up to 168TB eff. Capacity</a:t>
            </a:r>
          </a:p>
          <a:p>
            <a:pPr defTabSz="1524030"/>
            <a:r>
              <a:rPr lang="en-US" sz="2333" dirty="0">
                <a:solidFill>
                  <a:srgbClr val="808285"/>
                </a:solidFill>
                <a:latin typeface="Arial" panose="020B0604020202020204"/>
              </a:rPr>
              <a:t>22.5k IOPS</a:t>
            </a:r>
          </a:p>
        </p:txBody>
      </p:sp>
      <p:sp>
        <p:nvSpPr>
          <p:cNvPr id="69" name="TextBox 68"/>
          <p:cNvSpPr txBox="1"/>
          <p:nvPr/>
        </p:nvSpPr>
        <p:spPr>
          <a:xfrm>
            <a:off x="12614363" y="6188531"/>
            <a:ext cx="4000868" cy="810350"/>
          </a:xfrm>
          <a:prstGeom prst="rect">
            <a:avLst/>
          </a:prstGeom>
          <a:noFill/>
        </p:spPr>
        <p:txBody>
          <a:bodyPr wrap="square" rtlCol="0" anchor="t">
            <a:spAutoFit/>
          </a:bodyPr>
          <a:lstStyle/>
          <a:p>
            <a:pPr defTabSz="1524030"/>
            <a:r>
              <a:rPr lang="en-US" sz="2333" dirty="0">
                <a:solidFill>
                  <a:srgbClr val="808285"/>
                </a:solidFill>
                <a:latin typeface="Arial" panose="020B0604020202020204"/>
              </a:rPr>
              <a:t>Up to 682TB eff. Capacity</a:t>
            </a:r>
          </a:p>
          <a:p>
            <a:pPr defTabSz="1524030"/>
            <a:r>
              <a:rPr lang="en-US" sz="2333" dirty="0">
                <a:solidFill>
                  <a:srgbClr val="808285"/>
                </a:solidFill>
                <a:latin typeface="Arial" panose="020B0604020202020204"/>
              </a:rPr>
              <a:t>125k IOPS</a:t>
            </a:r>
          </a:p>
        </p:txBody>
      </p:sp>
      <p:sp>
        <p:nvSpPr>
          <p:cNvPr id="71" name="TextBox 70"/>
          <p:cNvSpPr txBox="1"/>
          <p:nvPr/>
        </p:nvSpPr>
        <p:spPr>
          <a:xfrm>
            <a:off x="16859491" y="2905604"/>
            <a:ext cx="3290709" cy="810350"/>
          </a:xfrm>
          <a:prstGeom prst="rect">
            <a:avLst/>
          </a:prstGeom>
          <a:noFill/>
        </p:spPr>
        <p:txBody>
          <a:bodyPr wrap="none" rtlCol="0" anchor="t">
            <a:spAutoFit/>
          </a:bodyPr>
          <a:lstStyle/>
          <a:p>
            <a:pPr defTabSz="1524030"/>
            <a:r>
              <a:rPr lang="en-US" sz="2333" dirty="0">
                <a:solidFill>
                  <a:srgbClr val="808285"/>
                </a:solidFill>
                <a:latin typeface="Arial" panose="020B0604020202020204"/>
              </a:rPr>
              <a:t>Up to 4PB eff. Capacity</a:t>
            </a:r>
          </a:p>
          <a:p>
            <a:pPr defTabSz="1524030"/>
            <a:r>
              <a:rPr lang="en-US" sz="2333" dirty="0">
                <a:solidFill>
                  <a:srgbClr val="808285"/>
                </a:solidFill>
                <a:latin typeface="Arial" panose="020B0604020202020204"/>
              </a:rPr>
              <a:t>390k IOPS</a:t>
            </a:r>
          </a:p>
        </p:txBody>
      </p:sp>
      <p:grpSp>
        <p:nvGrpSpPr>
          <p:cNvPr id="78" name="Group 77"/>
          <p:cNvGrpSpPr/>
          <p:nvPr/>
        </p:nvGrpSpPr>
        <p:grpSpPr>
          <a:xfrm>
            <a:off x="1960744" y="9480624"/>
            <a:ext cx="15242808" cy="614522"/>
            <a:chOff x="0" y="3216245"/>
            <a:chExt cx="12194247" cy="425510"/>
          </a:xfrm>
        </p:grpSpPr>
        <p:sp>
          <p:nvSpPr>
            <p:cNvPr id="79" name="Rectangle 78"/>
            <p:cNvSpPr/>
            <p:nvPr/>
          </p:nvSpPr>
          <p:spPr>
            <a:xfrm>
              <a:off x="0" y="3216245"/>
              <a:ext cx="12188825" cy="425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09" rtl="0" eaLnBrk="1" latinLnBrk="0" hangingPunct="1">
                <a:defRPr sz="1900" kern="1200">
                  <a:solidFill>
                    <a:schemeClr val="lt1"/>
                  </a:solidFill>
                  <a:latin typeface="+mn-lt"/>
                  <a:ea typeface="+mn-ea"/>
                  <a:cs typeface="+mn-cs"/>
                </a:defRPr>
              </a:lvl1pPr>
              <a:lvl2pPr marL="457101" algn="l" defTabSz="914209" rtl="0" eaLnBrk="1" latinLnBrk="0" hangingPunct="1">
                <a:defRPr sz="1900" kern="1200">
                  <a:solidFill>
                    <a:schemeClr val="lt1"/>
                  </a:solidFill>
                  <a:latin typeface="+mn-lt"/>
                  <a:ea typeface="+mn-ea"/>
                  <a:cs typeface="+mn-cs"/>
                </a:defRPr>
              </a:lvl2pPr>
              <a:lvl3pPr marL="914209" algn="l" defTabSz="914209" rtl="0" eaLnBrk="1" latinLnBrk="0" hangingPunct="1">
                <a:defRPr sz="1900" kern="1200">
                  <a:solidFill>
                    <a:schemeClr val="lt1"/>
                  </a:solidFill>
                  <a:latin typeface="+mn-lt"/>
                  <a:ea typeface="+mn-ea"/>
                  <a:cs typeface="+mn-cs"/>
                </a:defRPr>
              </a:lvl3pPr>
              <a:lvl4pPr marL="1371313" algn="l" defTabSz="914209" rtl="0" eaLnBrk="1" latinLnBrk="0" hangingPunct="1">
                <a:defRPr sz="1900" kern="1200">
                  <a:solidFill>
                    <a:schemeClr val="lt1"/>
                  </a:solidFill>
                  <a:latin typeface="+mn-lt"/>
                  <a:ea typeface="+mn-ea"/>
                  <a:cs typeface="+mn-cs"/>
                </a:defRPr>
              </a:lvl4pPr>
              <a:lvl5pPr marL="1828420" algn="l" defTabSz="914209" rtl="0" eaLnBrk="1" latinLnBrk="0" hangingPunct="1">
                <a:defRPr sz="1900" kern="1200">
                  <a:solidFill>
                    <a:schemeClr val="lt1"/>
                  </a:solidFill>
                  <a:latin typeface="+mn-lt"/>
                  <a:ea typeface="+mn-ea"/>
                  <a:cs typeface="+mn-cs"/>
                </a:defRPr>
              </a:lvl5pPr>
              <a:lvl6pPr marL="2285521" algn="l" defTabSz="914209" rtl="0" eaLnBrk="1" latinLnBrk="0" hangingPunct="1">
                <a:defRPr sz="1900" kern="1200">
                  <a:solidFill>
                    <a:schemeClr val="lt1"/>
                  </a:solidFill>
                  <a:latin typeface="+mn-lt"/>
                  <a:ea typeface="+mn-ea"/>
                  <a:cs typeface="+mn-cs"/>
                </a:defRPr>
              </a:lvl6pPr>
              <a:lvl7pPr marL="2742629" algn="l" defTabSz="914209" rtl="0" eaLnBrk="1" latinLnBrk="0" hangingPunct="1">
                <a:defRPr sz="1900" kern="1200">
                  <a:solidFill>
                    <a:schemeClr val="lt1"/>
                  </a:solidFill>
                  <a:latin typeface="+mn-lt"/>
                  <a:ea typeface="+mn-ea"/>
                  <a:cs typeface="+mn-cs"/>
                </a:defRPr>
              </a:lvl7pPr>
              <a:lvl8pPr marL="3199733" algn="l" defTabSz="914209" rtl="0" eaLnBrk="1" latinLnBrk="0" hangingPunct="1">
                <a:defRPr sz="1900" kern="1200">
                  <a:solidFill>
                    <a:schemeClr val="lt1"/>
                  </a:solidFill>
                  <a:latin typeface="+mn-lt"/>
                  <a:ea typeface="+mn-ea"/>
                  <a:cs typeface="+mn-cs"/>
                </a:defRPr>
              </a:lvl8pPr>
              <a:lvl9pPr marL="3656840" algn="l" defTabSz="914209" rtl="0" eaLnBrk="1" latinLnBrk="0" hangingPunct="1">
                <a:defRPr sz="1900" kern="1200">
                  <a:solidFill>
                    <a:schemeClr val="lt1"/>
                  </a:solidFill>
                  <a:latin typeface="+mn-lt"/>
                  <a:ea typeface="+mn-ea"/>
                  <a:cs typeface="+mn-cs"/>
                </a:defRPr>
              </a:lvl9pPr>
            </a:lstStyle>
            <a:p>
              <a:pPr algn="ctr" defTabSz="1523712"/>
              <a:endParaRPr lang="en-US" sz="2375" dirty="0">
                <a:solidFill>
                  <a:prstClr val="white"/>
                </a:solidFill>
                <a:latin typeface="Arial" panose="020B0604020202020204"/>
              </a:endParaRPr>
            </a:p>
          </p:txBody>
        </p:sp>
        <p:cxnSp>
          <p:nvCxnSpPr>
            <p:cNvPr id="80" name="Straight Connector 79"/>
            <p:cNvCxnSpPr/>
            <p:nvPr/>
          </p:nvCxnSpPr>
          <p:spPr>
            <a:xfrm>
              <a:off x="1588" y="3216246"/>
              <a:ext cx="12192659" cy="0"/>
            </a:xfrm>
            <a:prstGeom prst="line">
              <a:avLst/>
            </a:prstGeom>
            <a:ln w="6350">
              <a:no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8787175" y="9143739"/>
            <a:ext cx="3608104" cy="810350"/>
          </a:xfrm>
          <a:prstGeom prst="rect">
            <a:avLst/>
          </a:prstGeom>
          <a:noFill/>
        </p:spPr>
        <p:txBody>
          <a:bodyPr wrap="none" rtlCol="0" anchor="t">
            <a:spAutoFit/>
          </a:bodyPr>
          <a:lstStyle/>
          <a:p>
            <a:pPr defTabSz="1524030"/>
            <a:r>
              <a:rPr lang="en-US" sz="2333" dirty="0">
                <a:solidFill>
                  <a:srgbClr val="808285"/>
                </a:solidFill>
                <a:latin typeface="Arial" panose="020B0604020202020204"/>
              </a:rPr>
              <a:t>Up to 128TB eff. Capacity</a:t>
            </a:r>
          </a:p>
          <a:p>
            <a:pPr defTabSz="1524030"/>
            <a:r>
              <a:rPr lang="en-US" sz="2333" dirty="0">
                <a:solidFill>
                  <a:srgbClr val="808285"/>
                </a:solidFill>
                <a:latin typeface="Arial" panose="020B0604020202020204"/>
              </a:rPr>
              <a:t>22.5k IOPS</a:t>
            </a:r>
          </a:p>
        </p:txBody>
      </p:sp>
      <p:pic>
        <p:nvPicPr>
          <p:cNvPr id="33" name="Picture 32">
            <a:extLst>
              <a:ext uri="{FF2B5EF4-FFF2-40B4-BE49-F238E27FC236}">
                <a16:creationId xmlns:a16="http://schemas.microsoft.com/office/drawing/2014/main" id="{40527866-7E83-4CD9-92ED-6F75D948529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17162" y="3141606"/>
            <a:ext cx="7234073" cy="3573302"/>
          </a:xfrm>
          <a:prstGeom prst="rect">
            <a:avLst/>
          </a:prstGeom>
          <a:effectLst/>
        </p:spPr>
      </p:pic>
      <p:grpSp>
        <p:nvGrpSpPr>
          <p:cNvPr id="34" name="Group 33"/>
          <p:cNvGrpSpPr/>
          <p:nvPr/>
        </p:nvGrpSpPr>
        <p:grpSpPr>
          <a:xfrm>
            <a:off x="13551521" y="4047419"/>
            <a:ext cx="910605" cy="181158"/>
            <a:chOff x="7183376" y="4979155"/>
            <a:chExt cx="648382" cy="128991"/>
          </a:xfrm>
        </p:grpSpPr>
        <p:cxnSp>
          <p:nvCxnSpPr>
            <p:cNvPr id="35" name="Straight Connector 34"/>
            <p:cNvCxnSpPr/>
            <p:nvPr/>
          </p:nvCxnSpPr>
          <p:spPr>
            <a:xfrm>
              <a:off x="7702767" y="4979155"/>
              <a:ext cx="128991" cy="128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7183376" y="4983255"/>
              <a:ext cx="530978"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11390060" y="3429000"/>
            <a:ext cx="1438214" cy="707886"/>
          </a:xfrm>
          <a:prstGeom prst="rect">
            <a:avLst/>
          </a:prstGeom>
          <a:noFill/>
        </p:spPr>
        <p:txBody>
          <a:bodyPr wrap="none" rtlCol="0">
            <a:spAutoFit/>
          </a:bodyPr>
          <a:lstStyle/>
          <a:p>
            <a:pPr defTabSz="1524030"/>
            <a:r>
              <a:rPr lang="en-US" sz="4000" b="1" dirty="0">
                <a:solidFill>
                  <a:prstClr val="black"/>
                </a:solidFill>
                <a:latin typeface="Arial" panose="020B0604020202020204" pitchFamily="34" charset="0"/>
                <a:cs typeface="Arial" panose="020B0604020202020204" pitchFamily="34" charset="0"/>
              </a:rPr>
              <a:t>AF60</a:t>
            </a:r>
          </a:p>
        </p:txBody>
      </p:sp>
      <p:sp>
        <p:nvSpPr>
          <p:cNvPr id="38" name="TextBox 37"/>
          <p:cNvSpPr txBox="1"/>
          <p:nvPr/>
        </p:nvSpPr>
        <p:spPr>
          <a:xfrm>
            <a:off x="14538613" y="4668179"/>
            <a:ext cx="3574357" cy="810350"/>
          </a:xfrm>
          <a:prstGeom prst="rect">
            <a:avLst/>
          </a:prstGeom>
          <a:noFill/>
        </p:spPr>
        <p:txBody>
          <a:bodyPr wrap="square" rtlCol="0" anchor="t">
            <a:spAutoFit/>
          </a:bodyPr>
          <a:lstStyle/>
          <a:p>
            <a:pPr defTabSz="1524030"/>
            <a:r>
              <a:rPr lang="en-US" sz="2333" dirty="0">
                <a:solidFill>
                  <a:srgbClr val="808285"/>
                </a:solidFill>
                <a:latin typeface="Arial" panose="020B0604020202020204"/>
              </a:rPr>
              <a:t>Up to 2PB eff. Capacity</a:t>
            </a:r>
          </a:p>
          <a:p>
            <a:pPr defTabSz="1524030"/>
            <a:r>
              <a:rPr lang="en-US" sz="2333" dirty="0">
                <a:solidFill>
                  <a:srgbClr val="808285"/>
                </a:solidFill>
                <a:latin typeface="Arial" panose="020B0604020202020204"/>
              </a:rPr>
              <a:t>240k IOPS</a:t>
            </a:r>
          </a:p>
        </p:txBody>
      </p:sp>
      <p:sp>
        <p:nvSpPr>
          <p:cNvPr id="42" name="TextBox 41"/>
          <p:cNvSpPr txBox="1"/>
          <p:nvPr/>
        </p:nvSpPr>
        <p:spPr>
          <a:xfrm>
            <a:off x="4531980" y="10033001"/>
            <a:ext cx="11368818" cy="1015663"/>
          </a:xfrm>
          <a:prstGeom prst="rect">
            <a:avLst/>
          </a:prstGeom>
          <a:noFill/>
          <a:ln>
            <a:noFill/>
          </a:ln>
        </p:spPr>
        <p:txBody>
          <a:bodyPr wrap="none" rtlCol="0">
            <a:spAutoFit/>
          </a:bodyPr>
          <a:lstStyle/>
          <a:p>
            <a:pPr marL="285756" indent="-285756" defTabSz="762015">
              <a:buFont typeface="Arial" panose="020B0604020202020204" pitchFamily="34" charset="0"/>
              <a:buChar char="•"/>
              <a:defRPr/>
            </a:pPr>
            <a:r>
              <a:rPr lang="en-US" sz="2000" kern="0" dirty="0">
                <a:solidFill>
                  <a:srgbClr val="141414"/>
                </a:solidFill>
                <a:latin typeface="Arial" panose="020B0604020202020204"/>
              </a:rPr>
              <a:t>Effective capacity based on a 5X data reduction from compression and dedupe on a single node</a:t>
            </a:r>
          </a:p>
          <a:p>
            <a:pPr marL="285756" indent="-285756" defTabSz="762015">
              <a:buFont typeface="Arial" panose="020B0604020202020204" pitchFamily="34" charset="0"/>
              <a:buChar char="•"/>
              <a:defRPr/>
            </a:pPr>
            <a:r>
              <a:rPr lang="en-US" sz="2000" kern="0" dirty="0">
                <a:solidFill>
                  <a:srgbClr val="141414"/>
                </a:solidFill>
                <a:latin typeface="Arial" panose="020B0604020202020204"/>
              </a:rPr>
              <a:t>Performance based on random mixed 50/50 R/W on 4KB blocks, 2X dedupe</a:t>
            </a:r>
          </a:p>
          <a:p>
            <a:pPr marL="285756" indent="-285756" defTabSz="762015">
              <a:buFont typeface="Arial" panose="020B0604020202020204" pitchFamily="34" charset="0"/>
              <a:buChar char="•"/>
              <a:defRPr/>
            </a:pPr>
            <a:r>
              <a:rPr lang="en-US" sz="2000" kern="0" dirty="0">
                <a:solidFill>
                  <a:srgbClr val="141414"/>
                </a:solidFill>
                <a:latin typeface="Arial" panose="020B0604020202020204"/>
              </a:rPr>
              <a:t>Performance numbers will continue to be tuned beyond launch</a:t>
            </a:r>
          </a:p>
        </p:txBody>
      </p:sp>
    </p:spTree>
    <p:custDataLst>
      <p:tags r:id="rId1"/>
    </p:custDataLst>
    <p:extLst>
      <p:ext uri="{BB962C8B-B14F-4D97-AF65-F5344CB8AC3E}">
        <p14:creationId xmlns:p14="http://schemas.microsoft.com/office/powerpoint/2010/main" val="1532957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Nimble All-Flash Storage </a:t>
            </a:r>
            <a:r>
              <a:rPr lang="de-CH" dirty="0" err="1"/>
              <a:t>specs</a:t>
            </a:r>
            <a:endParaRPr lang="en-US" dirty="0"/>
          </a:p>
        </p:txBody>
      </p:sp>
      <p:graphicFrame>
        <p:nvGraphicFramePr>
          <p:cNvPr id="6" name="Content Placeholder 5"/>
          <p:cNvGraphicFramePr>
            <a:graphicFrameLocks noGrp="1"/>
          </p:cNvGraphicFramePr>
          <p:nvPr>
            <p:ph idx="1"/>
            <p:extLst/>
          </p:nvPr>
        </p:nvGraphicFramePr>
        <p:xfrm>
          <a:off x="1015737" y="2507801"/>
          <a:ext cx="18283237" cy="6416732"/>
        </p:xfrm>
        <a:graphic>
          <a:graphicData uri="http://schemas.openxmlformats.org/drawingml/2006/table">
            <a:tbl>
              <a:tblPr firstRow="1" firstCol="1" bandRow="1">
                <a:tableStyleId>{69012ECD-51FC-41F1-AA8D-1B2483CD663E}</a:tableStyleId>
              </a:tblPr>
              <a:tblGrid>
                <a:gridCol w="4861327">
                  <a:extLst>
                    <a:ext uri="{9D8B030D-6E8A-4147-A177-3AD203B41FA5}">
                      <a16:colId xmlns:a16="http://schemas.microsoft.com/office/drawing/2014/main" val="20000"/>
                    </a:ext>
                  </a:extLst>
                </a:gridCol>
                <a:gridCol w="2440348">
                  <a:extLst>
                    <a:ext uri="{9D8B030D-6E8A-4147-A177-3AD203B41FA5}">
                      <a16:colId xmlns:a16="http://schemas.microsoft.com/office/drawing/2014/main" val="20001"/>
                    </a:ext>
                  </a:extLst>
                </a:gridCol>
                <a:gridCol w="2614657">
                  <a:extLst>
                    <a:ext uri="{9D8B030D-6E8A-4147-A177-3AD203B41FA5}">
                      <a16:colId xmlns:a16="http://schemas.microsoft.com/office/drawing/2014/main" val="20002"/>
                    </a:ext>
                  </a:extLst>
                </a:gridCol>
                <a:gridCol w="2788968">
                  <a:extLst>
                    <a:ext uri="{9D8B030D-6E8A-4147-A177-3AD203B41FA5}">
                      <a16:colId xmlns:a16="http://schemas.microsoft.com/office/drawing/2014/main" val="20003"/>
                    </a:ext>
                  </a:extLst>
                </a:gridCol>
                <a:gridCol w="2788968">
                  <a:extLst>
                    <a:ext uri="{9D8B030D-6E8A-4147-A177-3AD203B41FA5}">
                      <a16:colId xmlns:a16="http://schemas.microsoft.com/office/drawing/2014/main" val="20004"/>
                    </a:ext>
                  </a:extLst>
                </a:gridCol>
                <a:gridCol w="2788968">
                  <a:extLst>
                    <a:ext uri="{9D8B030D-6E8A-4147-A177-3AD203B41FA5}">
                      <a16:colId xmlns:a16="http://schemas.microsoft.com/office/drawing/2014/main" val="20005"/>
                    </a:ext>
                  </a:extLst>
                </a:gridCol>
              </a:tblGrid>
              <a:tr h="873575">
                <a:tc>
                  <a:txBody>
                    <a:bodyPr/>
                    <a:lstStyle/>
                    <a:p>
                      <a:pPr>
                        <a:spcAft>
                          <a:spcPts val="0"/>
                        </a:spcAft>
                      </a:pPr>
                      <a:r>
                        <a:rPr lang="en-US" sz="2700" dirty="0">
                          <a:effectLst/>
                        </a:rPr>
                        <a:t>AF-Series Arrays</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solidFill>
                      <a:srgbClr val="00B388"/>
                    </a:solidFill>
                  </a:tcPr>
                </a:tc>
                <a:tc>
                  <a:txBody>
                    <a:bodyPr/>
                    <a:lstStyle/>
                    <a:p>
                      <a:pPr algn="ctr">
                        <a:spcAft>
                          <a:spcPts val="0"/>
                        </a:spcAft>
                      </a:pPr>
                      <a:r>
                        <a:rPr lang="en-US" sz="2700" dirty="0">
                          <a:effectLst/>
                        </a:rPr>
                        <a:t>AF20Q</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solidFill>
                      <a:srgbClr val="00B388"/>
                    </a:solidFill>
                  </a:tcPr>
                </a:tc>
                <a:tc>
                  <a:txBody>
                    <a:bodyPr/>
                    <a:lstStyle/>
                    <a:p>
                      <a:pPr algn="ctr">
                        <a:spcAft>
                          <a:spcPts val="0"/>
                        </a:spcAft>
                      </a:pPr>
                      <a:r>
                        <a:rPr lang="en-US" sz="2700" dirty="0">
                          <a:effectLst/>
                        </a:rPr>
                        <a:t>AF20</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solidFill>
                      <a:srgbClr val="00B388"/>
                    </a:solidFill>
                  </a:tcPr>
                </a:tc>
                <a:tc>
                  <a:txBody>
                    <a:bodyPr/>
                    <a:lstStyle/>
                    <a:p>
                      <a:pPr algn="ctr">
                        <a:spcAft>
                          <a:spcPts val="0"/>
                        </a:spcAft>
                      </a:pPr>
                      <a:r>
                        <a:rPr lang="en-US" sz="2700" dirty="0">
                          <a:effectLst/>
                        </a:rPr>
                        <a:t>AF40</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solidFill>
                      <a:srgbClr val="00B388"/>
                    </a:solidFill>
                  </a:tcPr>
                </a:tc>
                <a:tc>
                  <a:txBody>
                    <a:bodyPr/>
                    <a:lstStyle/>
                    <a:p>
                      <a:pPr algn="ctr">
                        <a:spcAft>
                          <a:spcPts val="0"/>
                        </a:spcAft>
                      </a:pPr>
                      <a:r>
                        <a:rPr lang="en-US" sz="2700" dirty="0">
                          <a:effectLst/>
                        </a:rPr>
                        <a:t>AF60</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solidFill>
                      <a:srgbClr val="00B388"/>
                    </a:solidFill>
                  </a:tcPr>
                </a:tc>
                <a:tc>
                  <a:txBody>
                    <a:bodyPr/>
                    <a:lstStyle/>
                    <a:p>
                      <a:pPr algn="ctr">
                        <a:spcAft>
                          <a:spcPts val="0"/>
                        </a:spcAft>
                      </a:pPr>
                      <a:r>
                        <a:rPr lang="en-US" sz="2700" dirty="0">
                          <a:effectLst/>
                        </a:rPr>
                        <a:t>AF80</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solidFill>
                      <a:srgbClr val="00B388"/>
                    </a:solidFill>
                  </a:tcPr>
                </a:tc>
                <a:extLst>
                  <a:ext uri="{0D108BD9-81ED-4DB2-BD59-A6C34878D82A}">
                    <a16:rowId xmlns:a16="http://schemas.microsoft.com/office/drawing/2014/main" val="10000"/>
                  </a:ext>
                </a:extLst>
              </a:tr>
              <a:tr h="503923">
                <a:tc>
                  <a:txBody>
                    <a:bodyPr/>
                    <a:lstStyle/>
                    <a:p>
                      <a:pPr>
                        <a:spcAft>
                          <a:spcPts val="0"/>
                        </a:spcAft>
                      </a:pPr>
                      <a:r>
                        <a:rPr lang="en-US" sz="2000" dirty="0">
                          <a:effectLst/>
                        </a:rPr>
                        <a:t>Raw capacity (TB/TiB)</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6–46 / 5-42</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6–46 / 5-42</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11-184 / 10-167</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11–553/10-502</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23–1106/21-1005</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extLst>
                  <a:ext uri="{0D108BD9-81ED-4DB2-BD59-A6C34878D82A}">
                    <a16:rowId xmlns:a16="http://schemas.microsoft.com/office/drawing/2014/main" val="10001"/>
                  </a:ext>
                </a:extLst>
              </a:tr>
              <a:tr h="503923">
                <a:tc>
                  <a:txBody>
                    <a:bodyPr/>
                    <a:lstStyle/>
                    <a:p>
                      <a:pPr>
                        <a:spcAft>
                          <a:spcPts val="0"/>
                        </a:spcAft>
                      </a:pPr>
                      <a:r>
                        <a:rPr lang="en-US" sz="2000" dirty="0">
                          <a:effectLst/>
                        </a:rPr>
                        <a:t>Usable capacity (TB/TiB)</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3-25 / 2–23</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4–33 / 3–30</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8–136 / 7–124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8–407/7–370</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17–815/15–741</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extLst>
                  <a:ext uri="{0D108BD9-81ED-4DB2-BD59-A6C34878D82A}">
                    <a16:rowId xmlns:a16="http://schemas.microsoft.com/office/drawing/2014/main" val="10002"/>
                  </a:ext>
                </a:extLst>
              </a:tr>
              <a:tr h="503923">
                <a:tc>
                  <a:txBody>
                    <a:bodyPr/>
                    <a:lstStyle/>
                    <a:p>
                      <a:pPr>
                        <a:spcAft>
                          <a:spcPts val="0"/>
                        </a:spcAft>
                      </a:pPr>
                      <a:r>
                        <a:rPr lang="en-US" sz="2000" dirty="0">
                          <a:effectLst/>
                        </a:rPr>
                        <a:t>Effective capacity (TB/TiB) </a:t>
                      </a:r>
                      <a:r>
                        <a:rPr lang="en-US" sz="2000" b="0" baseline="30000" dirty="0">
                          <a:effectLst/>
                        </a:rPr>
                        <a:t>3</a:t>
                      </a:r>
                      <a:endParaRPr lang="en-US" sz="3000" b="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14–128 / 13–116</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18–168 / 16–153</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40–682 / 36–620</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40–2037/36–1853</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82–4075/75–3706</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extLst>
                  <a:ext uri="{0D108BD9-81ED-4DB2-BD59-A6C34878D82A}">
                    <a16:rowId xmlns:a16="http://schemas.microsoft.com/office/drawing/2014/main" val="10003"/>
                  </a:ext>
                </a:extLst>
              </a:tr>
              <a:tr h="503923">
                <a:tc>
                  <a:txBody>
                    <a:bodyPr/>
                    <a:lstStyle/>
                    <a:p>
                      <a:pPr>
                        <a:spcAft>
                          <a:spcPts val="0"/>
                        </a:spcAft>
                      </a:pPr>
                      <a:r>
                        <a:rPr lang="en-US" sz="2000" dirty="0">
                          <a:effectLst/>
                        </a:rPr>
                        <a:t>Max. # of expansion shelves</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1</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1</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1</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2</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2</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extLst>
                  <a:ext uri="{0D108BD9-81ED-4DB2-BD59-A6C34878D82A}">
                    <a16:rowId xmlns:a16="http://schemas.microsoft.com/office/drawing/2014/main" val="10004"/>
                  </a:ext>
                </a:extLst>
              </a:tr>
              <a:tr h="503923">
                <a:tc>
                  <a:txBody>
                    <a:bodyPr/>
                    <a:lstStyle/>
                    <a:p>
                      <a:pPr>
                        <a:spcAft>
                          <a:spcPts val="0"/>
                        </a:spcAft>
                      </a:pPr>
                      <a:r>
                        <a:rPr lang="en-US" sz="2000" dirty="0">
                          <a:effectLst/>
                        </a:rPr>
                        <a:t>RAID level</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rPr>
                        <a:t>Triple+ Parity</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03923">
                <a:tc>
                  <a:txBody>
                    <a:bodyPr/>
                    <a:lstStyle/>
                    <a:p>
                      <a:pPr>
                        <a:spcAft>
                          <a:spcPts val="0"/>
                        </a:spcAft>
                      </a:pPr>
                      <a:r>
                        <a:rPr lang="en-US" sz="2000" dirty="0">
                          <a:effectLst/>
                        </a:rPr>
                        <a:t>Onboard 1 Gb/10 Gb ports per array </a:t>
                      </a:r>
                      <a:r>
                        <a:rPr lang="en-US" sz="2000" b="0" baseline="30000" dirty="0">
                          <a:effectLst/>
                        </a:rPr>
                        <a:t>2, 4</a:t>
                      </a:r>
                      <a:endParaRPr lang="en-US" sz="3000" b="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4</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4</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4</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extLst>
                  <a:ext uri="{0D108BD9-81ED-4DB2-BD59-A6C34878D82A}">
                    <a16:rowId xmlns:a16="http://schemas.microsoft.com/office/drawing/2014/main" val="10006"/>
                  </a:ext>
                </a:extLst>
              </a:tr>
              <a:tr h="503923">
                <a:tc>
                  <a:txBody>
                    <a:bodyPr/>
                    <a:lstStyle/>
                    <a:p>
                      <a:pPr>
                        <a:spcAft>
                          <a:spcPts val="0"/>
                        </a:spcAft>
                      </a:pPr>
                      <a:r>
                        <a:rPr lang="en-US" sz="2000" dirty="0">
                          <a:effectLst/>
                        </a:rPr>
                        <a:t>Optional iSCSI 1 Gb ports per array</a:t>
                      </a:r>
                      <a:endParaRPr lang="en-US" sz="3000" baseline="30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0 – 16</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0 – 16</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0 – 24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0 – 24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0 – 24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extLst>
                  <a:ext uri="{0D108BD9-81ED-4DB2-BD59-A6C34878D82A}">
                    <a16:rowId xmlns:a16="http://schemas.microsoft.com/office/drawing/2014/main" val="10007"/>
                  </a:ext>
                </a:extLst>
              </a:tr>
              <a:tr h="503923">
                <a:tc>
                  <a:txBody>
                    <a:bodyPr/>
                    <a:lstStyle/>
                    <a:p>
                      <a:pPr>
                        <a:spcAft>
                          <a:spcPts val="0"/>
                        </a:spcAft>
                      </a:pPr>
                      <a:r>
                        <a:rPr lang="en-US" sz="2000" dirty="0">
                          <a:effectLst/>
                        </a:rPr>
                        <a:t>Optional iSCSI 10 Gb ports per array</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0 – 16</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0 – 16</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0 – 24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0 – 24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0 – 24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extLst>
                  <a:ext uri="{0D108BD9-81ED-4DB2-BD59-A6C34878D82A}">
                    <a16:rowId xmlns:a16="http://schemas.microsoft.com/office/drawing/2014/main" val="10008"/>
                  </a:ext>
                </a:extLst>
              </a:tr>
              <a:tr h="503923">
                <a:tc>
                  <a:txBody>
                    <a:bodyPr/>
                    <a:lstStyle/>
                    <a:p>
                      <a:pPr>
                        <a:spcAft>
                          <a:spcPts val="0"/>
                        </a:spcAft>
                      </a:pPr>
                      <a:r>
                        <a:rPr lang="en-US" sz="2000" dirty="0">
                          <a:effectLst/>
                        </a:rPr>
                        <a:t>Optional FC ports per array</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0 – 16</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0 – 16</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0 – 24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0 – 24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0 – 24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extLst>
                  <a:ext uri="{0D108BD9-81ED-4DB2-BD59-A6C34878D82A}">
                    <a16:rowId xmlns:a16="http://schemas.microsoft.com/office/drawing/2014/main" val="10009"/>
                  </a:ext>
                </a:extLst>
              </a:tr>
              <a:tr h="503923">
                <a:tc>
                  <a:txBody>
                    <a:bodyPr/>
                    <a:lstStyle/>
                    <a:p>
                      <a:pPr>
                        <a:spcAft>
                          <a:spcPts val="0"/>
                        </a:spcAft>
                      </a:pPr>
                      <a:r>
                        <a:rPr lang="en-US" sz="2000" dirty="0">
                          <a:effectLst/>
                        </a:rPr>
                        <a:t>Max. power (watts / kVA)</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600 / 0.667</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650 / 0.722</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800 / 0.889</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850 / 0.944</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1200 / 1.333</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extLst>
                  <a:ext uri="{0D108BD9-81ED-4DB2-BD59-A6C34878D82A}">
                    <a16:rowId xmlns:a16="http://schemas.microsoft.com/office/drawing/2014/main" val="10010"/>
                  </a:ext>
                </a:extLst>
              </a:tr>
              <a:tr h="503923">
                <a:tc>
                  <a:txBody>
                    <a:bodyPr/>
                    <a:lstStyle/>
                    <a:p>
                      <a:pPr>
                        <a:spcAft>
                          <a:spcPts val="0"/>
                        </a:spcAft>
                      </a:pPr>
                      <a:r>
                        <a:rPr lang="en-US" sz="2000" dirty="0">
                          <a:effectLst/>
                        </a:rPr>
                        <a:t>Thermal (BTU)</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1968</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2132</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2624</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a:effectLst/>
                        </a:rPr>
                        <a:t>2788</a:t>
                      </a:r>
                      <a:endParaRPr lang="en-US" sz="200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tc>
                  <a:txBody>
                    <a:bodyPr/>
                    <a:lstStyle/>
                    <a:p>
                      <a:pPr algn="ctr">
                        <a:spcAft>
                          <a:spcPts val="0"/>
                        </a:spcAft>
                      </a:pPr>
                      <a:r>
                        <a:rPr lang="en-US" sz="2000" dirty="0">
                          <a:effectLst/>
                        </a:rPr>
                        <a:t>3936</a:t>
                      </a:r>
                      <a:endParaRPr lang="en-US" sz="2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tc>
                <a:extLst>
                  <a:ext uri="{0D108BD9-81ED-4DB2-BD59-A6C34878D82A}">
                    <a16:rowId xmlns:a16="http://schemas.microsoft.com/office/drawing/2014/main" val="10011"/>
                  </a:ext>
                </a:extLst>
              </a:tr>
            </a:tbl>
          </a:graphicData>
        </a:graphic>
      </p:graphicFrame>
      <p:sp>
        <p:nvSpPr>
          <p:cNvPr id="7" name="Rectangle 6"/>
          <p:cNvSpPr/>
          <p:nvPr/>
        </p:nvSpPr>
        <p:spPr>
          <a:xfrm>
            <a:off x="2905126" y="9334507"/>
            <a:ext cx="15827375" cy="707694"/>
          </a:xfrm>
          <a:prstGeom prst="rect">
            <a:avLst/>
          </a:prstGeom>
        </p:spPr>
        <p:txBody>
          <a:bodyPr wrap="square">
            <a:spAutoFit/>
          </a:bodyPr>
          <a:lstStyle/>
          <a:p>
            <a:pPr defTabSz="1524030"/>
            <a:r>
              <a:rPr lang="de-CH" sz="1333" baseline="30000" dirty="0">
                <a:solidFill>
                  <a:prstClr val="black"/>
                </a:solidFill>
                <a:latin typeface="Arial" panose="020B0604020202020204"/>
              </a:rPr>
              <a:t>2 </a:t>
            </a:r>
            <a:r>
              <a:rPr lang="en-US" sz="1333" dirty="0">
                <a:solidFill>
                  <a:prstClr val="black"/>
                </a:solidFill>
                <a:latin typeface="Arial" panose="020B0604020202020204"/>
              </a:rPr>
              <a:t>for iSCSI and/or Mgmt. </a:t>
            </a:r>
            <a:endParaRPr lang="en-US" sz="1333" baseline="30000" dirty="0">
              <a:solidFill>
                <a:prstClr val="black"/>
              </a:solidFill>
              <a:latin typeface="Arial" panose="020B0604020202020204"/>
            </a:endParaRPr>
          </a:p>
          <a:p>
            <a:pPr defTabSz="1524030"/>
            <a:r>
              <a:rPr lang="en-US" sz="1333" baseline="30000" dirty="0">
                <a:solidFill>
                  <a:prstClr val="black"/>
                </a:solidFill>
                <a:latin typeface="Arial" panose="020B0604020202020204"/>
              </a:rPr>
              <a:t>3</a:t>
            </a:r>
            <a:r>
              <a:rPr lang="en-US" sz="1333" dirty="0">
                <a:solidFill>
                  <a:prstClr val="black"/>
                </a:solidFill>
                <a:latin typeface="Arial" panose="020B0604020202020204"/>
              </a:rPr>
              <a:t> Effective capacity is the capacity of the base array and maximum number of expansion shelves. Assumes data reduction of 5:1 from deduplication and compression.</a:t>
            </a:r>
          </a:p>
          <a:p>
            <a:pPr defTabSz="1524030"/>
            <a:r>
              <a:rPr lang="en-US" sz="1333" baseline="30000" dirty="0">
                <a:solidFill>
                  <a:prstClr val="black"/>
                </a:solidFill>
                <a:latin typeface="Arial" panose="020B0604020202020204"/>
              </a:rPr>
              <a:t>4</a:t>
            </a:r>
            <a:r>
              <a:rPr lang="en-US" sz="1333" dirty="0">
                <a:solidFill>
                  <a:prstClr val="black"/>
                </a:solidFill>
                <a:latin typeface="Arial" panose="020B0604020202020204"/>
              </a:rPr>
              <a:t> Onboard ports are 10GbaseT. Optional ports are: 1GbaseT, 10GbaseT,  or 10GbE SFP+</a:t>
            </a:r>
          </a:p>
        </p:txBody>
      </p:sp>
    </p:spTree>
    <p:extLst>
      <p:ext uri="{BB962C8B-B14F-4D97-AF65-F5344CB8AC3E}">
        <p14:creationId xmlns:p14="http://schemas.microsoft.com/office/powerpoint/2010/main" val="351544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entagon 56"/>
          <p:cNvSpPr/>
          <p:nvPr/>
        </p:nvSpPr>
        <p:spPr>
          <a:xfrm rot="19326484">
            <a:off x="6595672" y="5643468"/>
            <a:ext cx="12763293" cy="580767"/>
          </a:xfrm>
          <a:prstGeom prst="homePlate">
            <a:avLst>
              <a:gd name="adj" fmla="val 90992"/>
            </a:avLst>
          </a:prstGeom>
          <a:solidFill>
            <a:srgbClr val="00B388"/>
          </a:solidFill>
        </p:spPr>
        <p:style>
          <a:lnRef idx="0">
            <a:schemeClr val="accent3"/>
          </a:lnRef>
          <a:fillRef idx="3">
            <a:schemeClr val="accent3"/>
          </a:fillRef>
          <a:effectRef idx="3">
            <a:schemeClr val="accent3"/>
          </a:effectRef>
          <a:fontRef idx="minor">
            <a:schemeClr val="lt1"/>
          </a:fontRef>
        </p:style>
        <p:txBody>
          <a:bodyPr rtlCol="0" anchor="ctr"/>
          <a:lstStyle/>
          <a:p>
            <a:pPr algn="ctr" defTabSz="1524030"/>
            <a:r>
              <a:rPr lang="en-US" sz="4665" b="1" dirty="0">
                <a:solidFill>
                  <a:prstClr val="white"/>
                </a:solidFill>
                <a:latin typeface="Arial" panose="020B0604020202020204" pitchFamily="34" charset="0"/>
                <a:cs typeface="Arial" panose="020B0604020202020204" pitchFamily="34" charset="0"/>
              </a:rPr>
              <a:t> </a:t>
            </a:r>
            <a:r>
              <a:rPr lang="en-US" sz="4000" b="1" dirty="0">
                <a:solidFill>
                  <a:prstClr val="white"/>
                </a:solidFill>
                <a:latin typeface="Arial" panose="020B0604020202020204" pitchFamily="34" charset="0"/>
                <a:cs typeface="Arial" panose="020B0604020202020204" pitchFamily="34" charset="0"/>
              </a:rPr>
              <a:t>IOPS</a:t>
            </a:r>
          </a:p>
        </p:txBody>
      </p:sp>
      <p:sp>
        <p:nvSpPr>
          <p:cNvPr id="46" name="Title 45"/>
          <p:cNvSpPr>
            <a:spLocks noGrp="1"/>
          </p:cNvSpPr>
          <p:nvPr>
            <p:ph type="title"/>
          </p:nvPr>
        </p:nvSpPr>
        <p:spPr/>
        <p:txBody>
          <a:bodyPr/>
          <a:lstStyle/>
          <a:p>
            <a:r>
              <a:rPr lang="en-US" dirty="0"/>
              <a:t>Adaptive Flash Array Family</a:t>
            </a:r>
          </a:p>
        </p:txBody>
      </p:sp>
      <p:grpSp>
        <p:nvGrpSpPr>
          <p:cNvPr id="23" name="Group 22"/>
          <p:cNvGrpSpPr/>
          <p:nvPr/>
        </p:nvGrpSpPr>
        <p:grpSpPr>
          <a:xfrm>
            <a:off x="-1092" y="9445592"/>
            <a:ext cx="20313160" cy="703827"/>
            <a:chOff x="0" y="3216245"/>
            <a:chExt cx="12194247" cy="425510"/>
          </a:xfrm>
        </p:grpSpPr>
        <p:sp>
          <p:nvSpPr>
            <p:cNvPr id="30" name="Rectangle 29"/>
            <p:cNvSpPr/>
            <p:nvPr/>
          </p:nvSpPr>
          <p:spPr>
            <a:xfrm>
              <a:off x="0" y="3216245"/>
              <a:ext cx="12188825" cy="425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09" rtl="0" eaLnBrk="1" latinLnBrk="0" hangingPunct="1">
                <a:defRPr sz="1900" kern="1200">
                  <a:solidFill>
                    <a:schemeClr val="lt1"/>
                  </a:solidFill>
                  <a:latin typeface="+mn-lt"/>
                  <a:ea typeface="+mn-ea"/>
                  <a:cs typeface="+mn-cs"/>
                </a:defRPr>
              </a:lvl1pPr>
              <a:lvl2pPr marL="457101" algn="l" defTabSz="914209" rtl="0" eaLnBrk="1" latinLnBrk="0" hangingPunct="1">
                <a:defRPr sz="1900" kern="1200">
                  <a:solidFill>
                    <a:schemeClr val="lt1"/>
                  </a:solidFill>
                  <a:latin typeface="+mn-lt"/>
                  <a:ea typeface="+mn-ea"/>
                  <a:cs typeface="+mn-cs"/>
                </a:defRPr>
              </a:lvl2pPr>
              <a:lvl3pPr marL="914209" algn="l" defTabSz="914209" rtl="0" eaLnBrk="1" latinLnBrk="0" hangingPunct="1">
                <a:defRPr sz="1900" kern="1200">
                  <a:solidFill>
                    <a:schemeClr val="lt1"/>
                  </a:solidFill>
                  <a:latin typeface="+mn-lt"/>
                  <a:ea typeface="+mn-ea"/>
                  <a:cs typeface="+mn-cs"/>
                </a:defRPr>
              </a:lvl3pPr>
              <a:lvl4pPr marL="1371313" algn="l" defTabSz="914209" rtl="0" eaLnBrk="1" latinLnBrk="0" hangingPunct="1">
                <a:defRPr sz="1900" kern="1200">
                  <a:solidFill>
                    <a:schemeClr val="lt1"/>
                  </a:solidFill>
                  <a:latin typeface="+mn-lt"/>
                  <a:ea typeface="+mn-ea"/>
                  <a:cs typeface="+mn-cs"/>
                </a:defRPr>
              </a:lvl4pPr>
              <a:lvl5pPr marL="1828420" algn="l" defTabSz="914209" rtl="0" eaLnBrk="1" latinLnBrk="0" hangingPunct="1">
                <a:defRPr sz="1900" kern="1200">
                  <a:solidFill>
                    <a:schemeClr val="lt1"/>
                  </a:solidFill>
                  <a:latin typeface="+mn-lt"/>
                  <a:ea typeface="+mn-ea"/>
                  <a:cs typeface="+mn-cs"/>
                </a:defRPr>
              </a:lvl5pPr>
              <a:lvl6pPr marL="2285521" algn="l" defTabSz="914209" rtl="0" eaLnBrk="1" latinLnBrk="0" hangingPunct="1">
                <a:defRPr sz="1900" kern="1200">
                  <a:solidFill>
                    <a:schemeClr val="lt1"/>
                  </a:solidFill>
                  <a:latin typeface="+mn-lt"/>
                  <a:ea typeface="+mn-ea"/>
                  <a:cs typeface="+mn-cs"/>
                </a:defRPr>
              </a:lvl6pPr>
              <a:lvl7pPr marL="2742629" algn="l" defTabSz="914209" rtl="0" eaLnBrk="1" latinLnBrk="0" hangingPunct="1">
                <a:defRPr sz="1900" kern="1200">
                  <a:solidFill>
                    <a:schemeClr val="lt1"/>
                  </a:solidFill>
                  <a:latin typeface="+mn-lt"/>
                  <a:ea typeface="+mn-ea"/>
                  <a:cs typeface="+mn-cs"/>
                </a:defRPr>
              </a:lvl7pPr>
              <a:lvl8pPr marL="3199733" algn="l" defTabSz="914209" rtl="0" eaLnBrk="1" latinLnBrk="0" hangingPunct="1">
                <a:defRPr sz="1900" kern="1200">
                  <a:solidFill>
                    <a:schemeClr val="lt1"/>
                  </a:solidFill>
                  <a:latin typeface="+mn-lt"/>
                  <a:ea typeface="+mn-ea"/>
                  <a:cs typeface="+mn-cs"/>
                </a:defRPr>
              </a:lvl8pPr>
              <a:lvl9pPr marL="3656840" algn="l" defTabSz="914209" rtl="0" eaLnBrk="1" latinLnBrk="0" hangingPunct="1">
                <a:defRPr sz="1900" kern="1200">
                  <a:solidFill>
                    <a:schemeClr val="lt1"/>
                  </a:solidFill>
                  <a:latin typeface="+mn-lt"/>
                  <a:ea typeface="+mn-ea"/>
                  <a:cs typeface="+mn-cs"/>
                </a:defRPr>
              </a:lvl9pPr>
            </a:lstStyle>
            <a:p>
              <a:pPr algn="ctr" defTabSz="1523712"/>
              <a:endParaRPr lang="en-US" sz="3163" dirty="0">
                <a:solidFill>
                  <a:prstClr val="white"/>
                </a:solidFill>
                <a:latin typeface="Arial" panose="020B0604020202020204"/>
              </a:endParaRPr>
            </a:p>
          </p:txBody>
        </p:sp>
        <p:cxnSp>
          <p:nvCxnSpPr>
            <p:cNvPr id="32" name="Straight Connector 31"/>
            <p:cNvCxnSpPr/>
            <p:nvPr/>
          </p:nvCxnSpPr>
          <p:spPr>
            <a:xfrm>
              <a:off x="1588" y="3216246"/>
              <a:ext cx="12192659" cy="0"/>
            </a:xfrm>
            <a:prstGeom prst="line">
              <a:avLst/>
            </a:prstGeom>
            <a:ln w="6350">
              <a:noFill/>
            </a:ln>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p:nvCxnSpPr>
        <p:spPr>
          <a:xfrm>
            <a:off x="10687669" y="7243905"/>
            <a:ext cx="181065" cy="1810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9958602" y="7249660"/>
            <a:ext cx="74533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7810500" y="6596993"/>
            <a:ext cx="1438214" cy="707886"/>
          </a:xfrm>
          <a:prstGeom prst="rect">
            <a:avLst/>
          </a:prstGeom>
          <a:noFill/>
        </p:spPr>
        <p:txBody>
          <a:bodyPr wrap="none" rtlCol="0">
            <a:spAutoFit/>
          </a:bodyPr>
          <a:lstStyle/>
          <a:p>
            <a:pPr defTabSz="1524030"/>
            <a:r>
              <a:rPr lang="en-US" sz="4000" b="1" dirty="0">
                <a:solidFill>
                  <a:prstClr val="black"/>
                </a:solidFill>
                <a:latin typeface="Arial" panose="020B0604020202020204" pitchFamily="34" charset="0"/>
                <a:cs typeface="Arial" panose="020B0604020202020204" pitchFamily="34" charset="0"/>
              </a:rPr>
              <a:t>HF20</a:t>
            </a:r>
          </a:p>
        </p:txBody>
      </p:sp>
      <p:cxnSp>
        <p:nvCxnSpPr>
          <p:cNvPr id="52" name="Straight Connector 51"/>
          <p:cNvCxnSpPr/>
          <p:nvPr/>
        </p:nvCxnSpPr>
        <p:spPr>
          <a:xfrm>
            <a:off x="13877274" y="4852607"/>
            <a:ext cx="181063" cy="1810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13148207" y="4858362"/>
            <a:ext cx="74533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1008392" y="4133335"/>
            <a:ext cx="1438214" cy="707886"/>
          </a:xfrm>
          <a:prstGeom prst="rect">
            <a:avLst/>
          </a:prstGeom>
          <a:noFill/>
        </p:spPr>
        <p:txBody>
          <a:bodyPr wrap="none" rtlCol="0">
            <a:spAutoFit/>
          </a:bodyPr>
          <a:lstStyle/>
          <a:p>
            <a:pPr defTabSz="1524030"/>
            <a:r>
              <a:rPr lang="en-US" sz="4000" b="1" dirty="0">
                <a:solidFill>
                  <a:prstClr val="black"/>
                </a:solidFill>
                <a:latin typeface="Arial" panose="020B0604020202020204" pitchFamily="34" charset="0"/>
                <a:cs typeface="Arial" panose="020B0604020202020204" pitchFamily="34" charset="0"/>
              </a:rPr>
              <a:t>HF40</a:t>
            </a:r>
          </a:p>
        </p:txBody>
      </p:sp>
      <p:cxnSp>
        <p:nvCxnSpPr>
          <p:cNvPr id="55" name="Straight Connector 54"/>
          <p:cNvCxnSpPr/>
          <p:nvPr/>
        </p:nvCxnSpPr>
        <p:spPr>
          <a:xfrm>
            <a:off x="16507995" y="2800929"/>
            <a:ext cx="181063" cy="1810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5778928" y="2806683"/>
            <a:ext cx="74533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3646912" y="2108640"/>
            <a:ext cx="1438214" cy="707886"/>
          </a:xfrm>
          <a:prstGeom prst="rect">
            <a:avLst/>
          </a:prstGeom>
          <a:noFill/>
        </p:spPr>
        <p:txBody>
          <a:bodyPr wrap="none" rtlCol="0">
            <a:spAutoFit/>
          </a:bodyPr>
          <a:lstStyle/>
          <a:p>
            <a:pPr defTabSz="1524030"/>
            <a:r>
              <a:rPr lang="en-US" sz="4000" b="1" dirty="0">
                <a:solidFill>
                  <a:prstClr val="black"/>
                </a:solidFill>
                <a:latin typeface="Arial" panose="020B0604020202020204" pitchFamily="34" charset="0"/>
                <a:cs typeface="Arial" panose="020B0604020202020204" pitchFamily="34" charset="0"/>
              </a:rPr>
              <a:t>HF60</a:t>
            </a:r>
          </a:p>
        </p:txBody>
      </p:sp>
      <p:cxnSp>
        <p:nvCxnSpPr>
          <p:cNvPr id="40" name="Straight Connector 39"/>
          <p:cNvCxnSpPr/>
          <p:nvPr/>
        </p:nvCxnSpPr>
        <p:spPr>
          <a:xfrm>
            <a:off x="8833711" y="8832437"/>
            <a:ext cx="181065" cy="1810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8104644" y="8838192"/>
            <a:ext cx="74533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5658017" y="7605413"/>
            <a:ext cx="1808508" cy="707886"/>
          </a:xfrm>
          <a:prstGeom prst="rect">
            <a:avLst/>
          </a:prstGeom>
          <a:noFill/>
        </p:spPr>
        <p:txBody>
          <a:bodyPr wrap="none" rtlCol="0">
            <a:spAutoFit/>
          </a:bodyPr>
          <a:lstStyle/>
          <a:p>
            <a:pPr defTabSz="1524030"/>
            <a:r>
              <a:rPr lang="en-US" sz="4000" b="1" dirty="0">
                <a:solidFill>
                  <a:prstClr val="black"/>
                </a:solidFill>
                <a:latin typeface="Arial" panose="020B0604020202020204" pitchFamily="34" charset="0"/>
                <a:cs typeface="Arial" panose="020B0604020202020204" pitchFamily="34" charset="0"/>
              </a:rPr>
              <a:t>HF20H</a:t>
            </a:r>
          </a:p>
        </p:txBody>
      </p:sp>
      <p:sp>
        <p:nvSpPr>
          <p:cNvPr id="35" name="TextBox 34"/>
          <p:cNvSpPr txBox="1"/>
          <p:nvPr/>
        </p:nvSpPr>
        <p:spPr>
          <a:xfrm>
            <a:off x="9175782" y="9107832"/>
            <a:ext cx="3608104" cy="810350"/>
          </a:xfrm>
          <a:prstGeom prst="rect">
            <a:avLst/>
          </a:prstGeom>
          <a:noFill/>
        </p:spPr>
        <p:txBody>
          <a:bodyPr wrap="none" rtlCol="0" anchor="t">
            <a:spAutoFit/>
          </a:bodyPr>
          <a:lstStyle/>
          <a:p>
            <a:pPr defTabSz="1524030"/>
            <a:r>
              <a:rPr lang="en-US" sz="2333" dirty="0">
                <a:solidFill>
                  <a:srgbClr val="808285"/>
                </a:solidFill>
                <a:latin typeface="Arial" panose="020B0604020202020204"/>
              </a:rPr>
              <a:t>Up to 821TB eff. Capacity</a:t>
            </a:r>
          </a:p>
          <a:p>
            <a:pPr defTabSz="1524030"/>
            <a:r>
              <a:rPr lang="en-US" sz="2333" dirty="0">
                <a:solidFill>
                  <a:srgbClr val="808285"/>
                </a:solidFill>
                <a:latin typeface="Arial" panose="020B0604020202020204"/>
              </a:rPr>
              <a:t>22.5k IOPS</a:t>
            </a:r>
          </a:p>
        </p:txBody>
      </p:sp>
      <p:sp>
        <p:nvSpPr>
          <p:cNvPr id="36" name="TextBox 35"/>
          <p:cNvSpPr txBox="1"/>
          <p:nvPr/>
        </p:nvSpPr>
        <p:spPr>
          <a:xfrm>
            <a:off x="10868733" y="7661375"/>
            <a:ext cx="3608104" cy="810350"/>
          </a:xfrm>
          <a:prstGeom prst="rect">
            <a:avLst/>
          </a:prstGeom>
          <a:noFill/>
        </p:spPr>
        <p:txBody>
          <a:bodyPr wrap="none" rtlCol="0" anchor="t">
            <a:spAutoFit/>
          </a:bodyPr>
          <a:lstStyle/>
          <a:p>
            <a:pPr defTabSz="1524030"/>
            <a:r>
              <a:rPr lang="en-US" sz="2333" dirty="0">
                <a:solidFill>
                  <a:srgbClr val="808285"/>
                </a:solidFill>
                <a:latin typeface="Arial" panose="020B0604020202020204"/>
              </a:rPr>
              <a:t>Up to 845TB eff. Capacity</a:t>
            </a:r>
          </a:p>
          <a:p>
            <a:pPr defTabSz="1524030"/>
            <a:r>
              <a:rPr lang="en-US" sz="2333" dirty="0">
                <a:solidFill>
                  <a:srgbClr val="808285"/>
                </a:solidFill>
                <a:latin typeface="Arial" panose="020B0604020202020204"/>
              </a:rPr>
              <a:t>22.5k IOPS</a:t>
            </a:r>
          </a:p>
        </p:txBody>
      </p:sp>
      <p:sp>
        <p:nvSpPr>
          <p:cNvPr id="37" name="TextBox 36"/>
          <p:cNvSpPr txBox="1"/>
          <p:nvPr/>
        </p:nvSpPr>
        <p:spPr>
          <a:xfrm>
            <a:off x="14457238" y="5078979"/>
            <a:ext cx="3290709" cy="810350"/>
          </a:xfrm>
          <a:prstGeom prst="rect">
            <a:avLst/>
          </a:prstGeom>
          <a:noFill/>
        </p:spPr>
        <p:txBody>
          <a:bodyPr wrap="none" rtlCol="0" anchor="t">
            <a:spAutoFit/>
          </a:bodyPr>
          <a:lstStyle/>
          <a:p>
            <a:pPr defTabSz="1524030"/>
            <a:r>
              <a:rPr lang="en-US" sz="2333" dirty="0">
                <a:solidFill>
                  <a:srgbClr val="808285"/>
                </a:solidFill>
                <a:latin typeface="Arial" panose="020B0604020202020204"/>
              </a:rPr>
              <a:t>Up to 2PB eff. Capacity</a:t>
            </a:r>
          </a:p>
          <a:p>
            <a:pPr defTabSz="1524030"/>
            <a:r>
              <a:rPr lang="en-US" sz="2333" dirty="0">
                <a:solidFill>
                  <a:srgbClr val="808285"/>
                </a:solidFill>
                <a:latin typeface="Arial" panose="020B0604020202020204"/>
              </a:rPr>
              <a:t>110k IOPS</a:t>
            </a:r>
          </a:p>
        </p:txBody>
      </p:sp>
      <p:sp>
        <p:nvSpPr>
          <p:cNvPr id="38" name="TextBox 37"/>
          <p:cNvSpPr txBox="1"/>
          <p:nvPr/>
        </p:nvSpPr>
        <p:spPr>
          <a:xfrm>
            <a:off x="16689059" y="3346625"/>
            <a:ext cx="3290709" cy="810350"/>
          </a:xfrm>
          <a:prstGeom prst="rect">
            <a:avLst/>
          </a:prstGeom>
          <a:noFill/>
        </p:spPr>
        <p:txBody>
          <a:bodyPr wrap="none" rtlCol="0" anchor="t">
            <a:spAutoFit/>
          </a:bodyPr>
          <a:lstStyle/>
          <a:p>
            <a:pPr defTabSz="1524030"/>
            <a:r>
              <a:rPr lang="en-US" sz="2333" dirty="0">
                <a:solidFill>
                  <a:srgbClr val="808285"/>
                </a:solidFill>
                <a:latin typeface="Arial" panose="020B0604020202020204"/>
              </a:rPr>
              <a:t>Up to 5PB eff. Capacity</a:t>
            </a:r>
          </a:p>
          <a:p>
            <a:pPr defTabSz="1524030"/>
            <a:r>
              <a:rPr lang="en-US" sz="2333" dirty="0">
                <a:solidFill>
                  <a:srgbClr val="808285"/>
                </a:solidFill>
                <a:latin typeface="Arial" panose="020B0604020202020204"/>
              </a:rPr>
              <a:t>220k IOPS</a:t>
            </a:r>
          </a:p>
        </p:txBody>
      </p:sp>
      <p:pic>
        <p:nvPicPr>
          <p:cNvPr id="24" name="Picture 23">
            <a:extLst>
              <a:ext uri="{FF2B5EF4-FFF2-40B4-BE49-F238E27FC236}">
                <a16:creationId xmlns:a16="http://schemas.microsoft.com/office/drawing/2014/main" id="{40527866-7E83-4CD9-92ED-6F75D9485296}"/>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17162" y="3141606"/>
            <a:ext cx="7234073" cy="3573302"/>
          </a:xfrm>
          <a:prstGeom prst="rect">
            <a:avLst/>
          </a:prstGeom>
          <a:effectLst/>
        </p:spPr>
      </p:pic>
      <p:cxnSp>
        <p:nvCxnSpPr>
          <p:cNvPr id="25" name="Straight Connector 24"/>
          <p:cNvCxnSpPr/>
          <p:nvPr/>
        </p:nvCxnSpPr>
        <p:spPr>
          <a:xfrm flipH="1">
            <a:off x="11002169" y="6350000"/>
            <a:ext cx="74533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9080500" y="5588000"/>
            <a:ext cx="1808508" cy="707886"/>
          </a:xfrm>
          <a:prstGeom prst="rect">
            <a:avLst/>
          </a:prstGeom>
          <a:noFill/>
        </p:spPr>
        <p:txBody>
          <a:bodyPr wrap="none" rtlCol="0">
            <a:spAutoFit/>
          </a:bodyPr>
          <a:lstStyle/>
          <a:p>
            <a:pPr defTabSz="1524030"/>
            <a:r>
              <a:rPr lang="en-US" sz="4000" b="1" dirty="0">
                <a:solidFill>
                  <a:prstClr val="black"/>
                </a:solidFill>
                <a:latin typeface="Arial" panose="020B0604020202020204" pitchFamily="34" charset="0"/>
                <a:cs typeface="Arial" panose="020B0604020202020204" pitchFamily="34" charset="0"/>
              </a:rPr>
              <a:t>HF20C</a:t>
            </a:r>
          </a:p>
        </p:txBody>
      </p:sp>
      <p:cxnSp>
        <p:nvCxnSpPr>
          <p:cNvPr id="27" name="Straight Connector 26"/>
          <p:cNvCxnSpPr/>
          <p:nvPr/>
        </p:nvCxnSpPr>
        <p:spPr>
          <a:xfrm>
            <a:off x="11693436" y="6350000"/>
            <a:ext cx="181065" cy="1810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2577413" y="6496435"/>
            <a:ext cx="3290709" cy="810350"/>
          </a:xfrm>
          <a:prstGeom prst="rect">
            <a:avLst/>
          </a:prstGeom>
          <a:noFill/>
        </p:spPr>
        <p:txBody>
          <a:bodyPr wrap="none" rtlCol="0" anchor="t">
            <a:spAutoFit/>
          </a:bodyPr>
          <a:lstStyle/>
          <a:p>
            <a:pPr defTabSz="1524030"/>
            <a:r>
              <a:rPr lang="en-US" sz="2333" dirty="0">
                <a:solidFill>
                  <a:srgbClr val="808285"/>
                </a:solidFill>
                <a:latin typeface="Arial" panose="020B0604020202020204"/>
              </a:rPr>
              <a:t>Up to 2PB eff. Capacity</a:t>
            </a:r>
          </a:p>
          <a:p>
            <a:pPr defTabSz="1524030"/>
            <a:r>
              <a:rPr lang="en-US" sz="2333" dirty="0">
                <a:solidFill>
                  <a:srgbClr val="808285"/>
                </a:solidFill>
                <a:latin typeface="Arial" panose="020B0604020202020204"/>
              </a:rPr>
              <a:t>22.5k IOPS</a:t>
            </a:r>
          </a:p>
        </p:txBody>
      </p:sp>
      <p:sp>
        <p:nvSpPr>
          <p:cNvPr id="33" name="TextBox 32"/>
          <p:cNvSpPr txBox="1"/>
          <p:nvPr/>
        </p:nvSpPr>
        <p:spPr>
          <a:xfrm>
            <a:off x="4531980" y="10033001"/>
            <a:ext cx="11368818" cy="1015663"/>
          </a:xfrm>
          <a:prstGeom prst="rect">
            <a:avLst/>
          </a:prstGeom>
          <a:noFill/>
          <a:ln>
            <a:noFill/>
          </a:ln>
        </p:spPr>
        <p:txBody>
          <a:bodyPr wrap="none" rtlCol="0">
            <a:spAutoFit/>
          </a:bodyPr>
          <a:lstStyle/>
          <a:p>
            <a:pPr marL="285756" indent="-285756" defTabSz="762015">
              <a:buFont typeface="Arial" panose="020B0604020202020204" pitchFamily="34" charset="0"/>
              <a:buChar char="•"/>
              <a:defRPr/>
            </a:pPr>
            <a:r>
              <a:rPr lang="en-US" sz="2000" kern="0" dirty="0">
                <a:solidFill>
                  <a:srgbClr val="141414"/>
                </a:solidFill>
                <a:latin typeface="Arial" panose="020B0604020202020204"/>
              </a:rPr>
              <a:t>Effective capacity based on a 5X data reduction from compression and dedupe on a single node</a:t>
            </a:r>
          </a:p>
          <a:p>
            <a:pPr marL="285756" indent="-285756" defTabSz="762015">
              <a:buFont typeface="Arial" panose="020B0604020202020204" pitchFamily="34" charset="0"/>
              <a:buChar char="•"/>
              <a:defRPr/>
            </a:pPr>
            <a:r>
              <a:rPr lang="en-US" sz="2000" kern="0" dirty="0">
                <a:solidFill>
                  <a:srgbClr val="141414"/>
                </a:solidFill>
                <a:latin typeface="Arial" panose="020B0604020202020204"/>
              </a:rPr>
              <a:t>Performance based on random mixed 50/50 R/W on 4KB blocks, 2X dedupe</a:t>
            </a:r>
          </a:p>
          <a:p>
            <a:pPr marL="285756" indent="-285756" defTabSz="762015">
              <a:buFont typeface="Arial" panose="020B0604020202020204" pitchFamily="34" charset="0"/>
              <a:buChar char="•"/>
              <a:defRPr/>
            </a:pPr>
            <a:r>
              <a:rPr lang="en-US" sz="2000" kern="0" dirty="0">
                <a:solidFill>
                  <a:srgbClr val="141414"/>
                </a:solidFill>
                <a:latin typeface="Arial" panose="020B0604020202020204"/>
              </a:rPr>
              <a:t>Performance numbers will continue to be tuned beyond launch</a:t>
            </a:r>
          </a:p>
        </p:txBody>
      </p:sp>
    </p:spTree>
    <p:custDataLst>
      <p:tags r:id="rId1"/>
    </p:custDataLst>
    <p:extLst>
      <p:ext uri="{BB962C8B-B14F-4D97-AF65-F5344CB8AC3E}">
        <p14:creationId xmlns:p14="http://schemas.microsoft.com/office/powerpoint/2010/main" val="3079308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Nimble Adaptive Flash Storage specs</a:t>
            </a:r>
            <a:endParaRPr lang="en-US" dirty="0"/>
          </a:p>
        </p:txBody>
      </p:sp>
      <p:graphicFrame>
        <p:nvGraphicFramePr>
          <p:cNvPr id="6" name="Content Placeholder 5"/>
          <p:cNvGraphicFramePr>
            <a:graphicFrameLocks noGrp="1"/>
          </p:cNvGraphicFramePr>
          <p:nvPr>
            <p:ph idx="1"/>
            <p:extLst/>
          </p:nvPr>
        </p:nvGraphicFramePr>
        <p:xfrm>
          <a:off x="1015737" y="2507801"/>
          <a:ext cx="18283237" cy="6825405"/>
        </p:xfrm>
        <a:graphic>
          <a:graphicData uri="http://schemas.openxmlformats.org/drawingml/2006/table">
            <a:tbl>
              <a:tblPr firstRow="1" firstCol="1" bandRow="1">
                <a:tableStyleId>{69012ECD-51FC-41F1-AA8D-1B2483CD663E}</a:tableStyleId>
              </a:tblPr>
              <a:tblGrid>
                <a:gridCol w="4861327">
                  <a:extLst>
                    <a:ext uri="{9D8B030D-6E8A-4147-A177-3AD203B41FA5}">
                      <a16:colId xmlns:a16="http://schemas.microsoft.com/office/drawing/2014/main" val="20000"/>
                    </a:ext>
                  </a:extLst>
                </a:gridCol>
                <a:gridCol w="2440348">
                  <a:extLst>
                    <a:ext uri="{9D8B030D-6E8A-4147-A177-3AD203B41FA5}">
                      <a16:colId xmlns:a16="http://schemas.microsoft.com/office/drawing/2014/main" val="20001"/>
                    </a:ext>
                  </a:extLst>
                </a:gridCol>
                <a:gridCol w="2614657">
                  <a:extLst>
                    <a:ext uri="{9D8B030D-6E8A-4147-A177-3AD203B41FA5}">
                      <a16:colId xmlns:a16="http://schemas.microsoft.com/office/drawing/2014/main" val="20002"/>
                    </a:ext>
                  </a:extLst>
                </a:gridCol>
                <a:gridCol w="2788968">
                  <a:extLst>
                    <a:ext uri="{9D8B030D-6E8A-4147-A177-3AD203B41FA5}">
                      <a16:colId xmlns:a16="http://schemas.microsoft.com/office/drawing/2014/main" val="20003"/>
                    </a:ext>
                  </a:extLst>
                </a:gridCol>
                <a:gridCol w="2788968">
                  <a:extLst>
                    <a:ext uri="{9D8B030D-6E8A-4147-A177-3AD203B41FA5}">
                      <a16:colId xmlns:a16="http://schemas.microsoft.com/office/drawing/2014/main" val="20004"/>
                    </a:ext>
                  </a:extLst>
                </a:gridCol>
                <a:gridCol w="2788968">
                  <a:extLst>
                    <a:ext uri="{9D8B030D-6E8A-4147-A177-3AD203B41FA5}">
                      <a16:colId xmlns:a16="http://schemas.microsoft.com/office/drawing/2014/main" val="20005"/>
                    </a:ext>
                  </a:extLst>
                </a:gridCol>
              </a:tblGrid>
              <a:tr h="778325">
                <a:tc>
                  <a:txBody>
                    <a:bodyPr/>
                    <a:lstStyle/>
                    <a:p>
                      <a:pPr>
                        <a:spcAft>
                          <a:spcPts val="0"/>
                        </a:spcAft>
                      </a:pPr>
                      <a:r>
                        <a:rPr lang="en-US" sz="2700" dirty="0">
                          <a:effectLst/>
                        </a:rPr>
                        <a:t>HF-Series Arrays </a:t>
                      </a:r>
                      <a:r>
                        <a:rPr lang="en-US" sz="3000" b="1" kern="1200" baseline="30000" dirty="0">
                          <a:solidFill>
                            <a:schemeClr val="bg1"/>
                          </a:solidFill>
                          <a:effectLst/>
                          <a:latin typeface="+mn-lt"/>
                          <a:ea typeface="+mn-ea"/>
                          <a:cs typeface="+mn-cs"/>
                        </a:rPr>
                        <a:t>1</a:t>
                      </a:r>
                      <a:endParaRPr lang="en-US" sz="3000" dirty="0">
                        <a:solidFill>
                          <a:srgbClr val="000000"/>
                        </a:solidFill>
                        <a:effectLst/>
                        <a:latin typeface="HP Simplified" panose="020B0604020204020204" pitchFamily="34" charset="0"/>
                        <a:ea typeface="Times New Roman" panose="02020603050405020304" pitchFamily="18" charset="0"/>
                        <a:cs typeface="Times New Roman" panose="02020603050405020304" pitchFamily="18" charset="0"/>
                      </a:endParaRPr>
                    </a:p>
                  </a:txBody>
                  <a:tcPr marL="82428" marR="82428" marT="0" marB="0" anchor="ctr">
                    <a:solidFill>
                      <a:srgbClr val="00B388"/>
                    </a:solidFill>
                  </a:tcPr>
                </a:tc>
                <a:tc>
                  <a:txBody>
                    <a:bodyPr/>
                    <a:lstStyle/>
                    <a:p>
                      <a:pPr marL="69850" algn="ctr">
                        <a:lnSpc>
                          <a:spcPct val="100000"/>
                        </a:lnSpc>
                        <a:spcAft>
                          <a:spcPts val="0"/>
                        </a:spcAft>
                      </a:pPr>
                      <a:r>
                        <a:rPr lang="en-US" sz="2700" b="1" kern="1200" dirty="0">
                          <a:solidFill>
                            <a:schemeClr val="bg1"/>
                          </a:solidFill>
                          <a:effectLst/>
                          <a:latin typeface="+mn-lt"/>
                          <a:ea typeface="+mn-ea"/>
                          <a:cs typeface="+mn-cs"/>
                        </a:rPr>
                        <a:t>HF20</a:t>
                      </a:r>
                    </a:p>
                  </a:txBody>
                  <a:tcPr marL="114300" marR="114300" marT="0" marB="0" anchor="ctr">
                    <a:solidFill>
                      <a:srgbClr val="00B388"/>
                    </a:solidFill>
                  </a:tcPr>
                </a:tc>
                <a:tc>
                  <a:txBody>
                    <a:bodyPr/>
                    <a:lstStyle/>
                    <a:p>
                      <a:pPr marL="84455" algn="ctr">
                        <a:lnSpc>
                          <a:spcPct val="100000"/>
                        </a:lnSpc>
                        <a:spcAft>
                          <a:spcPts val="0"/>
                        </a:spcAft>
                      </a:pPr>
                      <a:r>
                        <a:rPr lang="en-US" sz="2700" b="1" kern="1200" dirty="0">
                          <a:solidFill>
                            <a:schemeClr val="bg1"/>
                          </a:solidFill>
                          <a:effectLst/>
                          <a:latin typeface="+mn-lt"/>
                          <a:ea typeface="+mn-ea"/>
                          <a:cs typeface="+mn-cs"/>
                        </a:rPr>
                        <a:t>HF20H</a:t>
                      </a:r>
                      <a:endParaRPr lang="en-US" sz="2700" b="1" kern="1200" baseline="30000" dirty="0">
                        <a:solidFill>
                          <a:schemeClr val="bg1"/>
                        </a:solidFill>
                        <a:effectLst/>
                        <a:latin typeface="+mn-lt"/>
                        <a:ea typeface="+mn-ea"/>
                        <a:cs typeface="+mn-cs"/>
                      </a:endParaRPr>
                    </a:p>
                  </a:txBody>
                  <a:tcPr marL="114300" marR="114300" marT="0" marB="0" anchor="ctr">
                    <a:solidFill>
                      <a:srgbClr val="00B388"/>
                    </a:solidFill>
                  </a:tcPr>
                </a:tc>
                <a:tc>
                  <a:txBody>
                    <a:bodyPr/>
                    <a:lstStyle/>
                    <a:p>
                      <a:pPr marL="85725" algn="ctr">
                        <a:lnSpc>
                          <a:spcPct val="100000"/>
                        </a:lnSpc>
                        <a:spcAft>
                          <a:spcPts val="0"/>
                        </a:spcAft>
                      </a:pPr>
                      <a:r>
                        <a:rPr lang="en-US" sz="2700" b="1" kern="1200" dirty="0">
                          <a:solidFill>
                            <a:schemeClr val="bg1"/>
                          </a:solidFill>
                          <a:effectLst/>
                          <a:latin typeface="+mn-lt"/>
                          <a:ea typeface="+mn-ea"/>
                          <a:cs typeface="+mn-cs"/>
                        </a:rPr>
                        <a:t>HF20C</a:t>
                      </a:r>
                    </a:p>
                  </a:txBody>
                  <a:tcPr marL="114300" marR="114300" marT="0" marB="0" anchor="ctr">
                    <a:solidFill>
                      <a:srgbClr val="00B388"/>
                    </a:solidFill>
                  </a:tcPr>
                </a:tc>
                <a:tc>
                  <a:txBody>
                    <a:bodyPr/>
                    <a:lstStyle/>
                    <a:p>
                      <a:pPr marL="83185" algn="ctr">
                        <a:lnSpc>
                          <a:spcPct val="100000"/>
                        </a:lnSpc>
                        <a:spcAft>
                          <a:spcPts val="0"/>
                        </a:spcAft>
                      </a:pPr>
                      <a:r>
                        <a:rPr lang="en-US" sz="2700" b="1" kern="1200" dirty="0">
                          <a:solidFill>
                            <a:schemeClr val="bg1"/>
                          </a:solidFill>
                          <a:effectLst/>
                          <a:latin typeface="+mn-lt"/>
                          <a:ea typeface="+mn-ea"/>
                          <a:cs typeface="+mn-cs"/>
                        </a:rPr>
                        <a:t>HF40</a:t>
                      </a:r>
                    </a:p>
                  </a:txBody>
                  <a:tcPr marL="114300" marR="114300" marT="0" marB="0" anchor="ctr">
                    <a:solidFill>
                      <a:srgbClr val="00B388"/>
                    </a:solidFill>
                  </a:tcPr>
                </a:tc>
                <a:tc>
                  <a:txBody>
                    <a:bodyPr/>
                    <a:lstStyle/>
                    <a:p>
                      <a:pPr marL="83185" algn="ctr">
                        <a:lnSpc>
                          <a:spcPct val="100000"/>
                        </a:lnSpc>
                        <a:spcAft>
                          <a:spcPts val="0"/>
                        </a:spcAft>
                      </a:pPr>
                      <a:r>
                        <a:rPr lang="en-US" sz="2700" b="1" kern="1200" dirty="0">
                          <a:solidFill>
                            <a:schemeClr val="bg1"/>
                          </a:solidFill>
                          <a:effectLst/>
                          <a:latin typeface="+mn-lt"/>
                          <a:ea typeface="+mn-ea"/>
                          <a:cs typeface="+mn-cs"/>
                        </a:rPr>
                        <a:t>HF60</a:t>
                      </a:r>
                    </a:p>
                  </a:txBody>
                  <a:tcPr marL="114300" marR="114300" marT="0" marB="0" anchor="ctr">
                    <a:solidFill>
                      <a:srgbClr val="00B388"/>
                    </a:solidFill>
                  </a:tcPr>
                </a:tc>
                <a:extLst>
                  <a:ext uri="{0D108BD9-81ED-4DB2-BD59-A6C34878D82A}">
                    <a16:rowId xmlns:a16="http://schemas.microsoft.com/office/drawing/2014/main" val="10000"/>
                  </a:ext>
                </a:extLst>
              </a:tr>
              <a:tr h="503923">
                <a:tc>
                  <a:txBody>
                    <a:bodyPr/>
                    <a:lstStyle/>
                    <a:p>
                      <a:pPr>
                        <a:spcAft>
                          <a:spcPts val="0"/>
                        </a:spcAft>
                      </a:pPr>
                      <a:r>
                        <a:rPr lang="en-US" sz="2000" dirty="0">
                          <a:effectLst/>
                          <a:latin typeface="Arial" panose="020B0604020202020204" pitchFamily="34" charset="0"/>
                          <a:cs typeface="Arial" panose="020B0604020202020204" pitchFamily="34" charset="0"/>
                        </a:rPr>
                        <a:t>Raw capacity (TB / TiB) </a:t>
                      </a:r>
                      <a:r>
                        <a:rPr lang="en-US" sz="2000" b="0" kern="1200" baseline="30000" dirty="0">
                          <a:solidFill>
                            <a:schemeClr val="tx1"/>
                          </a:solidFill>
                          <a:effectLst/>
                          <a:latin typeface="Arial" panose="020B0604020202020204" pitchFamily="34" charset="0"/>
                          <a:ea typeface="+mn-ea"/>
                          <a:cs typeface="Arial" panose="020B0604020202020204" pitchFamily="34" charset="0"/>
                        </a:rPr>
                        <a:t>4</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21-210 / 19-191</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11-211 / 10-192</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5725"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21-1260 / 19-1146</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185"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21-504 / 19-458</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21-1260 / 19-1146</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extLst>
                  <a:ext uri="{0D108BD9-81ED-4DB2-BD59-A6C34878D82A}">
                    <a16:rowId xmlns:a16="http://schemas.microsoft.com/office/drawing/2014/main" val="10001"/>
                  </a:ext>
                </a:extLst>
              </a:tr>
              <a:tr h="503923">
                <a:tc>
                  <a:txBody>
                    <a:bodyPr/>
                    <a:lstStyle/>
                    <a:p>
                      <a:pPr>
                        <a:spcAft>
                          <a:spcPts val="0"/>
                        </a:spcAft>
                      </a:pPr>
                      <a:r>
                        <a:rPr lang="en-US" sz="2000" b="1" kern="1200" dirty="0">
                          <a:solidFill>
                            <a:schemeClr val="tx1"/>
                          </a:solidFill>
                          <a:effectLst/>
                          <a:latin typeface="Arial" panose="020B0604020202020204" pitchFamily="34" charset="0"/>
                          <a:ea typeface="+mn-ea"/>
                          <a:cs typeface="Arial" panose="020B0604020202020204" pitchFamily="34" charset="0"/>
                        </a:rPr>
                        <a:t>Effective capacity (TB / TiB) </a:t>
                      </a:r>
                      <a:r>
                        <a:rPr lang="en-US" sz="2000" b="0" kern="1200" baseline="30000" dirty="0">
                          <a:solidFill>
                            <a:schemeClr val="tx1"/>
                          </a:solidFill>
                          <a:effectLst/>
                          <a:latin typeface="Arial" panose="020B0604020202020204" pitchFamily="34" charset="0"/>
                          <a:ea typeface="+mn-ea"/>
                          <a:cs typeface="Arial" panose="020B0604020202020204" pitchFamily="34" charset="0"/>
                        </a:rPr>
                        <a:t>4</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Bef>
                          <a:spcPts val="55"/>
                        </a:spcBef>
                        <a:spcAft>
                          <a:spcPts val="0"/>
                        </a:spcAft>
                      </a:pPr>
                      <a:r>
                        <a:rPr lang="en-US" sz="2000" b="0" dirty="0">
                          <a:effectLst/>
                          <a:latin typeface="Arial" panose="020B0604020202020204" pitchFamily="34" charset="0"/>
                          <a:ea typeface="Times New Roman" panose="02020603050405020304" pitchFamily="18" charset="0"/>
                          <a:cs typeface="Arial" panose="020B0604020202020204" pitchFamily="34" charset="0"/>
                        </a:rPr>
                        <a:t> 16-169 / 14-153</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4455" algn="ctr">
                        <a:spcAft>
                          <a:spcPts val="0"/>
                        </a:spcAft>
                      </a:pPr>
                      <a:r>
                        <a:rPr lang="en-US" sz="2000" b="0" dirty="0">
                          <a:effectLst/>
                          <a:latin typeface="Arial" panose="020B0604020202020204" pitchFamily="34" charset="0"/>
                          <a:ea typeface="Times New Roman" panose="02020603050405020304" pitchFamily="18" charset="0"/>
                          <a:cs typeface="Arial" panose="020B0604020202020204" pitchFamily="34" charset="0"/>
                        </a:rPr>
                        <a:t>7-164 / 6-149</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5725" algn="ctr">
                        <a:spcAft>
                          <a:spcPts val="0"/>
                        </a:spcAft>
                      </a:pPr>
                      <a:r>
                        <a:rPr lang="en-US" sz="2000" b="0" dirty="0">
                          <a:effectLst/>
                          <a:latin typeface="Arial" panose="020B0604020202020204" pitchFamily="34" charset="0"/>
                          <a:ea typeface="Times New Roman" panose="02020603050405020304" pitchFamily="18" charset="0"/>
                          <a:cs typeface="Arial" panose="020B0604020202020204" pitchFamily="34" charset="0"/>
                        </a:rPr>
                        <a:t>16-1016 / 14-924</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185" algn="ctr">
                        <a:spcAft>
                          <a:spcPts val="0"/>
                        </a:spcAft>
                      </a:pPr>
                      <a:r>
                        <a:rPr lang="en-US" sz="2000" b="0" dirty="0">
                          <a:effectLst/>
                          <a:latin typeface="Arial" panose="020B0604020202020204" pitchFamily="34" charset="0"/>
                          <a:ea typeface="Times New Roman" panose="02020603050405020304" pitchFamily="18" charset="0"/>
                          <a:cs typeface="Arial" panose="020B0604020202020204" pitchFamily="34" charset="0"/>
                        </a:rPr>
                        <a:t>16-406 / 14-369</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185" algn="ctr">
                        <a:spcAft>
                          <a:spcPts val="0"/>
                        </a:spcAft>
                      </a:pPr>
                      <a:r>
                        <a:rPr lang="en-US" sz="2000" b="0" dirty="0">
                          <a:effectLst/>
                          <a:latin typeface="Arial" panose="020B0604020202020204" pitchFamily="34" charset="0"/>
                          <a:ea typeface="Times New Roman" panose="02020603050405020304" pitchFamily="18" charset="0"/>
                          <a:cs typeface="Arial" panose="020B0604020202020204" pitchFamily="34" charset="0"/>
                        </a:rPr>
                        <a:t>16-1016 / 14-924</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extLst>
                  <a:ext uri="{0D108BD9-81ED-4DB2-BD59-A6C34878D82A}">
                    <a16:rowId xmlns:a16="http://schemas.microsoft.com/office/drawing/2014/main" val="10002"/>
                  </a:ext>
                </a:extLst>
              </a:tr>
              <a:tr h="503923">
                <a:tc>
                  <a:txBody>
                    <a:bodyPr/>
                    <a:lstStyle/>
                    <a:p>
                      <a:pPr>
                        <a:spcAft>
                          <a:spcPts val="0"/>
                        </a:spcAft>
                      </a:pPr>
                      <a:r>
                        <a:rPr lang="en-US" sz="2000" b="1" kern="1200" dirty="0">
                          <a:solidFill>
                            <a:schemeClr val="tx1"/>
                          </a:solidFill>
                          <a:effectLst/>
                          <a:latin typeface="Arial" panose="020B0604020202020204" pitchFamily="34" charset="0"/>
                          <a:ea typeface="+mn-ea"/>
                          <a:cs typeface="Arial" panose="020B0604020202020204" pitchFamily="34" charset="0"/>
                        </a:rPr>
                        <a:t>Data Reduction </a:t>
                      </a:r>
                      <a:r>
                        <a:rPr lang="en-US" sz="2000" b="1" kern="1200" baseline="30000" dirty="0">
                          <a:solidFill>
                            <a:schemeClr val="tx1"/>
                          </a:solidFill>
                          <a:effectLst/>
                          <a:latin typeface="Arial" panose="020B0604020202020204" pitchFamily="34" charset="0"/>
                          <a:ea typeface="+mn-ea"/>
                          <a:cs typeface="Arial" panose="020B0604020202020204" pitchFamily="34" charset="0"/>
                        </a:rPr>
                        <a:t>5</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marL="83185"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81-845 / 74-768</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185"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34-821 / 31-746</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185"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32-2032 / 29-1848</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185"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81-2030 / 74-1846</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185"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81-5080 / 74-4621</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extLst>
                  <a:ext uri="{0D108BD9-81ED-4DB2-BD59-A6C34878D82A}">
                    <a16:rowId xmlns:a16="http://schemas.microsoft.com/office/drawing/2014/main" val="10003"/>
                  </a:ext>
                </a:extLst>
              </a:tr>
              <a:tr h="503923">
                <a:tc>
                  <a:txBody>
                    <a:bodyPr/>
                    <a:lstStyle/>
                    <a:p>
                      <a:pPr>
                        <a:spcAft>
                          <a:spcPts val="0"/>
                        </a:spcAft>
                      </a:pPr>
                      <a:r>
                        <a:rPr lang="en-US" sz="2000" dirty="0">
                          <a:effectLst/>
                          <a:latin typeface="Arial" panose="020B0604020202020204" pitchFamily="34" charset="0"/>
                          <a:cs typeface="Arial" panose="020B0604020202020204" pitchFamily="34" charset="0"/>
                        </a:rPr>
                        <a:t>Max. # of expansion shelves</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Bef>
                          <a:spcPts val="55"/>
                        </a:spcBef>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6</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820"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5725"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185"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185" algn="ctr">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extLst>
                  <a:ext uri="{0D108BD9-81ED-4DB2-BD59-A6C34878D82A}">
                    <a16:rowId xmlns:a16="http://schemas.microsoft.com/office/drawing/2014/main" val="10004"/>
                  </a:ext>
                </a:extLst>
              </a:tr>
              <a:tr h="503923">
                <a:tc>
                  <a:txBody>
                    <a:bodyPr/>
                    <a:lstStyle/>
                    <a:p>
                      <a:pPr>
                        <a:lnSpc>
                          <a:spcPts val="715"/>
                        </a:lnSpc>
                        <a:spcBef>
                          <a:spcPts val="685"/>
                        </a:spcBef>
                        <a:spcAft>
                          <a:spcPts val="0"/>
                        </a:spcAft>
                      </a:pPr>
                      <a:r>
                        <a:rPr lang="en-US" sz="2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Flash capacity (TB/TiB) </a:t>
                      </a:r>
                      <a:r>
                        <a:rPr lang="en-US" sz="2000" b="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algn="ctr">
                        <a:lnSpc>
                          <a:spcPts val="735"/>
                        </a:lnSpc>
                        <a:spcAft>
                          <a:spcPts val="0"/>
                        </a:spcAft>
                      </a:pPr>
                      <a:r>
                        <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23/21</a:t>
                      </a:r>
                      <a:endParaRPr lang="en-US" sz="2000" b="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algn="ctr">
                        <a:lnSpc>
                          <a:spcPts val="735"/>
                        </a:lnSpc>
                        <a:spcAft>
                          <a:spcPts val="0"/>
                        </a:spcAft>
                      </a:pPr>
                      <a:r>
                        <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15/13</a:t>
                      </a:r>
                      <a:endParaRPr lang="en-US" sz="2000" b="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algn="ctr">
                        <a:lnSpc>
                          <a:spcPts val="735"/>
                        </a:lnSpc>
                        <a:spcAft>
                          <a:spcPts val="0"/>
                        </a:spcAft>
                      </a:pPr>
                      <a:r>
                        <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23/21</a:t>
                      </a:r>
                      <a:endParaRPr lang="en-US" sz="2000" b="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algn="ctr">
                        <a:lnSpc>
                          <a:spcPts val="735"/>
                        </a:lnSpc>
                        <a:spcAft>
                          <a:spcPts val="0"/>
                        </a:spcAft>
                      </a:pPr>
                      <a:r>
                        <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23/21</a:t>
                      </a:r>
                      <a:endParaRPr lang="en-US" sz="2000" b="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algn="ctr">
                        <a:lnSpc>
                          <a:spcPts val="735"/>
                        </a:lnSpc>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23/21</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extLst>
                  <a:ext uri="{0D108BD9-81ED-4DB2-BD59-A6C34878D82A}">
                    <a16:rowId xmlns:a16="http://schemas.microsoft.com/office/drawing/2014/main" val="10005"/>
                  </a:ext>
                </a:extLst>
              </a:tr>
              <a:tr h="503923">
                <a:tc>
                  <a:txBody>
                    <a:bodyPr/>
                    <a:lstStyle/>
                    <a:p>
                      <a:pPr>
                        <a:spcAft>
                          <a:spcPts val="0"/>
                        </a:spcAft>
                      </a:pPr>
                      <a:r>
                        <a:rPr lang="en-US" sz="2000" dirty="0">
                          <a:effectLst/>
                          <a:latin typeface="Arial" panose="020B0604020202020204" pitchFamily="34" charset="0"/>
                          <a:cs typeface="Arial" panose="020B0604020202020204" pitchFamily="34" charset="0"/>
                        </a:rPr>
                        <a:t>RAID level</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effectLst/>
                          <a:latin typeface="Arial" panose="020B0604020202020204" pitchFamily="34" charset="0"/>
                          <a:cs typeface="Arial" panose="020B0604020202020204" pitchFamily="34" charset="0"/>
                        </a:rPr>
                        <a:t>Triple+ Parity</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03923">
                <a:tc>
                  <a:txBody>
                    <a:bodyPr/>
                    <a:lstStyle/>
                    <a:p>
                      <a:pPr>
                        <a:spcAft>
                          <a:spcPts val="0"/>
                        </a:spcAft>
                      </a:pPr>
                      <a:r>
                        <a:rPr lang="en-US" sz="2000" dirty="0">
                          <a:effectLst/>
                          <a:latin typeface="Arial" panose="020B0604020202020204" pitchFamily="34" charset="0"/>
                          <a:cs typeface="Arial" panose="020B0604020202020204" pitchFamily="34" charset="0"/>
                        </a:rPr>
                        <a:t>Onboard 1 Gb/10 Gb ports per array </a:t>
                      </a:r>
                      <a:r>
                        <a:rPr lang="en-US" sz="2000" b="0" baseline="30000" dirty="0">
                          <a:effectLst/>
                          <a:latin typeface="Arial" panose="020B0604020202020204" pitchFamily="34" charset="0"/>
                          <a:cs typeface="Arial" panose="020B0604020202020204" pitchFamily="34" charset="0"/>
                        </a:rPr>
                        <a:t>2, 3</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effectLst/>
                          <a:latin typeface="Arial" panose="020B0604020202020204" pitchFamily="34" charset="0"/>
                          <a:cs typeface="Arial" panose="020B0604020202020204" pitchFamily="34" charset="0"/>
                        </a:rPr>
                        <a:t>4</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effectLst/>
                          <a:latin typeface="Arial" panose="020B0604020202020204" pitchFamily="34" charset="0"/>
                          <a:cs typeface="Arial" panose="020B0604020202020204" pitchFamily="34" charset="0"/>
                        </a:rPr>
                        <a:t>4</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effectLst/>
                          <a:latin typeface="Arial" panose="020B0604020202020204" pitchFamily="34" charset="0"/>
                          <a:cs typeface="Arial" panose="020B0604020202020204" pitchFamily="34" charset="0"/>
                        </a:rPr>
                        <a:t>4</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a:effectLst/>
                          <a:latin typeface="Arial" panose="020B0604020202020204" pitchFamily="34" charset="0"/>
                          <a:cs typeface="Arial" panose="020B0604020202020204" pitchFamily="34" charset="0"/>
                        </a:rPr>
                        <a:t>4</a:t>
                      </a:r>
                      <a:endPar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a:effectLst/>
                          <a:latin typeface="Arial" panose="020B0604020202020204" pitchFamily="34" charset="0"/>
                          <a:cs typeface="Arial" panose="020B0604020202020204" pitchFamily="34" charset="0"/>
                        </a:rPr>
                        <a:t>4</a:t>
                      </a:r>
                      <a:endPar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extLst>
                  <a:ext uri="{0D108BD9-81ED-4DB2-BD59-A6C34878D82A}">
                    <a16:rowId xmlns:a16="http://schemas.microsoft.com/office/drawing/2014/main" val="10007"/>
                  </a:ext>
                </a:extLst>
              </a:tr>
              <a:tr h="503923">
                <a:tc>
                  <a:txBody>
                    <a:bodyPr/>
                    <a:lstStyle/>
                    <a:p>
                      <a:pPr>
                        <a:spcAft>
                          <a:spcPts val="0"/>
                        </a:spcAft>
                      </a:pPr>
                      <a:r>
                        <a:rPr lang="en-US" sz="2000" dirty="0">
                          <a:effectLst/>
                          <a:latin typeface="Arial" panose="020B0604020202020204" pitchFamily="34" charset="0"/>
                          <a:cs typeface="Arial" panose="020B0604020202020204" pitchFamily="34" charset="0"/>
                        </a:rPr>
                        <a:t>Optional iSCSI 1 Gb ports per array</a:t>
                      </a:r>
                      <a:endParaRPr lang="en-US" sz="200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effectLst/>
                          <a:latin typeface="Arial" panose="020B0604020202020204" pitchFamily="34" charset="0"/>
                          <a:cs typeface="Arial" panose="020B0604020202020204" pitchFamily="34" charset="0"/>
                        </a:rPr>
                        <a:t>0 – 16</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a:effectLst/>
                          <a:latin typeface="Arial" panose="020B0604020202020204" pitchFamily="34" charset="0"/>
                          <a:cs typeface="Arial" panose="020B0604020202020204" pitchFamily="34" charset="0"/>
                        </a:rPr>
                        <a:t>0 – 16</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effectLst/>
                          <a:latin typeface="Arial" panose="020B0604020202020204" pitchFamily="34" charset="0"/>
                          <a:cs typeface="Arial" panose="020B0604020202020204" pitchFamily="34" charset="0"/>
                        </a:rPr>
                        <a:t>0 – 16</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a:effectLst/>
                          <a:latin typeface="Arial" panose="020B0604020202020204" pitchFamily="34" charset="0"/>
                          <a:cs typeface="Arial" panose="020B0604020202020204" pitchFamily="34" charset="0"/>
                        </a:rPr>
                        <a:t>0 – 24</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a:effectLst/>
                          <a:latin typeface="Arial" panose="020B0604020202020204" pitchFamily="34" charset="0"/>
                          <a:cs typeface="Arial" panose="020B0604020202020204" pitchFamily="34" charset="0"/>
                        </a:rPr>
                        <a:t>0 – 24</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extLst>
                  <a:ext uri="{0D108BD9-81ED-4DB2-BD59-A6C34878D82A}">
                    <a16:rowId xmlns:a16="http://schemas.microsoft.com/office/drawing/2014/main" val="10008"/>
                  </a:ext>
                </a:extLst>
              </a:tr>
              <a:tr h="503923">
                <a:tc>
                  <a:txBody>
                    <a:bodyPr/>
                    <a:lstStyle/>
                    <a:p>
                      <a:pPr>
                        <a:spcAft>
                          <a:spcPts val="0"/>
                        </a:spcAft>
                      </a:pPr>
                      <a:r>
                        <a:rPr lang="en-US" sz="2000" dirty="0">
                          <a:effectLst/>
                          <a:latin typeface="Arial" panose="020B0604020202020204" pitchFamily="34" charset="0"/>
                          <a:cs typeface="Arial" panose="020B0604020202020204" pitchFamily="34" charset="0"/>
                        </a:rPr>
                        <a:t>Optional iSCSI 10 Gb ports per array</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a:effectLst/>
                          <a:latin typeface="Arial" panose="020B0604020202020204" pitchFamily="34" charset="0"/>
                          <a:cs typeface="Arial" panose="020B0604020202020204" pitchFamily="34" charset="0"/>
                        </a:rPr>
                        <a:t>0 – 16</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effectLst/>
                          <a:latin typeface="Arial" panose="020B0604020202020204" pitchFamily="34" charset="0"/>
                          <a:cs typeface="Arial" panose="020B0604020202020204" pitchFamily="34" charset="0"/>
                        </a:rPr>
                        <a:t>0 – 16</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effectLst/>
                          <a:latin typeface="Arial" panose="020B0604020202020204" pitchFamily="34" charset="0"/>
                          <a:cs typeface="Arial" panose="020B0604020202020204" pitchFamily="34" charset="0"/>
                        </a:rPr>
                        <a:t>0 – 16</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a:effectLst/>
                          <a:latin typeface="Arial" panose="020B0604020202020204" pitchFamily="34" charset="0"/>
                          <a:cs typeface="Arial" panose="020B0604020202020204" pitchFamily="34" charset="0"/>
                        </a:rPr>
                        <a:t>0 – 24</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a:effectLst/>
                          <a:latin typeface="Arial" panose="020B0604020202020204" pitchFamily="34" charset="0"/>
                          <a:cs typeface="Arial" panose="020B0604020202020204" pitchFamily="34" charset="0"/>
                        </a:rPr>
                        <a:t>0 – 24</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extLst>
                  <a:ext uri="{0D108BD9-81ED-4DB2-BD59-A6C34878D82A}">
                    <a16:rowId xmlns:a16="http://schemas.microsoft.com/office/drawing/2014/main" val="10009"/>
                  </a:ext>
                </a:extLst>
              </a:tr>
              <a:tr h="503923">
                <a:tc>
                  <a:txBody>
                    <a:bodyPr/>
                    <a:lstStyle/>
                    <a:p>
                      <a:pPr>
                        <a:spcAft>
                          <a:spcPts val="0"/>
                        </a:spcAft>
                      </a:pPr>
                      <a:r>
                        <a:rPr lang="en-US" sz="2000" dirty="0">
                          <a:effectLst/>
                          <a:latin typeface="Arial" panose="020B0604020202020204" pitchFamily="34" charset="0"/>
                          <a:cs typeface="Arial" panose="020B0604020202020204" pitchFamily="34" charset="0"/>
                        </a:rPr>
                        <a:t>Optional FC ports per array</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effectLst/>
                          <a:latin typeface="Arial" panose="020B0604020202020204" pitchFamily="34" charset="0"/>
                          <a:cs typeface="Arial" panose="020B0604020202020204" pitchFamily="34" charset="0"/>
                        </a:rPr>
                        <a:t>0 – 16</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effectLst/>
                          <a:latin typeface="Arial" panose="020B0604020202020204" pitchFamily="34" charset="0"/>
                          <a:cs typeface="Arial" panose="020B0604020202020204" pitchFamily="34" charset="0"/>
                        </a:rPr>
                        <a:t>0 – 16</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effectLst/>
                          <a:latin typeface="Arial" panose="020B0604020202020204" pitchFamily="34" charset="0"/>
                          <a:cs typeface="Arial" panose="020B0604020202020204" pitchFamily="34" charset="0"/>
                        </a:rPr>
                        <a:t>0 – 16</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a:effectLst/>
                          <a:latin typeface="Arial" panose="020B0604020202020204" pitchFamily="34" charset="0"/>
                          <a:cs typeface="Arial" panose="020B0604020202020204" pitchFamily="34" charset="0"/>
                        </a:rPr>
                        <a:t>0 – 24</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algn="ctr">
                        <a:spcAft>
                          <a:spcPts val="0"/>
                        </a:spcAft>
                      </a:pPr>
                      <a:r>
                        <a:rPr lang="en-US" sz="2000" b="0" dirty="0">
                          <a:effectLst/>
                          <a:latin typeface="Arial" panose="020B0604020202020204" pitchFamily="34" charset="0"/>
                          <a:cs typeface="Arial" panose="020B0604020202020204" pitchFamily="34" charset="0"/>
                        </a:rPr>
                        <a:t>0 – 24</a:t>
                      </a:r>
                      <a:endPar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extLst>
                  <a:ext uri="{0D108BD9-81ED-4DB2-BD59-A6C34878D82A}">
                    <a16:rowId xmlns:a16="http://schemas.microsoft.com/office/drawing/2014/main" val="10010"/>
                  </a:ext>
                </a:extLst>
              </a:tr>
              <a:tr h="503923">
                <a:tc>
                  <a:txBody>
                    <a:bodyPr/>
                    <a:lstStyle/>
                    <a:p>
                      <a:pPr>
                        <a:spcAft>
                          <a:spcPts val="0"/>
                        </a:spcAft>
                      </a:pPr>
                      <a:r>
                        <a:rPr lang="en-US" sz="2000" dirty="0">
                          <a:effectLst/>
                          <a:latin typeface="Arial" panose="020B0604020202020204" pitchFamily="34" charset="0"/>
                          <a:cs typeface="Arial" panose="020B0604020202020204" pitchFamily="34" charset="0"/>
                        </a:rPr>
                        <a:t>Max. power (watts / kVA)</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marL="69215" algn="ctr">
                        <a:spcBef>
                          <a:spcPts val="5"/>
                        </a:spcBef>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750 / 0.833</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820" algn="ctr">
                        <a:spcBef>
                          <a:spcPts val="5"/>
                        </a:spcBef>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650 / 0.722</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5090" algn="ctr">
                        <a:spcBef>
                          <a:spcPts val="5"/>
                        </a:spcBef>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750 / 0.833</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185" algn="ctr">
                        <a:spcBef>
                          <a:spcPts val="5"/>
                        </a:spcBef>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850 / 0.944</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185" algn="ctr">
                        <a:spcBef>
                          <a:spcPts val="5"/>
                        </a:spcBef>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900 / 1.000</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extLst>
                  <a:ext uri="{0D108BD9-81ED-4DB2-BD59-A6C34878D82A}">
                    <a16:rowId xmlns:a16="http://schemas.microsoft.com/office/drawing/2014/main" val="10011"/>
                  </a:ext>
                </a:extLst>
              </a:tr>
              <a:tr h="503923">
                <a:tc>
                  <a:txBody>
                    <a:bodyPr/>
                    <a:lstStyle/>
                    <a:p>
                      <a:pPr>
                        <a:spcAft>
                          <a:spcPts val="0"/>
                        </a:spcAft>
                      </a:pPr>
                      <a:r>
                        <a:rPr lang="en-US" sz="2000" dirty="0">
                          <a:effectLst/>
                          <a:latin typeface="Arial" panose="020B0604020202020204" pitchFamily="34" charset="0"/>
                          <a:cs typeface="Arial" panose="020B0604020202020204" pitchFamily="34" charset="0"/>
                        </a:rPr>
                        <a:t>Thermal (BTU)</a:t>
                      </a: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2428" marR="82428" marT="0" marB="0" anchor="ctr"/>
                </a:tc>
                <a:tc>
                  <a:txBody>
                    <a:bodyPr/>
                    <a:lstStyle/>
                    <a:p>
                      <a:pPr marL="69215" algn="ctr">
                        <a:spcBef>
                          <a:spcPts val="5"/>
                        </a:spcBef>
                        <a:spcAft>
                          <a:spcPts val="0"/>
                        </a:spcAft>
                      </a:pPr>
                      <a:r>
                        <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2460</a:t>
                      </a:r>
                      <a:endParaRPr lang="en-US" sz="2000" b="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3820" algn="ctr">
                        <a:spcBef>
                          <a:spcPts val="5"/>
                        </a:spcBef>
                        <a:spcAft>
                          <a:spcPts val="0"/>
                        </a:spcAft>
                      </a:pPr>
                      <a:r>
                        <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2132</a:t>
                      </a:r>
                      <a:endParaRPr lang="en-US" sz="2000" b="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5090" algn="ctr">
                        <a:spcBef>
                          <a:spcPts val="5"/>
                        </a:spcBef>
                        <a:spcAft>
                          <a:spcPts val="0"/>
                        </a:spcAft>
                      </a:pPr>
                      <a:r>
                        <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2460</a:t>
                      </a:r>
                      <a:endParaRPr lang="en-US" sz="2000" b="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2550" algn="ctr">
                        <a:spcBef>
                          <a:spcPts val="5"/>
                        </a:spcBef>
                        <a:spcAft>
                          <a:spcPts val="0"/>
                        </a:spcAft>
                      </a:pPr>
                      <a:r>
                        <a:rPr lang="en-US" sz="20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2788</a:t>
                      </a:r>
                      <a:endParaRPr lang="en-US" sz="2000" b="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tc>
                  <a:txBody>
                    <a:bodyPr/>
                    <a:lstStyle/>
                    <a:p>
                      <a:pPr marL="82550" algn="ctr">
                        <a:spcBef>
                          <a:spcPts val="5"/>
                        </a:spcBef>
                        <a:spcAft>
                          <a:spcPts val="0"/>
                        </a:spcAft>
                      </a:pPr>
                      <a:r>
                        <a:rPr lang="en-US" sz="2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2952</a:t>
                      </a:r>
                      <a:endParaRPr lang="en-US" sz="2000" b="0" dirty="0">
                        <a:effectLst/>
                        <a:latin typeface="Arial" panose="020B0604020202020204" pitchFamily="34" charset="0"/>
                        <a:ea typeface="Lucida Sans" panose="020B0602030504020204" pitchFamily="34" charset="0"/>
                        <a:cs typeface="Arial" panose="020B0604020202020204" pitchFamily="34" charset="0"/>
                      </a:endParaRPr>
                    </a:p>
                  </a:txBody>
                  <a:tcPr marL="114300" marR="114300" marT="0" marB="0" anchor="ctr"/>
                </a:tc>
                <a:extLst>
                  <a:ext uri="{0D108BD9-81ED-4DB2-BD59-A6C34878D82A}">
                    <a16:rowId xmlns:a16="http://schemas.microsoft.com/office/drawing/2014/main" val="10012"/>
                  </a:ext>
                </a:extLst>
              </a:tr>
            </a:tbl>
          </a:graphicData>
        </a:graphic>
      </p:graphicFrame>
      <p:sp>
        <p:nvSpPr>
          <p:cNvPr id="7" name="Rectangle 6"/>
          <p:cNvSpPr/>
          <p:nvPr/>
        </p:nvSpPr>
        <p:spPr>
          <a:xfrm>
            <a:off x="2905125" y="9493258"/>
            <a:ext cx="16002000" cy="1117935"/>
          </a:xfrm>
          <a:prstGeom prst="rect">
            <a:avLst/>
          </a:prstGeom>
        </p:spPr>
        <p:txBody>
          <a:bodyPr wrap="square">
            <a:spAutoFit/>
          </a:bodyPr>
          <a:lstStyle/>
          <a:p>
            <a:pPr defTabSz="1524030"/>
            <a:r>
              <a:rPr lang="de-CH" sz="1333" baseline="30000" dirty="0">
                <a:solidFill>
                  <a:prstClr val="black"/>
                </a:solidFill>
                <a:latin typeface="Arial" panose="020B0604020202020204"/>
              </a:rPr>
              <a:t>1 </a:t>
            </a:r>
            <a:r>
              <a:rPr lang="en-US" sz="1333" dirty="0">
                <a:solidFill>
                  <a:prstClr val="black"/>
                </a:solidFill>
                <a:latin typeface="Arial" panose="020B0604020202020204"/>
              </a:rPr>
              <a:t>HF20 and HF40 support scale up to any model within the HF family. HF20H supports scale up to the HF40 Adaptive Flash array.</a:t>
            </a:r>
            <a:endParaRPr lang="de-CH" sz="1333" baseline="30000" dirty="0">
              <a:solidFill>
                <a:prstClr val="black"/>
              </a:solidFill>
              <a:latin typeface="Arial" panose="020B0604020202020204"/>
            </a:endParaRPr>
          </a:p>
          <a:p>
            <a:pPr defTabSz="1524030"/>
            <a:r>
              <a:rPr lang="de-CH" sz="1333" baseline="30000" dirty="0">
                <a:solidFill>
                  <a:prstClr val="black"/>
                </a:solidFill>
                <a:latin typeface="Arial" panose="020B0604020202020204"/>
              </a:rPr>
              <a:t>2 </a:t>
            </a:r>
            <a:r>
              <a:rPr lang="en-US" sz="1333" dirty="0">
                <a:solidFill>
                  <a:prstClr val="black"/>
                </a:solidFill>
                <a:latin typeface="Arial" panose="020B0604020202020204"/>
              </a:rPr>
              <a:t>for iSCSI and/or Mgmt. </a:t>
            </a:r>
            <a:endParaRPr lang="en-US" sz="1333" baseline="30000" dirty="0">
              <a:solidFill>
                <a:prstClr val="black"/>
              </a:solidFill>
              <a:latin typeface="Arial" panose="020B0604020202020204"/>
            </a:endParaRPr>
          </a:p>
          <a:p>
            <a:pPr defTabSz="1524030"/>
            <a:r>
              <a:rPr lang="en-US" sz="1333" baseline="30000" dirty="0">
                <a:solidFill>
                  <a:prstClr val="black"/>
                </a:solidFill>
                <a:latin typeface="Arial" panose="020B0604020202020204"/>
              </a:rPr>
              <a:t>3</a:t>
            </a:r>
            <a:r>
              <a:rPr lang="en-US" sz="1333" dirty="0">
                <a:solidFill>
                  <a:prstClr val="black"/>
                </a:solidFill>
                <a:latin typeface="Arial" panose="020B0604020202020204"/>
              </a:rPr>
              <a:t> Onboard ports are 10GbaseT. Optional ports are: 1GbaseT, 10GbaseT,  or 10GbE SFP+</a:t>
            </a:r>
          </a:p>
          <a:p>
            <a:pPr defTabSz="1524030"/>
            <a:r>
              <a:rPr lang="en-US" sz="1333" baseline="30000" dirty="0">
                <a:solidFill>
                  <a:prstClr val="black"/>
                </a:solidFill>
                <a:latin typeface="Arial" panose="020B0604020202020204"/>
              </a:rPr>
              <a:t>4</a:t>
            </a:r>
            <a:r>
              <a:rPr lang="en-US" sz="1333" dirty="0">
                <a:solidFill>
                  <a:prstClr val="black"/>
                </a:solidFill>
                <a:latin typeface="Arial" panose="020B0604020202020204"/>
              </a:rPr>
              <a:t> Raw, usable, and effective capacities are shown in TB (10^12 bytes) and TiB (2^40 bytes). Usable and effective capacities take into account space used for parity, spares, SSD cache, and system overhead.</a:t>
            </a:r>
          </a:p>
          <a:p>
            <a:pPr defTabSz="1524030"/>
            <a:r>
              <a:rPr lang="en-US" sz="1333" baseline="30000" dirty="0">
                <a:solidFill>
                  <a:prstClr val="black"/>
                </a:solidFill>
                <a:latin typeface="Arial" panose="020B0604020202020204"/>
              </a:rPr>
              <a:t>5</a:t>
            </a:r>
            <a:r>
              <a:rPr lang="en-US" sz="1333" dirty="0">
                <a:solidFill>
                  <a:prstClr val="black"/>
                </a:solidFill>
                <a:latin typeface="Arial" panose="020B0604020202020204"/>
              </a:rPr>
              <a:t> Deduplication currently supported on HF20H, HF20, HF40, and HF60; the HF20C does not support dedupe and is capacity optimized to scale to over 1PB.</a:t>
            </a:r>
          </a:p>
        </p:txBody>
      </p:sp>
    </p:spTree>
    <p:extLst>
      <p:ext uri="{BB962C8B-B14F-4D97-AF65-F5344CB8AC3E}">
        <p14:creationId xmlns:p14="http://schemas.microsoft.com/office/powerpoint/2010/main" val="298763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164"/>
          <p:cNvSpPr/>
          <p:nvPr/>
        </p:nvSpPr>
        <p:spPr>
          <a:xfrm>
            <a:off x="1025758" y="2589143"/>
            <a:ext cx="8849220" cy="7466508"/>
          </a:xfrm>
          <a:prstGeom prst="rect">
            <a:avLst/>
          </a:prstGeom>
          <a:solidFill>
            <a:schemeClr val="bg1">
              <a:lumMod val="95000"/>
            </a:schemeClr>
          </a:solidFill>
          <a:ln>
            <a:noFill/>
          </a:ln>
        </p:spPr>
        <p:txBody>
          <a:bodyPr vert="horz" wrap="square" lIns="203138" tIns="101568" rIns="203138" bIns="101568" numCol="1" rtlCol="0" anchor="t" anchorCtr="0" compatLnSpc="1">
            <a:prstTxWarp prst="textNoShape">
              <a:avLst/>
            </a:prstTxWarp>
          </a:bodyPr>
          <a:lstStyle/>
          <a:p>
            <a:pPr algn="ctr" defTabSz="2031347">
              <a:lnSpc>
                <a:spcPct val="90000"/>
              </a:lnSpc>
            </a:pPr>
            <a:endParaRPr lang="en-US" sz="4000" kern="0" dirty="0">
              <a:solidFill>
                <a:sysClr val="windowText" lastClr="000000"/>
              </a:solidFill>
              <a:latin typeface="Arial" panose="020B0604020202020204"/>
            </a:endParaRPr>
          </a:p>
        </p:txBody>
      </p:sp>
      <p:sp>
        <p:nvSpPr>
          <p:cNvPr id="166" name="Rectangle 165"/>
          <p:cNvSpPr/>
          <p:nvPr/>
        </p:nvSpPr>
        <p:spPr>
          <a:xfrm>
            <a:off x="1025758" y="5121477"/>
            <a:ext cx="8849220" cy="4934172"/>
          </a:xfrm>
          <a:prstGeom prst="rect">
            <a:avLst/>
          </a:prstGeom>
          <a:solidFill>
            <a:schemeClr val="bg2"/>
          </a:solidFill>
          <a:ln>
            <a:noFill/>
          </a:ln>
        </p:spPr>
        <p:txBody>
          <a:bodyPr vert="horz" wrap="square" lIns="203138" tIns="101568" rIns="203138" bIns="101568" numCol="1" rtlCol="0" anchor="t" anchorCtr="0" compatLnSpc="1">
            <a:prstTxWarp prst="textNoShape">
              <a:avLst/>
            </a:prstTxWarp>
          </a:bodyPr>
          <a:lstStyle/>
          <a:p>
            <a:pPr algn="ctr" defTabSz="1014870">
              <a:lnSpc>
                <a:spcPct val="90000"/>
              </a:lnSpc>
            </a:pPr>
            <a:endParaRPr lang="en-US" sz="4000" kern="0" dirty="0">
              <a:solidFill>
                <a:sysClr val="windowText" lastClr="000000"/>
              </a:solidFill>
              <a:latin typeface="Arial" panose="020B0604020202020204"/>
            </a:endParaRPr>
          </a:p>
        </p:txBody>
      </p:sp>
      <p:sp>
        <p:nvSpPr>
          <p:cNvPr id="148" name="Rectangle 147"/>
          <p:cNvSpPr/>
          <p:nvPr/>
        </p:nvSpPr>
        <p:spPr>
          <a:xfrm>
            <a:off x="10785592" y="2589139"/>
            <a:ext cx="8849220" cy="7487673"/>
          </a:xfrm>
          <a:prstGeom prst="rect">
            <a:avLst/>
          </a:prstGeom>
          <a:solidFill>
            <a:schemeClr val="bg1">
              <a:lumMod val="95000"/>
            </a:schemeClr>
          </a:solidFill>
          <a:ln>
            <a:noFill/>
          </a:ln>
        </p:spPr>
        <p:txBody>
          <a:bodyPr vert="horz" wrap="square" lIns="203138" tIns="101568" rIns="203138" bIns="101568" numCol="1" rtlCol="0" anchor="t" anchorCtr="0" compatLnSpc="1">
            <a:prstTxWarp prst="textNoShape">
              <a:avLst/>
            </a:prstTxWarp>
          </a:bodyPr>
          <a:lstStyle/>
          <a:p>
            <a:pPr algn="ctr" defTabSz="2031347">
              <a:lnSpc>
                <a:spcPct val="90000"/>
              </a:lnSpc>
            </a:pPr>
            <a:endParaRPr lang="en-US" sz="4000" kern="0" dirty="0">
              <a:solidFill>
                <a:sysClr val="windowText" lastClr="000000"/>
              </a:solidFill>
              <a:latin typeface="Arial" panose="020B0604020202020204"/>
            </a:endParaRPr>
          </a:p>
        </p:txBody>
      </p:sp>
      <p:sp>
        <p:nvSpPr>
          <p:cNvPr id="149" name="Rectangle 148"/>
          <p:cNvSpPr/>
          <p:nvPr/>
        </p:nvSpPr>
        <p:spPr>
          <a:xfrm>
            <a:off x="10785592" y="5121476"/>
            <a:ext cx="8849220" cy="4955338"/>
          </a:xfrm>
          <a:prstGeom prst="rect">
            <a:avLst/>
          </a:prstGeom>
          <a:solidFill>
            <a:schemeClr val="bg2"/>
          </a:solidFill>
          <a:ln>
            <a:noFill/>
          </a:ln>
        </p:spPr>
        <p:txBody>
          <a:bodyPr vert="horz" wrap="square" lIns="203138" tIns="101568" rIns="203138" bIns="101568" numCol="1" rtlCol="0" anchor="t" anchorCtr="0" compatLnSpc="1">
            <a:prstTxWarp prst="textNoShape">
              <a:avLst/>
            </a:prstTxWarp>
          </a:bodyPr>
          <a:lstStyle/>
          <a:p>
            <a:pPr algn="ctr" defTabSz="1014870">
              <a:lnSpc>
                <a:spcPct val="90000"/>
              </a:lnSpc>
            </a:pPr>
            <a:endParaRPr lang="en-US" sz="4000" kern="0" dirty="0">
              <a:solidFill>
                <a:sysClr val="windowText" lastClr="000000"/>
              </a:solidFill>
              <a:latin typeface="Arial" panose="020B0604020202020204"/>
            </a:endParaRPr>
          </a:p>
        </p:txBody>
      </p:sp>
      <p:cxnSp>
        <p:nvCxnSpPr>
          <p:cNvPr id="39" name="Straight Arrow Connector 38"/>
          <p:cNvCxnSpPr/>
          <p:nvPr/>
        </p:nvCxnSpPr>
        <p:spPr>
          <a:xfrm flipV="1">
            <a:off x="7998645" y="8155782"/>
            <a:ext cx="0" cy="914400"/>
          </a:xfrm>
          <a:prstGeom prst="straightConnector1">
            <a:avLst/>
          </a:prstGeom>
          <a:ln w="38100">
            <a:solidFill>
              <a:schemeClr val="accent1">
                <a:lumMod val="50000"/>
              </a:schemeClr>
            </a:solidFill>
            <a:tailEnd type="arrow"/>
          </a:ln>
          <a:effectLst/>
        </p:spPr>
        <p:style>
          <a:lnRef idx="3">
            <a:schemeClr val="accent1"/>
          </a:lnRef>
          <a:fillRef idx="0">
            <a:schemeClr val="accent1"/>
          </a:fillRef>
          <a:effectRef idx="2">
            <a:schemeClr val="accent1"/>
          </a:effectRef>
          <a:fontRef idx="minor">
            <a:schemeClr val="tx1"/>
          </a:fontRef>
        </p:style>
      </p:cxnSp>
      <p:cxnSp>
        <p:nvCxnSpPr>
          <p:cNvPr id="31" name="Straight Arrow Connector 30"/>
          <p:cNvCxnSpPr/>
          <p:nvPr/>
        </p:nvCxnSpPr>
        <p:spPr>
          <a:xfrm>
            <a:off x="3956220" y="5072702"/>
            <a:ext cx="0" cy="1981200"/>
          </a:xfrm>
          <a:prstGeom prst="straightConnector1">
            <a:avLst/>
          </a:prstGeom>
          <a:ln w="38100">
            <a:solidFill>
              <a:schemeClr val="bg1"/>
            </a:solidFill>
            <a:tailEnd type="arrow"/>
          </a:ln>
          <a:effectLst/>
        </p:spPr>
        <p:style>
          <a:lnRef idx="3">
            <a:schemeClr val="accent1"/>
          </a:lnRef>
          <a:fillRef idx="0">
            <a:schemeClr val="accent1"/>
          </a:fillRef>
          <a:effectRef idx="2">
            <a:schemeClr val="accent1"/>
          </a:effectRef>
          <a:fontRef idx="minor">
            <a:schemeClr val="tx1"/>
          </a:fontRef>
        </p:style>
      </p:cxnSp>
      <p:cxnSp>
        <p:nvCxnSpPr>
          <p:cNvPr id="38" name="Straight Arrow Connector 37"/>
          <p:cNvCxnSpPr/>
          <p:nvPr/>
        </p:nvCxnSpPr>
        <p:spPr>
          <a:xfrm rot="16200000">
            <a:off x="5150100" y="6198545"/>
            <a:ext cx="0" cy="2590800"/>
          </a:xfrm>
          <a:prstGeom prst="straightConnector1">
            <a:avLst/>
          </a:prstGeom>
          <a:ln w="57150">
            <a:solidFill>
              <a:srgbClr val="FFFFFF"/>
            </a:solidFill>
            <a:tailEnd type="triangle"/>
          </a:ln>
          <a:effectLst/>
        </p:spPr>
        <p:style>
          <a:lnRef idx="3">
            <a:schemeClr val="accent1"/>
          </a:lnRef>
          <a:fillRef idx="0">
            <a:schemeClr val="accent1"/>
          </a:fillRef>
          <a:effectRef idx="2">
            <a:schemeClr val="accent1"/>
          </a:effectRef>
          <a:fontRef idx="minor">
            <a:schemeClr val="tx1"/>
          </a:fontRef>
        </p:style>
      </p:cxnSp>
      <p:cxnSp>
        <p:nvCxnSpPr>
          <p:cNvPr id="40" name="Straight Arrow Connector 39"/>
          <p:cNvCxnSpPr/>
          <p:nvPr/>
        </p:nvCxnSpPr>
        <p:spPr>
          <a:xfrm flipV="1">
            <a:off x="7998645" y="3594328"/>
            <a:ext cx="0" cy="4114800"/>
          </a:xfrm>
          <a:prstGeom prst="straightConnector1">
            <a:avLst/>
          </a:prstGeom>
          <a:ln w="38100">
            <a:solidFill>
              <a:schemeClr val="accent1">
                <a:lumMod val="50000"/>
              </a:schemeClr>
            </a:solidFill>
            <a:tailEnd type="arrow"/>
          </a:ln>
          <a:effectLst/>
        </p:spPr>
        <p:style>
          <a:lnRef idx="3">
            <a:schemeClr val="accent1"/>
          </a:lnRef>
          <a:fillRef idx="0">
            <a:schemeClr val="accent1"/>
          </a:fillRef>
          <a:effectRef idx="2">
            <a:schemeClr val="accent1"/>
          </a:effectRef>
          <a:fontRef idx="minor">
            <a:schemeClr val="tx1"/>
          </a:fontRef>
        </p:style>
      </p:cxnSp>
      <p:sp>
        <p:nvSpPr>
          <p:cNvPr id="3" name="Rounded Rectangle 2"/>
          <p:cNvSpPr/>
          <p:nvPr/>
        </p:nvSpPr>
        <p:spPr>
          <a:xfrm>
            <a:off x="2095505" y="4813781"/>
            <a:ext cx="3691993" cy="845742"/>
          </a:xfrm>
          <a:prstGeom prst="roundRect">
            <a:avLst>
              <a:gd name="adj" fmla="val 0"/>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lIns="152393" tIns="76198" rIns="152393" bIns="76198" rtlCol="0" anchor="ctr"/>
          <a:lstStyle/>
          <a:p>
            <a:pPr algn="ctr" defTabSz="2031941">
              <a:lnSpc>
                <a:spcPct val="90000"/>
              </a:lnSpc>
            </a:pPr>
            <a:endParaRPr lang="en-US" sz="2667" kern="0" dirty="0">
              <a:solidFill>
                <a:prstClr val="white"/>
              </a:solidFill>
              <a:latin typeface="Arial"/>
              <a:cs typeface="Arial"/>
            </a:endParaRPr>
          </a:p>
          <a:p>
            <a:pPr algn="ctr" defTabSz="2031941">
              <a:lnSpc>
                <a:spcPct val="90000"/>
              </a:lnSpc>
            </a:pPr>
            <a:endParaRPr lang="en-US" sz="2667" kern="0" dirty="0">
              <a:solidFill>
                <a:sysClr val="windowText" lastClr="000000"/>
              </a:solidFill>
              <a:latin typeface="Arial"/>
              <a:cs typeface="Arial"/>
            </a:endParaRPr>
          </a:p>
        </p:txBody>
      </p:sp>
      <p:sp>
        <p:nvSpPr>
          <p:cNvPr id="7" name="Rectangle 6"/>
          <p:cNvSpPr/>
          <p:nvPr/>
        </p:nvSpPr>
        <p:spPr>
          <a:xfrm>
            <a:off x="7236656" y="2904243"/>
            <a:ext cx="1523985" cy="65372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031941">
              <a:lnSpc>
                <a:spcPct val="90000"/>
              </a:lnSpc>
            </a:pPr>
            <a:r>
              <a:rPr lang="en-US" sz="3000" kern="0" dirty="0">
                <a:solidFill>
                  <a:prstClr val="black"/>
                </a:solidFill>
                <a:latin typeface="Arial"/>
                <a:cs typeface="Arial"/>
              </a:rPr>
              <a:t>Reads</a:t>
            </a:r>
          </a:p>
        </p:txBody>
      </p:sp>
      <p:cxnSp>
        <p:nvCxnSpPr>
          <p:cNvPr id="198" name="Straight Arrow Connector 197"/>
          <p:cNvCxnSpPr/>
          <p:nvPr/>
        </p:nvCxnSpPr>
        <p:spPr>
          <a:xfrm>
            <a:off x="13765708" y="5072702"/>
            <a:ext cx="0" cy="1981200"/>
          </a:xfrm>
          <a:prstGeom prst="straightConnector1">
            <a:avLst/>
          </a:prstGeom>
          <a:ln w="38100">
            <a:solidFill>
              <a:schemeClr val="bg1"/>
            </a:solidFill>
            <a:tailEnd type="arrow"/>
          </a:ln>
          <a:effectLst/>
        </p:spPr>
        <p:style>
          <a:lnRef idx="3">
            <a:schemeClr val="accent1"/>
          </a:lnRef>
          <a:fillRef idx="0">
            <a:schemeClr val="accent1"/>
          </a:fillRef>
          <a:effectRef idx="2">
            <a:schemeClr val="accent1"/>
          </a:effectRef>
          <a:fontRef idx="minor">
            <a:schemeClr val="tx1"/>
          </a:fontRef>
        </p:style>
      </p:cxnSp>
      <p:cxnSp>
        <p:nvCxnSpPr>
          <p:cNvPr id="201" name="Straight Arrow Connector 200"/>
          <p:cNvCxnSpPr/>
          <p:nvPr/>
        </p:nvCxnSpPr>
        <p:spPr>
          <a:xfrm flipV="1">
            <a:off x="17808133" y="3594333"/>
            <a:ext cx="0" cy="5654008"/>
          </a:xfrm>
          <a:prstGeom prst="straightConnector1">
            <a:avLst/>
          </a:prstGeom>
          <a:ln w="38100">
            <a:solidFill>
              <a:schemeClr val="accent1">
                <a:lumMod val="50000"/>
              </a:schemeClr>
            </a:solidFill>
            <a:tailEnd type="arrow"/>
          </a:ln>
          <a:effectLst/>
        </p:spPr>
        <p:style>
          <a:lnRef idx="3">
            <a:schemeClr val="accent1"/>
          </a:lnRef>
          <a:fillRef idx="0">
            <a:schemeClr val="accent1"/>
          </a:fillRef>
          <a:effectRef idx="2">
            <a:schemeClr val="accent1"/>
          </a:effectRef>
          <a:fontRef idx="minor">
            <a:schemeClr val="tx1"/>
          </a:fontRef>
        </p:style>
      </p:cxnSp>
      <p:sp>
        <p:nvSpPr>
          <p:cNvPr id="207" name="Rounded Rectangle 206"/>
          <p:cNvSpPr/>
          <p:nvPr/>
        </p:nvSpPr>
        <p:spPr>
          <a:xfrm>
            <a:off x="11932152" y="4813781"/>
            <a:ext cx="3691993" cy="845742"/>
          </a:xfrm>
          <a:prstGeom prst="roundRect">
            <a:avLst>
              <a:gd name="adj" fmla="val 0"/>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lIns="152393" tIns="76198" rIns="152393" bIns="76198" rtlCol="0" anchor="ctr"/>
          <a:lstStyle/>
          <a:p>
            <a:pPr algn="ctr" defTabSz="2031941">
              <a:lnSpc>
                <a:spcPct val="90000"/>
              </a:lnSpc>
            </a:pPr>
            <a:endParaRPr lang="en-US" sz="2667" kern="0" dirty="0">
              <a:solidFill>
                <a:prstClr val="white"/>
              </a:solidFill>
              <a:latin typeface="Arial"/>
              <a:cs typeface="Arial"/>
            </a:endParaRPr>
          </a:p>
        </p:txBody>
      </p:sp>
      <p:sp>
        <p:nvSpPr>
          <p:cNvPr id="209" name="Rectangle 208"/>
          <p:cNvSpPr/>
          <p:nvPr/>
        </p:nvSpPr>
        <p:spPr>
          <a:xfrm>
            <a:off x="17046144" y="2904243"/>
            <a:ext cx="1523985" cy="65372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031941">
              <a:lnSpc>
                <a:spcPct val="90000"/>
              </a:lnSpc>
            </a:pPr>
            <a:r>
              <a:rPr lang="en-US" sz="3000" kern="0" dirty="0">
                <a:solidFill>
                  <a:prstClr val="black"/>
                </a:solidFill>
                <a:latin typeface="Arial"/>
                <a:cs typeface="Arial"/>
              </a:rPr>
              <a:t>Reads</a:t>
            </a:r>
          </a:p>
        </p:txBody>
      </p:sp>
      <p:cxnSp>
        <p:nvCxnSpPr>
          <p:cNvPr id="37" name="Straight Arrow Connector 36"/>
          <p:cNvCxnSpPr/>
          <p:nvPr/>
        </p:nvCxnSpPr>
        <p:spPr>
          <a:xfrm>
            <a:off x="3956220" y="7874945"/>
            <a:ext cx="0" cy="1066800"/>
          </a:xfrm>
          <a:prstGeom prst="straightConnector1">
            <a:avLst/>
          </a:prstGeom>
          <a:ln w="38100">
            <a:solidFill>
              <a:schemeClr val="bg1"/>
            </a:solidFill>
            <a:tailEnd type="arrow"/>
          </a:ln>
          <a:effectLst/>
        </p:spPr>
        <p:style>
          <a:lnRef idx="3">
            <a:schemeClr val="accent1"/>
          </a:lnRef>
          <a:fillRef idx="0">
            <a:schemeClr val="accent1"/>
          </a:fillRef>
          <a:effectRef idx="2">
            <a:schemeClr val="accent1"/>
          </a:effectRef>
          <a:fontRef idx="minor">
            <a:schemeClr val="tx1"/>
          </a:fontRef>
        </p:style>
      </p:cxnSp>
      <p:sp>
        <p:nvSpPr>
          <p:cNvPr id="10" name="Rounded Rectangle 9"/>
          <p:cNvSpPr/>
          <p:nvPr/>
        </p:nvSpPr>
        <p:spPr>
          <a:xfrm>
            <a:off x="2176973" y="9045134"/>
            <a:ext cx="7315198" cy="805715"/>
          </a:xfrm>
          <a:prstGeom prst="roundRect">
            <a:avLst>
              <a:gd name="adj" fmla="val 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lIns="152393" tIns="76198" rIns="152393" bIns="76198" rtlCol="0" anchor="ctr"/>
          <a:lstStyle/>
          <a:p>
            <a:pPr algn="ctr" defTabSz="2031941">
              <a:lnSpc>
                <a:spcPct val="90000"/>
              </a:lnSpc>
            </a:pPr>
            <a:r>
              <a:rPr lang="en-US" sz="3000" kern="0" dirty="0">
                <a:solidFill>
                  <a:prstClr val="white"/>
                </a:solidFill>
                <a:latin typeface="Arial"/>
                <a:cs typeface="Arial"/>
              </a:rPr>
              <a:t>Sequential layout on disk</a:t>
            </a:r>
          </a:p>
        </p:txBody>
      </p:sp>
      <p:sp>
        <p:nvSpPr>
          <p:cNvPr id="15" name="Rectangle 14"/>
          <p:cNvSpPr/>
          <p:nvPr/>
        </p:nvSpPr>
        <p:spPr>
          <a:xfrm>
            <a:off x="4238934" y="8181576"/>
            <a:ext cx="2247722" cy="570578"/>
          </a:xfrm>
          <a:prstGeom prst="rect">
            <a:avLst/>
          </a:prstGeom>
          <a:noFill/>
          <a:ln w="1905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031941">
              <a:lnSpc>
                <a:spcPct val="90000"/>
              </a:lnSpc>
            </a:pPr>
            <a:endParaRPr lang="en-US" sz="3000" kern="0" dirty="0">
              <a:solidFill>
                <a:sysClr val="windowText" lastClr="000000"/>
              </a:solidFill>
              <a:latin typeface="Arial"/>
              <a:cs typeface="Arial"/>
            </a:endParaRPr>
          </a:p>
        </p:txBody>
      </p:sp>
      <p:grpSp>
        <p:nvGrpSpPr>
          <p:cNvPr id="112" name="Group 111"/>
          <p:cNvGrpSpPr/>
          <p:nvPr/>
        </p:nvGrpSpPr>
        <p:grpSpPr>
          <a:xfrm>
            <a:off x="4322603" y="8249836"/>
            <a:ext cx="2087788" cy="432258"/>
            <a:chOff x="2324981" y="4975320"/>
            <a:chExt cx="1252673" cy="259354"/>
          </a:xfrm>
        </p:grpSpPr>
        <p:sp>
          <p:nvSpPr>
            <p:cNvPr id="113" name="Rectangle 112"/>
            <p:cNvSpPr/>
            <p:nvPr/>
          </p:nvSpPr>
          <p:spPr>
            <a:xfrm>
              <a:off x="2324981" y="4975320"/>
              <a:ext cx="248142" cy="259354"/>
            </a:xfrm>
            <a:prstGeom prst="rect">
              <a:avLst/>
            </a:prstGeom>
            <a:solidFill>
              <a:schemeClr val="accent5"/>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114" name="Rectangle 113"/>
            <p:cNvSpPr/>
            <p:nvPr/>
          </p:nvSpPr>
          <p:spPr>
            <a:xfrm>
              <a:off x="2623163" y="4975320"/>
              <a:ext cx="124071" cy="259354"/>
            </a:xfrm>
            <a:prstGeom prst="rect">
              <a:avLst/>
            </a:prstGeom>
            <a:solidFill>
              <a:schemeClr val="tx1">
                <a:lumMod val="75000"/>
                <a:lumOff val="2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115" name="Rectangle 114"/>
            <p:cNvSpPr/>
            <p:nvPr/>
          </p:nvSpPr>
          <p:spPr>
            <a:xfrm>
              <a:off x="3331609" y="4975320"/>
              <a:ext cx="246045" cy="259354"/>
            </a:xfrm>
            <a:prstGeom prst="rect">
              <a:avLst/>
            </a:prstGeom>
            <a:solidFill>
              <a:schemeClr val="accent5"/>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116" name="Rectangle 115"/>
            <p:cNvSpPr/>
            <p:nvPr/>
          </p:nvSpPr>
          <p:spPr>
            <a:xfrm>
              <a:off x="3156452" y="4975320"/>
              <a:ext cx="124071" cy="259354"/>
            </a:xfrm>
            <a:prstGeom prst="rect">
              <a:avLst/>
            </a:prstGeom>
            <a:solidFill>
              <a:schemeClr val="accent2">
                <a:lumMod val="60000"/>
                <a:lumOff val="40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117" name="Rectangle 116"/>
            <p:cNvSpPr/>
            <p:nvPr/>
          </p:nvSpPr>
          <p:spPr>
            <a:xfrm>
              <a:off x="2808553" y="4975320"/>
              <a:ext cx="124071" cy="259354"/>
            </a:xfrm>
            <a:prstGeom prst="rect">
              <a:avLst/>
            </a:prstGeom>
            <a:solidFill>
              <a:schemeClr val="accent2">
                <a:lumMod val="60000"/>
                <a:lumOff val="40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118" name="Rectangle 117"/>
            <p:cNvSpPr/>
            <p:nvPr/>
          </p:nvSpPr>
          <p:spPr>
            <a:xfrm>
              <a:off x="2981290" y="4975320"/>
              <a:ext cx="124071" cy="259354"/>
            </a:xfrm>
            <a:prstGeom prst="rect">
              <a:avLst/>
            </a:prstGeom>
            <a:solidFill>
              <a:schemeClr val="tx1">
                <a:lumMod val="75000"/>
                <a:lumOff val="2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grpSp>
      <p:sp>
        <p:nvSpPr>
          <p:cNvPr id="229" name="Flowchart: Summing Junction 228"/>
          <p:cNvSpPr/>
          <p:nvPr/>
        </p:nvSpPr>
        <p:spPr>
          <a:xfrm>
            <a:off x="3611889" y="7166833"/>
            <a:ext cx="699392" cy="662785"/>
          </a:xfrm>
          <a:prstGeom prst="flowChartSummingJunction">
            <a:avLst/>
          </a:prstGeom>
          <a:blipFill>
            <a:blip r:embed="rId3"/>
            <a:tile tx="0" ty="0" sx="100000" sy="100000" flip="none" algn="tl"/>
          </a:bli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31941">
              <a:lnSpc>
                <a:spcPct val="90000"/>
              </a:lnSpc>
            </a:pPr>
            <a:endParaRPr lang="en-US" sz="3333" kern="0" dirty="0">
              <a:solidFill>
                <a:sysClr val="windowText" lastClr="000000"/>
              </a:solidFill>
              <a:latin typeface="Arial" panose="020B0604020202020204"/>
            </a:endParaRPr>
          </a:p>
        </p:txBody>
      </p:sp>
      <p:cxnSp>
        <p:nvCxnSpPr>
          <p:cNvPr id="199" name="Straight Arrow Connector 198"/>
          <p:cNvCxnSpPr/>
          <p:nvPr/>
        </p:nvCxnSpPr>
        <p:spPr>
          <a:xfrm>
            <a:off x="13765708" y="7874945"/>
            <a:ext cx="0" cy="1066800"/>
          </a:xfrm>
          <a:prstGeom prst="straightConnector1">
            <a:avLst/>
          </a:prstGeom>
          <a:ln w="38100">
            <a:solidFill>
              <a:schemeClr val="bg1"/>
            </a:solidFill>
            <a:tailEnd type="arrow"/>
          </a:ln>
          <a:effectLst/>
        </p:spPr>
        <p:style>
          <a:lnRef idx="3">
            <a:schemeClr val="accent1"/>
          </a:lnRef>
          <a:fillRef idx="0">
            <a:schemeClr val="accent1"/>
          </a:fillRef>
          <a:effectRef idx="2">
            <a:schemeClr val="accent1"/>
          </a:effectRef>
          <a:fontRef idx="minor">
            <a:schemeClr val="tx1"/>
          </a:fontRef>
        </p:style>
      </p:cxnSp>
      <p:sp>
        <p:nvSpPr>
          <p:cNvPr id="235" name="Rectangle 234"/>
          <p:cNvSpPr/>
          <p:nvPr/>
        </p:nvSpPr>
        <p:spPr>
          <a:xfrm>
            <a:off x="14109376" y="8181572"/>
            <a:ext cx="1716468" cy="563880"/>
          </a:xfrm>
          <a:prstGeom prst="rect">
            <a:avLst/>
          </a:prstGeom>
          <a:noFill/>
          <a:ln w="1905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031941">
              <a:lnSpc>
                <a:spcPct val="90000"/>
              </a:lnSpc>
            </a:pPr>
            <a:endParaRPr lang="en-US" sz="3000" kern="0" dirty="0">
              <a:solidFill>
                <a:sysClr val="windowText" lastClr="000000"/>
              </a:solidFill>
              <a:latin typeface="Arial"/>
              <a:cs typeface="Arial"/>
            </a:endParaRPr>
          </a:p>
        </p:txBody>
      </p:sp>
      <p:sp>
        <p:nvSpPr>
          <p:cNvPr id="231" name="Flowchart: Summing Junction 230"/>
          <p:cNvSpPr/>
          <p:nvPr/>
        </p:nvSpPr>
        <p:spPr>
          <a:xfrm>
            <a:off x="13421376" y="5879113"/>
            <a:ext cx="699392" cy="662785"/>
          </a:xfrm>
          <a:prstGeom prst="flowChartSummingJunction">
            <a:avLst/>
          </a:prstGeom>
          <a:blipFill>
            <a:blip r:embed="rId3"/>
            <a:tile tx="0" ty="0" sx="100000" sy="100000" flip="none" algn="tl"/>
          </a:bli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31941">
              <a:lnSpc>
                <a:spcPct val="90000"/>
              </a:lnSpc>
            </a:pPr>
            <a:endParaRPr lang="en-US" sz="3333" kern="0" dirty="0">
              <a:solidFill>
                <a:sysClr val="windowText" lastClr="000000"/>
              </a:solidFill>
              <a:latin typeface="Arial" panose="020B0604020202020204"/>
            </a:endParaRPr>
          </a:p>
        </p:txBody>
      </p:sp>
      <p:sp>
        <p:nvSpPr>
          <p:cNvPr id="230" name="Flowchart: Summing Junction 229"/>
          <p:cNvSpPr/>
          <p:nvPr/>
        </p:nvSpPr>
        <p:spPr>
          <a:xfrm>
            <a:off x="13421376" y="7166833"/>
            <a:ext cx="699392" cy="662785"/>
          </a:xfrm>
          <a:prstGeom prst="flowChartSummingJunction">
            <a:avLst/>
          </a:prstGeom>
          <a:blipFill>
            <a:blip r:embed="rId3"/>
            <a:tile tx="0" ty="0" sx="100000" sy="100000" flip="none" algn="tl"/>
          </a:bli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31941">
              <a:lnSpc>
                <a:spcPct val="90000"/>
              </a:lnSpc>
            </a:pPr>
            <a:endParaRPr lang="en-US" sz="3333" kern="0" dirty="0">
              <a:solidFill>
                <a:sysClr val="windowText" lastClr="000000"/>
              </a:solidFill>
              <a:latin typeface="Arial" panose="020B0604020202020204"/>
            </a:endParaRPr>
          </a:p>
        </p:txBody>
      </p:sp>
      <p:sp>
        <p:nvSpPr>
          <p:cNvPr id="93" name="Rectangle 92"/>
          <p:cNvSpPr/>
          <p:nvPr/>
        </p:nvSpPr>
        <p:spPr>
          <a:xfrm>
            <a:off x="8610568" y="6474629"/>
            <a:ext cx="410075" cy="432258"/>
          </a:xfrm>
          <a:prstGeom prst="rect">
            <a:avLst/>
          </a:prstGeom>
          <a:solidFill>
            <a:srgbClr val="DB7E22"/>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94" name="Rectangle 93"/>
          <p:cNvSpPr/>
          <p:nvPr/>
        </p:nvSpPr>
        <p:spPr>
          <a:xfrm>
            <a:off x="8313931" y="6474629"/>
            <a:ext cx="206785" cy="432258"/>
          </a:xfrm>
          <a:prstGeom prst="rect">
            <a:avLst/>
          </a:prstGeom>
          <a:solidFill>
            <a:schemeClr val="accent1"/>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95" name="Rectangle 94"/>
          <p:cNvSpPr/>
          <p:nvPr/>
        </p:nvSpPr>
        <p:spPr>
          <a:xfrm>
            <a:off x="6874787" y="6394943"/>
            <a:ext cx="2247722" cy="570578"/>
          </a:xfrm>
          <a:prstGeom prst="rect">
            <a:avLst/>
          </a:prstGeom>
          <a:noFill/>
          <a:ln w="19050">
            <a:solidFill>
              <a:srgbClr val="FFFFF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031941">
              <a:lnSpc>
                <a:spcPct val="90000"/>
              </a:lnSpc>
            </a:pPr>
            <a:endParaRPr lang="en-US" sz="3000" kern="0" dirty="0">
              <a:solidFill>
                <a:sysClr val="windowText" lastClr="000000"/>
              </a:solidFill>
              <a:latin typeface="Arial"/>
              <a:cs typeface="Arial"/>
            </a:endParaRPr>
          </a:p>
        </p:txBody>
      </p:sp>
      <p:grpSp>
        <p:nvGrpSpPr>
          <p:cNvPr id="62" name="Group 61"/>
          <p:cNvGrpSpPr/>
          <p:nvPr/>
        </p:nvGrpSpPr>
        <p:grpSpPr>
          <a:xfrm>
            <a:off x="6944174" y="6472449"/>
            <a:ext cx="2087788" cy="432258"/>
            <a:chOff x="2324981" y="4975320"/>
            <a:chExt cx="1252673" cy="259354"/>
          </a:xfrm>
        </p:grpSpPr>
        <p:sp>
          <p:nvSpPr>
            <p:cNvPr id="63" name="Rectangle 62"/>
            <p:cNvSpPr/>
            <p:nvPr/>
          </p:nvSpPr>
          <p:spPr>
            <a:xfrm>
              <a:off x="2324981" y="4975320"/>
              <a:ext cx="248142" cy="259354"/>
            </a:xfrm>
            <a:prstGeom prst="rect">
              <a:avLst/>
            </a:prstGeom>
            <a:solidFill>
              <a:schemeClr val="accent5"/>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64" name="Rectangle 63"/>
            <p:cNvSpPr/>
            <p:nvPr/>
          </p:nvSpPr>
          <p:spPr>
            <a:xfrm>
              <a:off x="2623163" y="4975320"/>
              <a:ext cx="124071" cy="259354"/>
            </a:xfrm>
            <a:prstGeom prst="rect">
              <a:avLst/>
            </a:prstGeom>
            <a:solidFill>
              <a:schemeClr val="tx1">
                <a:lumMod val="75000"/>
                <a:lumOff val="2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65" name="Rectangle 64"/>
            <p:cNvSpPr/>
            <p:nvPr/>
          </p:nvSpPr>
          <p:spPr>
            <a:xfrm>
              <a:off x="3331609" y="4975320"/>
              <a:ext cx="246045" cy="259354"/>
            </a:xfrm>
            <a:prstGeom prst="rect">
              <a:avLst/>
            </a:prstGeom>
            <a:solidFill>
              <a:schemeClr val="accent5"/>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66" name="Rectangle 65"/>
            <p:cNvSpPr/>
            <p:nvPr/>
          </p:nvSpPr>
          <p:spPr>
            <a:xfrm>
              <a:off x="3156452" y="4975320"/>
              <a:ext cx="124071" cy="259354"/>
            </a:xfrm>
            <a:prstGeom prst="rect">
              <a:avLst/>
            </a:prstGeom>
            <a:solidFill>
              <a:schemeClr val="accent2">
                <a:lumMod val="60000"/>
                <a:lumOff val="40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67" name="Rectangle 66"/>
            <p:cNvSpPr/>
            <p:nvPr/>
          </p:nvSpPr>
          <p:spPr>
            <a:xfrm>
              <a:off x="2808553" y="4975320"/>
              <a:ext cx="124071" cy="259354"/>
            </a:xfrm>
            <a:prstGeom prst="rect">
              <a:avLst/>
            </a:prstGeom>
            <a:solidFill>
              <a:schemeClr val="accent2">
                <a:lumMod val="60000"/>
                <a:lumOff val="40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68" name="Rectangle 67"/>
            <p:cNvSpPr/>
            <p:nvPr/>
          </p:nvSpPr>
          <p:spPr>
            <a:xfrm>
              <a:off x="2981290" y="4975320"/>
              <a:ext cx="124071" cy="259354"/>
            </a:xfrm>
            <a:prstGeom prst="rect">
              <a:avLst/>
            </a:prstGeom>
            <a:solidFill>
              <a:schemeClr val="tx1">
                <a:lumMod val="75000"/>
                <a:lumOff val="2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grpSp>
      <p:grpSp>
        <p:nvGrpSpPr>
          <p:cNvPr id="72" name="Group 71"/>
          <p:cNvGrpSpPr/>
          <p:nvPr/>
        </p:nvGrpSpPr>
        <p:grpSpPr>
          <a:xfrm rot="10800000">
            <a:off x="14192331" y="8255035"/>
            <a:ext cx="1515205" cy="432260"/>
            <a:chOff x="8749906" y="4977895"/>
            <a:chExt cx="909123" cy="259355"/>
          </a:xfrm>
        </p:grpSpPr>
        <p:sp>
          <p:nvSpPr>
            <p:cNvPr id="73" name="Rectangle 72"/>
            <p:cNvSpPr/>
            <p:nvPr/>
          </p:nvSpPr>
          <p:spPr>
            <a:xfrm>
              <a:off x="8749906" y="4977895"/>
              <a:ext cx="248142" cy="259354"/>
            </a:xfrm>
            <a:prstGeom prst="rect">
              <a:avLst/>
            </a:prstGeom>
            <a:solidFill>
              <a:schemeClr val="accent5"/>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74" name="Rectangle 73"/>
            <p:cNvSpPr/>
            <p:nvPr/>
          </p:nvSpPr>
          <p:spPr>
            <a:xfrm>
              <a:off x="9048088" y="4977895"/>
              <a:ext cx="124071" cy="259354"/>
            </a:xfrm>
            <a:prstGeom prst="rect">
              <a:avLst/>
            </a:prstGeom>
            <a:solidFill>
              <a:schemeClr val="accent2">
                <a:lumMod val="60000"/>
                <a:lumOff val="40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75" name="Rectangle 74"/>
            <p:cNvSpPr/>
            <p:nvPr/>
          </p:nvSpPr>
          <p:spPr>
            <a:xfrm>
              <a:off x="9412984" y="4977896"/>
              <a:ext cx="246045" cy="259354"/>
            </a:xfrm>
            <a:prstGeom prst="rect">
              <a:avLst/>
            </a:prstGeom>
            <a:pattFill prst="dkUpDiag">
              <a:fgClr>
                <a:schemeClr val="bg1">
                  <a:lumMod val="65000"/>
                </a:schemeClr>
              </a:fgClr>
              <a:bgClr>
                <a:schemeClr val="bg1"/>
              </a:bgClr>
            </a:patt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78" name="Rectangle 77"/>
            <p:cNvSpPr/>
            <p:nvPr/>
          </p:nvSpPr>
          <p:spPr>
            <a:xfrm>
              <a:off x="9233478" y="4977895"/>
              <a:ext cx="124071" cy="259354"/>
            </a:xfrm>
            <a:prstGeom prst="rect">
              <a:avLst/>
            </a:prstGeom>
            <a:solidFill>
              <a:schemeClr val="tx1">
                <a:lumMod val="75000"/>
                <a:lumOff val="25000"/>
              </a:schemeClr>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grpSp>
      <p:sp>
        <p:nvSpPr>
          <p:cNvPr id="69" name="Rectangle 68"/>
          <p:cNvSpPr/>
          <p:nvPr/>
        </p:nvSpPr>
        <p:spPr>
          <a:xfrm>
            <a:off x="17603099" y="9248336"/>
            <a:ext cx="410075" cy="432258"/>
          </a:xfrm>
          <a:prstGeom prst="rect">
            <a:avLst/>
          </a:prstGeom>
          <a:solidFill>
            <a:schemeClr val="accent5"/>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70" name="Rectangle 69"/>
          <p:cNvSpPr/>
          <p:nvPr/>
        </p:nvSpPr>
        <p:spPr>
          <a:xfrm>
            <a:off x="17704744" y="9248336"/>
            <a:ext cx="206785" cy="432258"/>
          </a:xfrm>
          <a:prstGeom prst="rect">
            <a:avLst/>
          </a:prstGeom>
          <a:solidFill>
            <a:schemeClr val="accent1"/>
          </a:solid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2031941">
              <a:lnSpc>
                <a:spcPct val="90000"/>
              </a:lnSpc>
            </a:pPr>
            <a:endParaRPr lang="en-US" sz="1833" b="1" kern="0" dirty="0">
              <a:solidFill>
                <a:sysClr val="windowText" lastClr="000000"/>
              </a:solidFill>
              <a:latin typeface="Arial"/>
              <a:cs typeface="Arial"/>
            </a:endParaRPr>
          </a:p>
        </p:txBody>
      </p:sp>
      <p:sp>
        <p:nvSpPr>
          <p:cNvPr id="211" name="Rounded Rectangle 210"/>
          <p:cNvSpPr/>
          <p:nvPr/>
        </p:nvSpPr>
        <p:spPr>
          <a:xfrm>
            <a:off x="11986463" y="9045134"/>
            <a:ext cx="7315198" cy="805715"/>
          </a:xfrm>
          <a:prstGeom prst="roundRect">
            <a:avLst>
              <a:gd name="adj" fmla="val 0"/>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lIns="152393" tIns="76198" rIns="152393" bIns="76198" rtlCol="0" anchor="ctr"/>
          <a:lstStyle/>
          <a:p>
            <a:pPr algn="ctr" defTabSz="2031941">
              <a:lnSpc>
                <a:spcPct val="90000"/>
              </a:lnSpc>
            </a:pPr>
            <a:r>
              <a:rPr lang="en-US" sz="3000" kern="0" dirty="0">
                <a:solidFill>
                  <a:prstClr val="white"/>
                </a:solidFill>
                <a:latin typeface="Arial"/>
                <a:cs typeface="Arial"/>
              </a:rPr>
              <a:t>Sequential layout on flash</a:t>
            </a:r>
          </a:p>
        </p:txBody>
      </p:sp>
      <p:sp>
        <p:nvSpPr>
          <p:cNvPr id="89" name="Rectangle 88"/>
          <p:cNvSpPr/>
          <p:nvPr/>
        </p:nvSpPr>
        <p:spPr>
          <a:xfrm>
            <a:off x="15593219" y="4756512"/>
            <a:ext cx="1845733" cy="738536"/>
          </a:xfrm>
          <a:prstGeom prst="rect">
            <a:avLst/>
          </a:prstGeom>
        </p:spPr>
        <p:txBody>
          <a:bodyPr wrap="square">
            <a:spAutoFit/>
          </a:bodyPr>
          <a:lstStyle/>
          <a:p>
            <a:pPr defTabSz="1523954">
              <a:lnSpc>
                <a:spcPct val="90000"/>
              </a:lnSpc>
            </a:pPr>
            <a:r>
              <a:rPr lang="en-US" sz="2333" kern="0" dirty="0">
                <a:solidFill>
                  <a:sysClr val="windowText" lastClr="000000">
                    <a:alpha val="90000"/>
                  </a:sysClr>
                </a:solidFill>
                <a:latin typeface="Arial" panose="020B0604020202020204" pitchFamily="34" charset="0"/>
                <a:cs typeface="Arial" panose="020B0604020202020204" pitchFamily="34" charset="0"/>
              </a:rPr>
              <a:t>NVDIMM</a:t>
            </a:r>
          </a:p>
          <a:p>
            <a:pPr defTabSz="1523954">
              <a:lnSpc>
                <a:spcPct val="90000"/>
              </a:lnSpc>
            </a:pPr>
            <a:r>
              <a:rPr lang="en-US" sz="2333" kern="0" dirty="0">
                <a:solidFill>
                  <a:sysClr val="windowText" lastClr="000000">
                    <a:alpha val="90000"/>
                  </a:sysClr>
                </a:solidFill>
                <a:latin typeface="Arial" panose="020B0604020202020204" pitchFamily="34" charset="0"/>
                <a:cs typeface="Arial" panose="020B0604020202020204" pitchFamily="34" charset="0"/>
              </a:rPr>
              <a:t>write cache</a:t>
            </a:r>
          </a:p>
        </p:txBody>
      </p:sp>
      <p:sp>
        <p:nvSpPr>
          <p:cNvPr id="90" name="Rectangle 89"/>
          <p:cNvSpPr/>
          <p:nvPr/>
        </p:nvSpPr>
        <p:spPr>
          <a:xfrm>
            <a:off x="5751115" y="4756512"/>
            <a:ext cx="1845733" cy="738536"/>
          </a:xfrm>
          <a:prstGeom prst="rect">
            <a:avLst/>
          </a:prstGeom>
        </p:spPr>
        <p:txBody>
          <a:bodyPr wrap="square">
            <a:spAutoFit/>
          </a:bodyPr>
          <a:lstStyle/>
          <a:p>
            <a:pPr defTabSz="1523954">
              <a:lnSpc>
                <a:spcPct val="90000"/>
              </a:lnSpc>
            </a:pPr>
            <a:r>
              <a:rPr lang="en-US" sz="2333" kern="0" dirty="0">
                <a:solidFill>
                  <a:sysClr val="windowText" lastClr="000000">
                    <a:alpha val="90000"/>
                  </a:sysClr>
                </a:solidFill>
                <a:latin typeface="Arial" panose="020B0604020202020204" pitchFamily="34" charset="0"/>
                <a:cs typeface="Arial" panose="020B0604020202020204" pitchFamily="34" charset="0"/>
              </a:rPr>
              <a:t>NVDIMM</a:t>
            </a:r>
          </a:p>
          <a:p>
            <a:pPr defTabSz="1523954">
              <a:lnSpc>
                <a:spcPct val="90000"/>
              </a:lnSpc>
            </a:pPr>
            <a:r>
              <a:rPr lang="en-US" sz="2333" kern="0" dirty="0">
                <a:solidFill>
                  <a:sysClr val="windowText" lastClr="000000">
                    <a:alpha val="90000"/>
                  </a:sysClr>
                </a:solidFill>
                <a:latin typeface="Arial" panose="020B0604020202020204" pitchFamily="34" charset="0"/>
                <a:cs typeface="Arial" panose="020B0604020202020204" pitchFamily="34" charset="0"/>
              </a:rPr>
              <a:t>write cache</a:t>
            </a:r>
          </a:p>
        </p:txBody>
      </p:sp>
      <p:sp>
        <p:nvSpPr>
          <p:cNvPr id="80" name="Action Button: Home 79">
            <a:hlinkClick r:id="" action="ppaction://noaction" highlightClick="1"/>
          </p:cNvPr>
          <p:cNvSpPr/>
          <p:nvPr/>
        </p:nvSpPr>
        <p:spPr>
          <a:xfrm>
            <a:off x="16808959" y="10392073"/>
            <a:ext cx="3009638" cy="937438"/>
          </a:xfrm>
          <a:prstGeom prst="actionButtonHom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524030"/>
            <a:endParaRPr lang="en-US" sz="4000" dirty="0">
              <a:solidFill>
                <a:prstClr val="black"/>
              </a:solidFill>
              <a:latin typeface="Arial" panose="020B0604020202020204"/>
            </a:endParaRPr>
          </a:p>
        </p:txBody>
      </p:sp>
      <p:sp>
        <p:nvSpPr>
          <p:cNvPr id="81" name="Title 1"/>
          <p:cNvSpPr>
            <a:spLocks noGrp="1"/>
          </p:cNvSpPr>
          <p:nvPr>
            <p:ph type="title"/>
          </p:nvPr>
        </p:nvSpPr>
        <p:spPr/>
        <p:txBody>
          <a:bodyPr>
            <a:normAutofit fontScale="90000"/>
          </a:bodyPr>
          <a:lstStyle/>
          <a:p>
            <a:pPr>
              <a:lnSpc>
                <a:spcPct val="90000"/>
              </a:lnSpc>
            </a:pPr>
            <a:r>
              <a:rPr lang="en-US" dirty="0"/>
              <a:t>NimbleOS </a:t>
            </a:r>
            <a:r>
              <a:rPr lang="mr-IN" dirty="0"/>
              <a:t>–</a:t>
            </a:r>
            <a:r>
              <a:rPr lang="en-US" dirty="0"/>
              <a:t> Filesystem Optimized for All-Flash and Adaptive-Flash</a:t>
            </a:r>
            <a:br>
              <a:rPr lang="en-US" dirty="0"/>
            </a:br>
            <a:endParaRPr lang="en-US" dirty="0"/>
          </a:p>
        </p:txBody>
      </p:sp>
      <p:sp>
        <p:nvSpPr>
          <p:cNvPr id="76" name="TextBox 75">
            <a:extLst>
              <a:ext uri="{FF2B5EF4-FFF2-40B4-BE49-F238E27FC236}">
                <a16:creationId xmlns:a16="http://schemas.microsoft.com/office/drawing/2014/main" id="{1B902D43-1E79-4192-A3FE-2D8A6EA77049}"/>
              </a:ext>
            </a:extLst>
          </p:cNvPr>
          <p:cNvSpPr txBox="1"/>
          <p:nvPr/>
        </p:nvSpPr>
        <p:spPr>
          <a:xfrm>
            <a:off x="1251897" y="6892550"/>
            <a:ext cx="2313057" cy="1174424"/>
          </a:xfrm>
          <a:prstGeom prst="rect">
            <a:avLst/>
          </a:prstGeom>
        </p:spPr>
        <p:txBody>
          <a:bodyPr vert="horz" wrap="square" lIns="203138" tIns="101568" rIns="203138" bIns="101568" numCol="1" rtlCol="0" anchor="ctr" anchorCtr="0" compatLnSpc="1">
            <a:prstTxWarp prst="textNoShape">
              <a:avLst/>
            </a:prstTxWarp>
            <a:spAutoFit/>
          </a:bodyPr>
          <a:lstStyle>
            <a:defPPr>
              <a:defRPr lang="en-US"/>
            </a:defPPr>
            <a:lvl1pPr algn="r" defTabSz="914400">
              <a:defRPr sz="1400" b="0" kern="0">
                <a:solidFill>
                  <a:srgbClr val="141414">
                    <a:alpha val="90000"/>
                  </a:srgbClr>
                </a:solidFill>
                <a:latin typeface="Arial" panose="020B0604020202020204" pitchFamily="34" charset="0"/>
                <a:cs typeface="Arial" panose="020B0604020202020204" pitchFamily="34" charset="0"/>
              </a:defRPr>
            </a:lvl1pPr>
            <a:lvl2pPr marL="456839" defTabSz="456839"/>
            <a:lvl3pPr marL="913678" defTabSz="456839"/>
            <a:lvl4pPr marL="1370517" defTabSz="456839"/>
            <a:lvl5pPr marL="1827352" defTabSz="456839"/>
            <a:lvl6pPr marL="2284186" defTabSz="456839"/>
            <a:lvl7pPr marL="2741033" defTabSz="456839"/>
            <a:lvl8pPr marL="3197864" defTabSz="456839"/>
            <a:lvl9pPr marL="3654698" defTabSz="456839"/>
          </a:lstStyle>
          <a:p>
            <a:pPr defTabSz="2031941">
              <a:lnSpc>
                <a:spcPct val="90000"/>
              </a:lnSpc>
            </a:pPr>
            <a:r>
              <a:rPr lang="en-US" sz="2333" dirty="0">
                <a:solidFill>
                  <a:prstClr val="black">
                    <a:lumMod val="65000"/>
                    <a:lumOff val="35000"/>
                  </a:prstClr>
                </a:solidFill>
              </a:rPr>
              <a:t>Variable</a:t>
            </a:r>
            <a:br>
              <a:rPr lang="en-US" sz="2333" dirty="0">
                <a:solidFill>
                  <a:prstClr val="black">
                    <a:lumMod val="65000"/>
                    <a:lumOff val="35000"/>
                  </a:prstClr>
                </a:solidFill>
              </a:rPr>
            </a:br>
            <a:r>
              <a:rPr lang="en-US" sz="2333" dirty="0">
                <a:solidFill>
                  <a:prstClr val="black">
                    <a:lumMod val="65000"/>
                    <a:lumOff val="35000"/>
                  </a:prstClr>
                </a:solidFill>
              </a:rPr>
              <a:t>Block Inline</a:t>
            </a:r>
            <a:br>
              <a:rPr lang="en-US" sz="2333" dirty="0">
                <a:solidFill>
                  <a:prstClr val="black">
                    <a:lumMod val="65000"/>
                    <a:lumOff val="35000"/>
                  </a:prstClr>
                </a:solidFill>
              </a:rPr>
            </a:br>
            <a:r>
              <a:rPr lang="en-US" sz="2333" dirty="0">
                <a:solidFill>
                  <a:prstClr val="black">
                    <a:lumMod val="65000"/>
                    <a:lumOff val="35000"/>
                  </a:prstClr>
                </a:solidFill>
              </a:rPr>
              <a:t>Compression</a:t>
            </a:r>
          </a:p>
        </p:txBody>
      </p:sp>
      <p:sp>
        <p:nvSpPr>
          <p:cNvPr id="79" name="TextBox 78">
            <a:extLst>
              <a:ext uri="{FF2B5EF4-FFF2-40B4-BE49-F238E27FC236}">
                <a16:creationId xmlns:a16="http://schemas.microsoft.com/office/drawing/2014/main" id="{DDD0CDAD-EDFB-4EF5-A0D1-B294FE4C9E90}"/>
              </a:ext>
            </a:extLst>
          </p:cNvPr>
          <p:cNvSpPr txBox="1"/>
          <p:nvPr/>
        </p:nvSpPr>
        <p:spPr>
          <a:xfrm>
            <a:off x="11061388" y="6892550"/>
            <a:ext cx="2313057" cy="1174424"/>
          </a:xfrm>
          <a:prstGeom prst="rect">
            <a:avLst/>
          </a:prstGeom>
        </p:spPr>
        <p:txBody>
          <a:bodyPr vert="horz" wrap="square" lIns="203138" tIns="101568" rIns="203138" bIns="101568" numCol="1" rtlCol="0" anchor="ctr" anchorCtr="0" compatLnSpc="1">
            <a:prstTxWarp prst="textNoShape">
              <a:avLst/>
            </a:prstTxWarp>
            <a:spAutoFit/>
          </a:bodyPr>
          <a:lstStyle>
            <a:defPPr>
              <a:defRPr lang="en-US"/>
            </a:defPPr>
            <a:lvl1pPr algn="r" defTabSz="914400">
              <a:defRPr sz="1400" b="0" kern="0">
                <a:solidFill>
                  <a:srgbClr val="141414">
                    <a:alpha val="90000"/>
                  </a:srgbClr>
                </a:solidFill>
                <a:latin typeface="Arial" panose="020B0604020202020204" pitchFamily="34" charset="0"/>
                <a:cs typeface="Arial" panose="020B0604020202020204" pitchFamily="34" charset="0"/>
              </a:defRPr>
            </a:lvl1pPr>
            <a:lvl2pPr marL="456839" defTabSz="456839"/>
            <a:lvl3pPr marL="913678" defTabSz="456839"/>
            <a:lvl4pPr marL="1370517" defTabSz="456839"/>
            <a:lvl5pPr marL="1827352" defTabSz="456839"/>
            <a:lvl6pPr marL="2284186" defTabSz="456839"/>
            <a:lvl7pPr marL="2741033" defTabSz="456839"/>
            <a:lvl8pPr marL="3197864" defTabSz="456839"/>
            <a:lvl9pPr marL="3654698" defTabSz="456839"/>
          </a:lstStyle>
          <a:p>
            <a:pPr defTabSz="2031941">
              <a:lnSpc>
                <a:spcPct val="90000"/>
              </a:lnSpc>
            </a:pPr>
            <a:r>
              <a:rPr lang="en-US" sz="2333" dirty="0">
                <a:solidFill>
                  <a:prstClr val="black">
                    <a:lumMod val="65000"/>
                    <a:lumOff val="35000"/>
                  </a:prstClr>
                </a:solidFill>
              </a:rPr>
              <a:t>Variable</a:t>
            </a:r>
            <a:br>
              <a:rPr lang="en-US" sz="2333" dirty="0">
                <a:solidFill>
                  <a:prstClr val="black">
                    <a:lumMod val="65000"/>
                    <a:lumOff val="35000"/>
                  </a:prstClr>
                </a:solidFill>
              </a:rPr>
            </a:br>
            <a:r>
              <a:rPr lang="en-US" sz="2333" dirty="0">
                <a:solidFill>
                  <a:prstClr val="black">
                    <a:lumMod val="65000"/>
                    <a:lumOff val="35000"/>
                  </a:prstClr>
                </a:solidFill>
              </a:rPr>
              <a:t>Block Inline</a:t>
            </a:r>
            <a:br>
              <a:rPr lang="en-US" sz="2333" dirty="0">
                <a:solidFill>
                  <a:prstClr val="black">
                    <a:lumMod val="65000"/>
                    <a:lumOff val="35000"/>
                  </a:prstClr>
                </a:solidFill>
              </a:rPr>
            </a:br>
            <a:r>
              <a:rPr lang="en-US" sz="2333" dirty="0">
                <a:solidFill>
                  <a:prstClr val="black">
                    <a:lumMod val="65000"/>
                    <a:lumOff val="35000"/>
                  </a:prstClr>
                </a:solidFill>
              </a:rPr>
              <a:t>Compression</a:t>
            </a:r>
          </a:p>
        </p:txBody>
      </p:sp>
      <p:sp>
        <p:nvSpPr>
          <p:cNvPr id="85" name="TextBox 84">
            <a:extLst>
              <a:ext uri="{FF2B5EF4-FFF2-40B4-BE49-F238E27FC236}">
                <a16:creationId xmlns:a16="http://schemas.microsoft.com/office/drawing/2014/main" id="{DF9FEAB8-DC1A-4707-90AF-9CB83CB38666}"/>
              </a:ext>
            </a:extLst>
          </p:cNvPr>
          <p:cNvSpPr txBox="1"/>
          <p:nvPr/>
        </p:nvSpPr>
        <p:spPr>
          <a:xfrm>
            <a:off x="11306499" y="5622548"/>
            <a:ext cx="2067943" cy="1174424"/>
          </a:xfrm>
          <a:prstGeom prst="rect">
            <a:avLst/>
          </a:prstGeom>
        </p:spPr>
        <p:txBody>
          <a:bodyPr vert="horz" wrap="square" lIns="203138" tIns="101568" rIns="203138" bIns="101568" numCol="1" rtlCol="0" anchor="ctr" anchorCtr="0" compatLnSpc="1">
            <a:prstTxWarp prst="textNoShape">
              <a:avLst/>
            </a:prstTxWarp>
            <a:spAutoFit/>
          </a:bodyPr>
          <a:lstStyle>
            <a:defPPr>
              <a:defRPr lang="en-US"/>
            </a:defPPr>
            <a:lvl1pPr algn="r" defTabSz="914400">
              <a:defRPr sz="1400" b="0" kern="0">
                <a:solidFill>
                  <a:srgbClr val="141414">
                    <a:alpha val="90000"/>
                  </a:srgbClr>
                </a:solidFill>
                <a:latin typeface="Arial" panose="020B0604020202020204" pitchFamily="34" charset="0"/>
                <a:cs typeface="Arial" panose="020B0604020202020204" pitchFamily="34" charset="0"/>
              </a:defRPr>
            </a:lvl1pPr>
            <a:lvl2pPr marL="456839" defTabSz="456839"/>
            <a:lvl3pPr marL="913678" defTabSz="456839"/>
            <a:lvl4pPr marL="1370517" defTabSz="456839"/>
            <a:lvl5pPr marL="1827352" defTabSz="456839"/>
            <a:lvl6pPr marL="2284186" defTabSz="456839"/>
            <a:lvl7pPr marL="2741033" defTabSz="456839"/>
            <a:lvl8pPr marL="3197864" defTabSz="456839"/>
            <a:lvl9pPr marL="3654698" defTabSz="456839"/>
          </a:lstStyle>
          <a:p>
            <a:pPr defTabSz="2031941">
              <a:lnSpc>
                <a:spcPct val="90000"/>
              </a:lnSpc>
            </a:pPr>
            <a:r>
              <a:rPr lang="en-US" sz="2333" dirty="0">
                <a:solidFill>
                  <a:prstClr val="black">
                    <a:lumMod val="65000"/>
                    <a:lumOff val="35000"/>
                  </a:prstClr>
                </a:solidFill>
              </a:rPr>
              <a:t>Variable</a:t>
            </a:r>
            <a:br>
              <a:rPr lang="en-US" sz="2333" dirty="0">
                <a:solidFill>
                  <a:prstClr val="black">
                    <a:lumMod val="65000"/>
                    <a:lumOff val="35000"/>
                  </a:prstClr>
                </a:solidFill>
              </a:rPr>
            </a:br>
            <a:r>
              <a:rPr lang="en-US" sz="2333" dirty="0">
                <a:solidFill>
                  <a:prstClr val="black">
                    <a:lumMod val="65000"/>
                    <a:lumOff val="35000"/>
                  </a:prstClr>
                </a:solidFill>
              </a:rPr>
              <a:t>Block Inline</a:t>
            </a:r>
            <a:br>
              <a:rPr lang="en-US" sz="2333" dirty="0">
                <a:solidFill>
                  <a:prstClr val="black">
                    <a:lumMod val="65000"/>
                    <a:lumOff val="35000"/>
                  </a:prstClr>
                </a:solidFill>
              </a:rPr>
            </a:br>
            <a:r>
              <a:rPr lang="en-US" sz="2333" dirty="0">
                <a:solidFill>
                  <a:prstClr val="black">
                    <a:lumMod val="65000"/>
                    <a:lumOff val="35000"/>
                  </a:prstClr>
                </a:solidFill>
              </a:rPr>
              <a:t>Dedupe</a:t>
            </a:r>
          </a:p>
        </p:txBody>
      </p:sp>
      <p:sp>
        <p:nvSpPr>
          <p:cNvPr id="86" name="Rounded Rectangle 25">
            <a:extLst>
              <a:ext uri="{FF2B5EF4-FFF2-40B4-BE49-F238E27FC236}">
                <a16:creationId xmlns:a16="http://schemas.microsoft.com/office/drawing/2014/main" id="{8F3FC22D-B30A-49C6-8736-8046CE09B359}"/>
              </a:ext>
            </a:extLst>
          </p:cNvPr>
          <p:cNvSpPr/>
          <p:nvPr/>
        </p:nvSpPr>
        <p:spPr>
          <a:xfrm>
            <a:off x="6493257" y="7048698"/>
            <a:ext cx="3285743" cy="914400"/>
          </a:xfrm>
          <a:prstGeom prst="roundRect">
            <a:avLst>
              <a:gd name="adj" fmla="val 4239"/>
            </a:avLst>
          </a:prstGeom>
          <a:solidFill>
            <a:schemeClr val="accent1">
              <a:lumMod val="75000"/>
            </a:schemeClr>
          </a:solidFill>
          <a:ln w="19050" cmpd="sng">
            <a:noFill/>
          </a:ln>
          <a:effectLst/>
        </p:spPr>
        <p:style>
          <a:lnRef idx="1">
            <a:schemeClr val="accent1"/>
          </a:lnRef>
          <a:fillRef idx="3">
            <a:schemeClr val="accent1"/>
          </a:fillRef>
          <a:effectRef idx="2">
            <a:schemeClr val="accent1"/>
          </a:effectRef>
          <a:fontRef idx="minor">
            <a:schemeClr val="lt1"/>
          </a:fontRef>
        </p:style>
        <p:txBody>
          <a:bodyPr lIns="152393" tIns="76198" rIns="152393" bIns="76198" rtlCol="0" anchor="ctr"/>
          <a:lstStyle/>
          <a:p>
            <a:pPr algn="ctr" defTabSz="2031941">
              <a:lnSpc>
                <a:spcPct val="90000"/>
              </a:lnSpc>
            </a:pPr>
            <a:r>
              <a:rPr lang="en-US" sz="2333" kern="0" dirty="0">
                <a:solidFill>
                  <a:prstClr val="white"/>
                </a:solidFill>
                <a:latin typeface="Arial"/>
                <a:cs typeface="Arial"/>
              </a:rPr>
              <a:t>Seq Layout on Flash</a:t>
            </a:r>
          </a:p>
          <a:p>
            <a:pPr algn="ctr" defTabSz="2031941">
              <a:lnSpc>
                <a:spcPct val="90000"/>
              </a:lnSpc>
            </a:pPr>
            <a:r>
              <a:rPr lang="en-US" sz="2333" kern="0" dirty="0">
                <a:solidFill>
                  <a:prstClr val="white"/>
                </a:solidFill>
                <a:latin typeface="Arial"/>
                <a:cs typeface="Arial"/>
              </a:rPr>
              <a:t>(Read cache)</a:t>
            </a:r>
          </a:p>
        </p:txBody>
      </p:sp>
      <p:cxnSp>
        <p:nvCxnSpPr>
          <p:cNvPr id="87" name="Straight Arrow Connector 86">
            <a:extLst>
              <a:ext uri="{FF2B5EF4-FFF2-40B4-BE49-F238E27FC236}">
                <a16:creationId xmlns:a16="http://schemas.microsoft.com/office/drawing/2014/main" id="{C4E4FEB6-A874-472C-AE82-E9852858DF00}"/>
              </a:ext>
            </a:extLst>
          </p:cNvPr>
          <p:cNvCxnSpPr/>
          <p:nvPr/>
        </p:nvCxnSpPr>
        <p:spPr>
          <a:xfrm>
            <a:off x="3956220" y="3564900"/>
            <a:ext cx="0" cy="1066800"/>
          </a:xfrm>
          <a:prstGeom prst="straightConnector1">
            <a:avLst/>
          </a:prstGeom>
          <a:ln w="38100">
            <a:solidFill>
              <a:schemeClr val="tx2"/>
            </a:solidFill>
            <a:tailEnd type="arrow"/>
          </a:ln>
          <a:effectLst/>
        </p:spPr>
        <p:style>
          <a:lnRef idx="3">
            <a:schemeClr val="accent1"/>
          </a:lnRef>
          <a:fillRef idx="0">
            <a:schemeClr val="accent1"/>
          </a:fillRef>
          <a:effectRef idx="2">
            <a:schemeClr val="accent1"/>
          </a:effectRef>
          <a:fontRef idx="minor">
            <a:schemeClr val="tx1"/>
          </a:fontRef>
        </p:style>
      </p:cxnSp>
      <p:sp>
        <p:nvSpPr>
          <p:cNvPr id="88" name="Rectangle 87">
            <a:extLst>
              <a:ext uri="{FF2B5EF4-FFF2-40B4-BE49-F238E27FC236}">
                <a16:creationId xmlns:a16="http://schemas.microsoft.com/office/drawing/2014/main" id="{F3863943-D3F6-4FAC-9E09-16F8E5E07AEE}"/>
              </a:ext>
            </a:extLst>
          </p:cNvPr>
          <p:cNvSpPr/>
          <p:nvPr/>
        </p:nvSpPr>
        <p:spPr>
          <a:xfrm>
            <a:off x="3194233" y="2904243"/>
            <a:ext cx="1523985" cy="65372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031941">
              <a:lnSpc>
                <a:spcPct val="90000"/>
              </a:lnSpc>
            </a:pPr>
            <a:r>
              <a:rPr lang="en-US" sz="3000" kern="0" dirty="0">
                <a:solidFill>
                  <a:prstClr val="black"/>
                </a:solidFill>
                <a:latin typeface="Arial"/>
                <a:cs typeface="Arial"/>
              </a:rPr>
              <a:t>Writes</a:t>
            </a:r>
          </a:p>
        </p:txBody>
      </p:sp>
      <p:cxnSp>
        <p:nvCxnSpPr>
          <p:cNvPr id="91" name="Straight Arrow Connector 90">
            <a:extLst>
              <a:ext uri="{FF2B5EF4-FFF2-40B4-BE49-F238E27FC236}">
                <a16:creationId xmlns:a16="http://schemas.microsoft.com/office/drawing/2014/main" id="{C2F94C89-3982-4E4B-B720-2C883F32AB37}"/>
              </a:ext>
            </a:extLst>
          </p:cNvPr>
          <p:cNvCxnSpPr/>
          <p:nvPr/>
        </p:nvCxnSpPr>
        <p:spPr>
          <a:xfrm>
            <a:off x="13765708" y="3564900"/>
            <a:ext cx="0" cy="1066800"/>
          </a:xfrm>
          <a:prstGeom prst="straightConnector1">
            <a:avLst/>
          </a:prstGeom>
          <a:ln w="38100">
            <a:solidFill>
              <a:schemeClr val="tx2"/>
            </a:solidFill>
            <a:tailEnd type="arrow"/>
          </a:ln>
          <a:effectLst/>
        </p:spPr>
        <p:style>
          <a:lnRef idx="3">
            <a:schemeClr val="accent1"/>
          </a:lnRef>
          <a:fillRef idx="0">
            <a:schemeClr val="accent1"/>
          </a:fillRef>
          <a:effectRef idx="2">
            <a:schemeClr val="accent1"/>
          </a:effectRef>
          <a:fontRef idx="minor">
            <a:schemeClr val="tx1"/>
          </a:fontRef>
        </p:style>
      </p:cxnSp>
      <p:sp>
        <p:nvSpPr>
          <p:cNvPr id="92" name="Rectangle 91">
            <a:extLst>
              <a:ext uri="{FF2B5EF4-FFF2-40B4-BE49-F238E27FC236}">
                <a16:creationId xmlns:a16="http://schemas.microsoft.com/office/drawing/2014/main" id="{F21E0D7A-D75D-484C-A6B2-F0FDAE0E17B0}"/>
              </a:ext>
            </a:extLst>
          </p:cNvPr>
          <p:cNvSpPr/>
          <p:nvPr/>
        </p:nvSpPr>
        <p:spPr>
          <a:xfrm>
            <a:off x="13003723" y="2904243"/>
            <a:ext cx="1523985" cy="65372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2031941">
              <a:lnSpc>
                <a:spcPct val="90000"/>
              </a:lnSpc>
            </a:pPr>
            <a:r>
              <a:rPr lang="en-US" sz="3000" kern="0" dirty="0">
                <a:solidFill>
                  <a:prstClr val="black"/>
                </a:solidFill>
                <a:latin typeface="Arial"/>
                <a:cs typeface="Arial"/>
              </a:rPr>
              <a:t>Writes</a:t>
            </a:r>
          </a:p>
        </p:txBody>
      </p:sp>
      <p:sp>
        <p:nvSpPr>
          <p:cNvPr id="83" name="Flowchart: Summing Junction 82">
            <a:extLst>
              <a:ext uri="{FF2B5EF4-FFF2-40B4-BE49-F238E27FC236}">
                <a16:creationId xmlns:a16="http://schemas.microsoft.com/office/drawing/2014/main" id="{8A627F51-AB33-4054-AAF9-3B31CB618ABB}"/>
              </a:ext>
            </a:extLst>
          </p:cNvPr>
          <p:cNvSpPr/>
          <p:nvPr/>
        </p:nvSpPr>
        <p:spPr>
          <a:xfrm>
            <a:off x="3597671" y="5936643"/>
            <a:ext cx="699392" cy="662785"/>
          </a:xfrm>
          <a:prstGeom prst="flowChartSummingJunction">
            <a:avLst/>
          </a:prstGeom>
          <a:blipFill>
            <a:blip r:embed="rId3"/>
            <a:tile tx="0" ty="0" sx="100000" sy="100000" flip="none" algn="tl"/>
          </a:blip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031941">
              <a:lnSpc>
                <a:spcPct val="90000"/>
              </a:lnSpc>
            </a:pPr>
            <a:endParaRPr lang="en-US" sz="3333" kern="0" dirty="0">
              <a:solidFill>
                <a:sysClr val="windowText" lastClr="000000"/>
              </a:solidFill>
              <a:latin typeface="Arial" panose="020B0604020202020204"/>
            </a:endParaRPr>
          </a:p>
        </p:txBody>
      </p:sp>
      <p:sp>
        <p:nvSpPr>
          <p:cNvPr id="96" name="TextBox 95">
            <a:extLst>
              <a:ext uri="{FF2B5EF4-FFF2-40B4-BE49-F238E27FC236}">
                <a16:creationId xmlns:a16="http://schemas.microsoft.com/office/drawing/2014/main" id="{A301BBD4-0969-4CDF-B791-AA3FFDB3D762}"/>
              </a:ext>
            </a:extLst>
          </p:cNvPr>
          <p:cNvSpPr txBox="1"/>
          <p:nvPr/>
        </p:nvSpPr>
        <p:spPr>
          <a:xfrm>
            <a:off x="1482794" y="5680078"/>
            <a:ext cx="2067943" cy="1174424"/>
          </a:xfrm>
          <a:prstGeom prst="rect">
            <a:avLst/>
          </a:prstGeom>
        </p:spPr>
        <p:txBody>
          <a:bodyPr vert="horz" wrap="square" lIns="203138" tIns="101568" rIns="203138" bIns="101568" numCol="1" rtlCol="0" anchor="ctr" anchorCtr="0" compatLnSpc="1">
            <a:prstTxWarp prst="textNoShape">
              <a:avLst/>
            </a:prstTxWarp>
            <a:spAutoFit/>
          </a:bodyPr>
          <a:lstStyle>
            <a:defPPr>
              <a:defRPr lang="en-US"/>
            </a:defPPr>
            <a:lvl1pPr algn="r" defTabSz="914400">
              <a:defRPr sz="1400" b="0" kern="0">
                <a:solidFill>
                  <a:srgbClr val="141414">
                    <a:alpha val="90000"/>
                  </a:srgbClr>
                </a:solidFill>
                <a:latin typeface="Arial" panose="020B0604020202020204" pitchFamily="34" charset="0"/>
                <a:cs typeface="Arial" panose="020B0604020202020204" pitchFamily="34" charset="0"/>
              </a:defRPr>
            </a:lvl1pPr>
            <a:lvl2pPr marL="456839" defTabSz="456839"/>
            <a:lvl3pPr marL="913678" defTabSz="456839"/>
            <a:lvl4pPr marL="1370517" defTabSz="456839"/>
            <a:lvl5pPr marL="1827352" defTabSz="456839"/>
            <a:lvl6pPr marL="2284186" defTabSz="456839"/>
            <a:lvl7pPr marL="2741033" defTabSz="456839"/>
            <a:lvl8pPr marL="3197864" defTabSz="456839"/>
            <a:lvl9pPr marL="3654698" defTabSz="456839"/>
          </a:lstStyle>
          <a:p>
            <a:pPr defTabSz="2031941">
              <a:lnSpc>
                <a:spcPct val="90000"/>
              </a:lnSpc>
            </a:pPr>
            <a:r>
              <a:rPr lang="en-US" sz="2333" dirty="0">
                <a:solidFill>
                  <a:prstClr val="black">
                    <a:lumMod val="65000"/>
                    <a:lumOff val="35000"/>
                  </a:prstClr>
                </a:solidFill>
              </a:rPr>
              <a:t>Variable</a:t>
            </a:r>
            <a:br>
              <a:rPr lang="en-US" sz="2333" dirty="0">
                <a:solidFill>
                  <a:prstClr val="black">
                    <a:lumMod val="65000"/>
                    <a:lumOff val="35000"/>
                  </a:prstClr>
                </a:solidFill>
              </a:rPr>
            </a:br>
            <a:r>
              <a:rPr lang="en-US" sz="2333" dirty="0">
                <a:solidFill>
                  <a:prstClr val="black">
                    <a:lumMod val="65000"/>
                    <a:lumOff val="35000"/>
                  </a:prstClr>
                </a:solidFill>
              </a:rPr>
              <a:t>Block Inline</a:t>
            </a:r>
            <a:br>
              <a:rPr lang="en-US" sz="2333" dirty="0">
                <a:solidFill>
                  <a:prstClr val="black">
                    <a:lumMod val="65000"/>
                    <a:lumOff val="35000"/>
                  </a:prstClr>
                </a:solidFill>
              </a:rPr>
            </a:br>
            <a:r>
              <a:rPr lang="en-US" sz="2333" dirty="0">
                <a:solidFill>
                  <a:prstClr val="black">
                    <a:lumMod val="65000"/>
                    <a:lumOff val="35000"/>
                  </a:prstClr>
                </a:solidFill>
              </a:rPr>
              <a:t>Dedupe</a:t>
            </a:r>
          </a:p>
        </p:txBody>
      </p:sp>
      <p:sp>
        <p:nvSpPr>
          <p:cNvPr id="82" name="Text Placeholder 3"/>
          <p:cNvSpPr txBox="1">
            <a:spLocks/>
          </p:cNvSpPr>
          <p:nvPr/>
        </p:nvSpPr>
        <p:spPr>
          <a:xfrm>
            <a:off x="2168944" y="1651000"/>
            <a:ext cx="6562872" cy="615485"/>
          </a:xfrm>
          <a:prstGeom prst="rect">
            <a:avLst/>
          </a:prstGeom>
          <a:noFill/>
        </p:spPr>
        <p:txBody>
          <a:bodyPr wrap="none" lIns="152393" tIns="76198" rIns="152393" bIns="76198">
            <a:spAutoFit/>
          </a:bodyPr>
          <a:lstStyle>
            <a:lvl1pPr marL="226427" indent="-226427" algn="l" defTabSz="609448" rtl="0" eaLnBrk="1" latinLnBrk="0" hangingPunct="1">
              <a:spcBef>
                <a:spcPct val="20000"/>
              </a:spcBef>
              <a:buFont typeface="Arial"/>
              <a:buChar char="•"/>
              <a:defRPr sz="2399" kern="1200">
                <a:solidFill>
                  <a:schemeClr val="tx1"/>
                </a:solidFill>
                <a:latin typeface="+mn-lt"/>
                <a:ea typeface="+mn-ea"/>
                <a:cs typeface="+mn-cs"/>
              </a:defRPr>
            </a:lvl1pPr>
            <a:lvl2pPr marL="916288" indent="-306841" algn="l" defTabSz="609448" rtl="0" eaLnBrk="1" latinLnBrk="0" hangingPunct="1">
              <a:spcBef>
                <a:spcPct val="20000"/>
              </a:spcBef>
              <a:buFont typeface="Arial"/>
              <a:buChar char="–"/>
              <a:defRPr sz="2399" kern="1200">
                <a:solidFill>
                  <a:schemeClr val="tx1"/>
                </a:solidFill>
                <a:latin typeface="+mn-lt"/>
                <a:ea typeface="+mn-ea"/>
                <a:cs typeface="+mn-cs"/>
              </a:defRPr>
            </a:lvl2pPr>
            <a:lvl3pPr marL="1445323" indent="-226427" algn="l" defTabSz="609448" rtl="0" eaLnBrk="1" latinLnBrk="0" hangingPunct="1">
              <a:spcBef>
                <a:spcPct val="20000"/>
              </a:spcBef>
              <a:buFont typeface="Arial"/>
              <a:buChar char="•"/>
              <a:defRPr sz="2399" kern="1200">
                <a:solidFill>
                  <a:schemeClr val="tx1"/>
                </a:solidFill>
                <a:latin typeface="+mn-lt"/>
                <a:ea typeface="+mn-ea"/>
                <a:cs typeface="+mn-cs"/>
              </a:defRPr>
            </a:lvl3pPr>
            <a:lvl4pPr marL="2133067" indent="-304724" algn="l" defTabSz="609448" rtl="0" eaLnBrk="1" latinLnBrk="0" hangingPunct="1">
              <a:spcBef>
                <a:spcPct val="20000"/>
              </a:spcBef>
              <a:buFont typeface="Arial"/>
              <a:buChar char="–"/>
              <a:defRPr sz="2399" kern="1200">
                <a:solidFill>
                  <a:schemeClr val="tx1"/>
                </a:solidFill>
                <a:latin typeface="+mn-lt"/>
                <a:ea typeface="+mn-ea"/>
                <a:cs typeface="+mn-cs"/>
              </a:defRPr>
            </a:lvl4pPr>
            <a:lvl5pPr marL="2742514" indent="-304724" algn="l" defTabSz="609448" rtl="0" eaLnBrk="1" latinLnBrk="0" hangingPunct="1">
              <a:spcBef>
                <a:spcPct val="20000"/>
              </a:spcBef>
              <a:buFont typeface="Arial"/>
              <a:buChar char="»"/>
              <a:defRPr sz="2399" kern="1200">
                <a:solidFill>
                  <a:schemeClr val="tx1"/>
                </a:solidFill>
                <a:latin typeface="+mn-lt"/>
                <a:ea typeface="+mn-ea"/>
                <a:cs typeface="+mn-cs"/>
              </a:defRPr>
            </a:lvl5pPr>
            <a:lvl6pPr marL="3277898" indent="-230660" algn="l" defTabSz="609448" rtl="0" eaLnBrk="1" latinLnBrk="0" hangingPunct="1">
              <a:spcBef>
                <a:spcPct val="20000"/>
              </a:spcBef>
              <a:buFont typeface="Arial"/>
              <a:buChar char="•"/>
              <a:defRPr sz="2399" kern="1200">
                <a:solidFill>
                  <a:schemeClr val="tx1"/>
                </a:solidFill>
                <a:latin typeface="+mn-lt"/>
                <a:ea typeface="+mn-ea"/>
                <a:cs typeface="+mn-cs"/>
              </a:defRPr>
            </a:lvl6pPr>
            <a:lvl7pPr marL="3883113" indent="-226427" algn="l" defTabSz="609448" rtl="0" eaLnBrk="1" latinLnBrk="0" hangingPunct="1">
              <a:spcBef>
                <a:spcPct val="20000"/>
              </a:spcBef>
              <a:buFont typeface="Arial"/>
              <a:buChar char="•"/>
              <a:defRPr sz="2399" kern="1200" baseline="0">
                <a:solidFill>
                  <a:schemeClr val="tx1"/>
                </a:solidFill>
                <a:latin typeface="+mn-lt"/>
                <a:ea typeface="+mn-ea"/>
                <a:cs typeface="+mn-cs"/>
              </a:defRPr>
            </a:lvl7pPr>
            <a:lvl8pPr marL="4496793" indent="-230660" algn="l" defTabSz="609448" rtl="0" eaLnBrk="1" latinLnBrk="0" hangingPunct="1">
              <a:spcBef>
                <a:spcPct val="20000"/>
              </a:spcBef>
              <a:buFont typeface="Arial" panose="020B0604020202020204" pitchFamily="34" charset="0"/>
              <a:buChar char="•"/>
              <a:defRPr sz="2399" kern="1200" baseline="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0" indent="0" algn="ctr" defTabSz="1354289">
              <a:lnSpc>
                <a:spcPct val="90000"/>
              </a:lnSpc>
              <a:buNone/>
            </a:pPr>
            <a:r>
              <a:rPr lang="en-US" sz="3333" b="1" dirty="0">
                <a:solidFill>
                  <a:prstClr val="black"/>
                </a:solidFill>
                <a:latin typeface="Arial"/>
                <a:cs typeface="Arial"/>
              </a:rPr>
              <a:t>Adaptive Flash (Hybrid) Arrays</a:t>
            </a:r>
          </a:p>
        </p:txBody>
      </p:sp>
      <p:sp>
        <p:nvSpPr>
          <p:cNvPr id="84" name="Text Placeholder 3"/>
          <p:cNvSpPr txBox="1">
            <a:spLocks/>
          </p:cNvSpPr>
          <p:nvPr/>
        </p:nvSpPr>
        <p:spPr>
          <a:xfrm>
            <a:off x="13425168" y="1651000"/>
            <a:ext cx="3570066" cy="615485"/>
          </a:xfrm>
          <a:prstGeom prst="rect">
            <a:avLst/>
          </a:prstGeom>
          <a:noFill/>
        </p:spPr>
        <p:txBody>
          <a:bodyPr wrap="none" lIns="152393" tIns="76198" rIns="152393" bIns="76198">
            <a:spAutoFit/>
          </a:bodyPr>
          <a:lstStyle>
            <a:lvl1pPr marL="226427" indent="-226427" algn="l" defTabSz="609448" rtl="0" eaLnBrk="1" latinLnBrk="0" hangingPunct="1">
              <a:spcBef>
                <a:spcPct val="20000"/>
              </a:spcBef>
              <a:buFont typeface="Arial"/>
              <a:buChar char="•"/>
              <a:defRPr sz="2399" kern="1200">
                <a:solidFill>
                  <a:schemeClr val="tx1"/>
                </a:solidFill>
                <a:latin typeface="+mn-lt"/>
                <a:ea typeface="+mn-ea"/>
                <a:cs typeface="+mn-cs"/>
              </a:defRPr>
            </a:lvl1pPr>
            <a:lvl2pPr marL="916288" indent="-306841" algn="l" defTabSz="609448" rtl="0" eaLnBrk="1" latinLnBrk="0" hangingPunct="1">
              <a:spcBef>
                <a:spcPct val="20000"/>
              </a:spcBef>
              <a:buFont typeface="Arial"/>
              <a:buChar char="–"/>
              <a:defRPr sz="2399" kern="1200">
                <a:solidFill>
                  <a:schemeClr val="tx1"/>
                </a:solidFill>
                <a:latin typeface="+mn-lt"/>
                <a:ea typeface="+mn-ea"/>
                <a:cs typeface="+mn-cs"/>
              </a:defRPr>
            </a:lvl2pPr>
            <a:lvl3pPr marL="1445323" indent="-226427" algn="l" defTabSz="609448" rtl="0" eaLnBrk="1" latinLnBrk="0" hangingPunct="1">
              <a:spcBef>
                <a:spcPct val="20000"/>
              </a:spcBef>
              <a:buFont typeface="Arial"/>
              <a:buChar char="•"/>
              <a:defRPr sz="2399" kern="1200">
                <a:solidFill>
                  <a:schemeClr val="tx1"/>
                </a:solidFill>
                <a:latin typeface="+mn-lt"/>
                <a:ea typeface="+mn-ea"/>
                <a:cs typeface="+mn-cs"/>
              </a:defRPr>
            </a:lvl3pPr>
            <a:lvl4pPr marL="2133067" indent="-304724" algn="l" defTabSz="609448" rtl="0" eaLnBrk="1" latinLnBrk="0" hangingPunct="1">
              <a:spcBef>
                <a:spcPct val="20000"/>
              </a:spcBef>
              <a:buFont typeface="Arial"/>
              <a:buChar char="–"/>
              <a:defRPr sz="2399" kern="1200">
                <a:solidFill>
                  <a:schemeClr val="tx1"/>
                </a:solidFill>
                <a:latin typeface="+mn-lt"/>
                <a:ea typeface="+mn-ea"/>
                <a:cs typeface="+mn-cs"/>
              </a:defRPr>
            </a:lvl4pPr>
            <a:lvl5pPr marL="2742514" indent="-304724" algn="l" defTabSz="609448" rtl="0" eaLnBrk="1" latinLnBrk="0" hangingPunct="1">
              <a:spcBef>
                <a:spcPct val="20000"/>
              </a:spcBef>
              <a:buFont typeface="Arial"/>
              <a:buChar char="»"/>
              <a:defRPr sz="2399" kern="1200">
                <a:solidFill>
                  <a:schemeClr val="tx1"/>
                </a:solidFill>
                <a:latin typeface="+mn-lt"/>
                <a:ea typeface="+mn-ea"/>
                <a:cs typeface="+mn-cs"/>
              </a:defRPr>
            </a:lvl5pPr>
            <a:lvl6pPr marL="3277898" indent="-230660" algn="l" defTabSz="609448" rtl="0" eaLnBrk="1" latinLnBrk="0" hangingPunct="1">
              <a:spcBef>
                <a:spcPct val="20000"/>
              </a:spcBef>
              <a:buFont typeface="Arial"/>
              <a:buChar char="•"/>
              <a:defRPr sz="2399" kern="1200">
                <a:solidFill>
                  <a:schemeClr val="tx1"/>
                </a:solidFill>
                <a:latin typeface="+mn-lt"/>
                <a:ea typeface="+mn-ea"/>
                <a:cs typeface="+mn-cs"/>
              </a:defRPr>
            </a:lvl6pPr>
            <a:lvl7pPr marL="3883113" indent="-226427" algn="l" defTabSz="609448" rtl="0" eaLnBrk="1" latinLnBrk="0" hangingPunct="1">
              <a:spcBef>
                <a:spcPct val="20000"/>
              </a:spcBef>
              <a:buFont typeface="Arial"/>
              <a:buChar char="•"/>
              <a:defRPr sz="2399" kern="1200" baseline="0">
                <a:solidFill>
                  <a:schemeClr val="tx1"/>
                </a:solidFill>
                <a:latin typeface="+mn-lt"/>
                <a:ea typeface="+mn-ea"/>
                <a:cs typeface="+mn-cs"/>
              </a:defRPr>
            </a:lvl7pPr>
            <a:lvl8pPr marL="4496793" indent="-230660" algn="l" defTabSz="609448" rtl="0" eaLnBrk="1" latinLnBrk="0" hangingPunct="1">
              <a:spcBef>
                <a:spcPct val="20000"/>
              </a:spcBef>
              <a:buFont typeface="Arial" panose="020B0604020202020204" pitchFamily="34" charset="0"/>
              <a:buChar char="•"/>
              <a:defRPr sz="2399" kern="1200" baseline="0">
                <a:solidFill>
                  <a:schemeClr val="tx1"/>
                </a:solidFill>
                <a:latin typeface="+mn-lt"/>
                <a:ea typeface="+mn-ea"/>
                <a:cs typeface="+mn-cs"/>
              </a:defRPr>
            </a:lvl8pPr>
            <a:lvl9pPr marL="5180305" indent="-304724" algn="l" defTabSz="609448" rtl="0" eaLnBrk="1" latinLnBrk="0" hangingPunct="1">
              <a:spcBef>
                <a:spcPct val="20000"/>
              </a:spcBef>
              <a:buFont typeface="Arial"/>
              <a:buChar char="•"/>
              <a:defRPr sz="2666" kern="1200">
                <a:solidFill>
                  <a:schemeClr val="tx1"/>
                </a:solidFill>
                <a:latin typeface="+mn-lt"/>
                <a:ea typeface="+mn-ea"/>
                <a:cs typeface="+mn-cs"/>
              </a:defRPr>
            </a:lvl9pPr>
          </a:lstStyle>
          <a:p>
            <a:pPr marL="0" indent="0" algn="ctr" defTabSz="1354289">
              <a:lnSpc>
                <a:spcPct val="90000"/>
              </a:lnSpc>
              <a:buNone/>
            </a:pPr>
            <a:r>
              <a:rPr lang="en-US" sz="3333" b="1" dirty="0">
                <a:solidFill>
                  <a:prstClr val="black"/>
                </a:solidFill>
                <a:latin typeface="Arial"/>
                <a:cs typeface="Arial"/>
              </a:rPr>
              <a:t>All-Flash Arrays</a:t>
            </a:r>
          </a:p>
        </p:txBody>
      </p:sp>
    </p:spTree>
    <p:extLst>
      <p:ext uri="{BB962C8B-B14F-4D97-AF65-F5344CB8AC3E}">
        <p14:creationId xmlns:p14="http://schemas.microsoft.com/office/powerpoint/2010/main" val="75149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par>
                                <p:cTn id="8" presetID="50" presetClass="path" presetSubtype="0" accel="50000" decel="50000" fill="hold" grpId="1" nodeType="withEffect">
                                  <p:stCondLst>
                                    <p:cond delay="0"/>
                                  </p:stCondLst>
                                  <p:childTnLst>
                                    <p:animMotion origin="layout" path="M -4.16667E-6 1.11111E-6 L -0.02013 1.11111E-6 C -0.02916 1.11111E-6 -0.04027 -0.06235 -0.04027 -0.11296 L -0.04027 -0.22593 " pathEditMode="relative" rAng="0" ptsTypes="AAAA">
                                      <p:cBhvr>
                                        <p:cTn id="9" dur="1000" fill="hold"/>
                                        <p:tgtEl>
                                          <p:spTgt spid="93"/>
                                        </p:tgtEl>
                                        <p:attrNameLst>
                                          <p:attrName>ppt_x</p:attrName>
                                          <p:attrName>ppt_y</p:attrName>
                                        </p:attrNameLst>
                                      </p:cBhvr>
                                      <p:rCtr x="-2014" y="-11296"/>
                                    </p:animMotion>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500"/>
                                        <p:tgtEl>
                                          <p:spTgt spid="93"/>
                                        </p:tgtEl>
                                      </p:cBhvr>
                                    </p:animEffect>
                                    <p:set>
                                      <p:cBhvr>
                                        <p:cTn id="13" dur="1" fill="hold">
                                          <p:stCondLst>
                                            <p:cond delay="499"/>
                                          </p:stCondLst>
                                        </p:cTn>
                                        <p:tgtEl>
                                          <p:spTgt spid="93"/>
                                        </p:tgtEl>
                                        <p:attrNameLst>
                                          <p:attrName>style.visibility</p:attrName>
                                        </p:attrNameLst>
                                      </p:cBhvr>
                                      <p:to>
                                        <p:strVal val="hidden"/>
                                      </p:to>
                                    </p:se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fade">
                                      <p:cBhvr>
                                        <p:cTn id="17" dur="500"/>
                                        <p:tgtEl>
                                          <p:spTgt spid="94"/>
                                        </p:tgtEl>
                                      </p:cBhvr>
                                    </p:animEffect>
                                  </p:childTnLst>
                                </p:cTn>
                              </p:par>
                              <p:par>
                                <p:cTn id="18" presetID="50" presetClass="path" presetSubtype="0" accel="50000" decel="50000" fill="hold" grpId="1" nodeType="withEffect">
                                  <p:stCondLst>
                                    <p:cond delay="0"/>
                                  </p:stCondLst>
                                  <p:childTnLst>
                                    <p:animMotion origin="layout" path="M 3.88889E-6 1.11111E-6 L -0.01042 1.11111E-6 C -0.01511 1.11111E-6 -0.02084 -0.06235 -0.02084 -0.11327 L -0.02084 -0.22624 " pathEditMode="relative" rAng="0" ptsTypes="AAAA">
                                      <p:cBhvr>
                                        <p:cTn id="19" dur="1000" fill="hold"/>
                                        <p:tgtEl>
                                          <p:spTgt spid="94"/>
                                        </p:tgtEl>
                                        <p:attrNameLst>
                                          <p:attrName>ppt_x</p:attrName>
                                          <p:attrName>ppt_y</p:attrName>
                                        </p:attrNameLst>
                                      </p:cBhvr>
                                      <p:rCtr x="-1042" y="-11327"/>
                                    </p:animMotion>
                                  </p:childTnLst>
                                </p:cTn>
                              </p:par>
                            </p:childTnLst>
                          </p:cTn>
                        </p:par>
                        <p:par>
                          <p:cTn id="20" fill="hold">
                            <p:stCondLst>
                              <p:cond delay="2500"/>
                            </p:stCondLst>
                            <p:childTnLst>
                              <p:par>
                                <p:cTn id="21" presetID="10" presetClass="exit" presetSubtype="0" fill="hold" grpId="2" nodeType="afterEffect">
                                  <p:stCondLst>
                                    <p:cond delay="0"/>
                                  </p:stCondLst>
                                  <p:childTnLst>
                                    <p:animEffect transition="out" filter="fade">
                                      <p:cBhvr>
                                        <p:cTn id="22" dur="500"/>
                                        <p:tgtEl>
                                          <p:spTgt spid="94"/>
                                        </p:tgtEl>
                                      </p:cBhvr>
                                    </p:animEffect>
                                    <p:set>
                                      <p:cBhvr>
                                        <p:cTn id="23" dur="1" fill="hold">
                                          <p:stCondLst>
                                            <p:cond delay="499"/>
                                          </p:stCondLst>
                                        </p:cTn>
                                        <p:tgtEl>
                                          <p:spTgt spid="9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9"/>
                                        </p:tgtEl>
                                        <p:attrNameLst>
                                          <p:attrName>style.visibility</p:attrName>
                                        </p:attrNameLst>
                                      </p:cBhvr>
                                      <p:to>
                                        <p:strVal val="visible"/>
                                      </p:to>
                                    </p:set>
                                    <p:animEffect transition="in" filter="fade">
                                      <p:cBhvr>
                                        <p:cTn id="28" dur="500"/>
                                        <p:tgtEl>
                                          <p:spTgt spid="209"/>
                                        </p:tgtEl>
                                      </p:cBhvr>
                                    </p:animEffect>
                                  </p:childTnLst>
                                </p:cTn>
                              </p:par>
                              <p:par>
                                <p:cTn id="29" presetID="10" presetClass="entr" presetSubtype="0" fill="hold" nodeType="withEffect">
                                  <p:stCondLst>
                                    <p:cond delay="0"/>
                                  </p:stCondLst>
                                  <p:childTnLst>
                                    <p:set>
                                      <p:cBhvr>
                                        <p:cTn id="30" dur="1" fill="hold">
                                          <p:stCondLst>
                                            <p:cond delay="0"/>
                                          </p:stCondLst>
                                        </p:cTn>
                                        <p:tgtEl>
                                          <p:spTgt spid="201"/>
                                        </p:tgtEl>
                                        <p:attrNameLst>
                                          <p:attrName>style.visibility</p:attrName>
                                        </p:attrNameLst>
                                      </p:cBhvr>
                                      <p:to>
                                        <p:strVal val="visible"/>
                                      </p:to>
                                    </p:set>
                                    <p:animEffect transition="in" filter="fade">
                                      <p:cBhvr>
                                        <p:cTn id="31" dur="500"/>
                                        <p:tgtEl>
                                          <p:spTgt spid="201"/>
                                        </p:tgtEl>
                                      </p:cBhvr>
                                    </p:animEffect>
                                  </p:childTnLst>
                                </p:cTn>
                              </p:par>
                            </p:childTnLst>
                          </p:cTn>
                        </p:par>
                        <p:par>
                          <p:cTn id="32" fill="hold">
                            <p:stCondLst>
                              <p:cond delay="500"/>
                            </p:stCondLst>
                            <p:childTnLst>
                              <p:par>
                                <p:cTn id="33" presetID="0" presetClass="path" presetSubtype="0" accel="50000" decel="50000" fill="hold" grpId="1" nodeType="afterEffect">
                                  <p:stCondLst>
                                    <p:cond delay="0"/>
                                  </p:stCondLst>
                                  <p:childTnLst>
                                    <p:animMotion origin="layout" path="M 1.11111E-6 -1.48148E-6 L 1.11111E-6 -0.49105 " pathEditMode="relative" rAng="0" ptsTypes="AA">
                                      <p:cBhvr>
                                        <p:cTn id="34" dur="1000" fill="hold"/>
                                        <p:tgtEl>
                                          <p:spTgt spid="69"/>
                                        </p:tgtEl>
                                        <p:attrNameLst>
                                          <p:attrName>ppt_x</p:attrName>
                                          <p:attrName>ppt_y</p:attrName>
                                        </p:attrNameLst>
                                      </p:cBhvr>
                                      <p:rCtr x="0" y="-24568"/>
                                    </p:animMotion>
                                  </p:childTnLst>
                                </p:cTn>
                              </p:par>
                            </p:childTnLst>
                          </p:cTn>
                        </p:par>
                        <p:par>
                          <p:cTn id="35" fill="hold">
                            <p:stCondLst>
                              <p:cond delay="1500"/>
                            </p:stCondLst>
                            <p:childTnLst>
                              <p:par>
                                <p:cTn id="36" presetID="10" presetClass="exit" presetSubtype="0" fill="hold" grpId="0" nodeType="afterEffect">
                                  <p:stCondLst>
                                    <p:cond delay="0"/>
                                  </p:stCondLst>
                                  <p:childTnLst>
                                    <p:animEffect transition="out" filter="fade">
                                      <p:cBhvr>
                                        <p:cTn id="37" dur="500"/>
                                        <p:tgtEl>
                                          <p:spTgt spid="69"/>
                                        </p:tgtEl>
                                      </p:cBhvr>
                                    </p:animEffect>
                                    <p:set>
                                      <p:cBhvr>
                                        <p:cTn id="38" dur="1" fill="hold">
                                          <p:stCondLst>
                                            <p:cond delay="499"/>
                                          </p:stCondLst>
                                        </p:cTn>
                                        <p:tgtEl>
                                          <p:spTgt spid="69"/>
                                        </p:tgtEl>
                                        <p:attrNameLst>
                                          <p:attrName>style.visibility</p:attrName>
                                        </p:attrNameLst>
                                      </p:cBhvr>
                                      <p:to>
                                        <p:strVal val="hidden"/>
                                      </p:to>
                                    </p:set>
                                  </p:childTnLst>
                                </p:cTn>
                              </p:par>
                            </p:childTnLst>
                          </p:cTn>
                        </p:par>
                        <p:par>
                          <p:cTn id="39" fill="hold">
                            <p:stCondLst>
                              <p:cond delay="2000"/>
                            </p:stCondLst>
                            <p:childTnLst>
                              <p:par>
                                <p:cTn id="40" presetID="0" presetClass="path" presetSubtype="0" accel="50000" decel="50000" fill="hold" grpId="1" nodeType="afterEffect">
                                  <p:stCondLst>
                                    <p:cond delay="0"/>
                                  </p:stCondLst>
                                  <p:childTnLst>
                                    <p:animMotion origin="layout" path="M 1.11111E-6 -1.48148E-6 L 0.00017 -0.49105 " pathEditMode="relative" rAng="0" ptsTypes="AA">
                                      <p:cBhvr>
                                        <p:cTn id="41" dur="1000" fill="hold"/>
                                        <p:tgtEl>
                                          <p:spTgt spid="70"/>
                                        </p:tgtEl>
                                        <p:attrNameLst>
                                          <p:attrName>ppt_x</p:attrName>
                                          <p:attrName>ppt_y</p:attrName>
                                        </p:attrNameLst>
                                      </p:cBhvr>
                                      <p:rCtr x="0" y="-24568"/>
                                    </p:animMotion>
                                  </p:childTnLst>
                                </p:cTn>
                              </p:par>
                            </p:childTnLst>
                          </p:cTn>
                        </p:par>
                        <p:par>
                          <p:cTn id="42" fill="hold">
                            <p:stCondLst>
                              <p:cond delay="3000"/>
                            </p:stCondLst>
                            <p:childTnLst>
                              <p:par>
                                <p:cTn id="43" presetID="10" presetClass="exit" presetSubtype="0" fill="hold" grpId="0" nodeType="afterEffect">
                                  <p:stCondLst>
                                    <p:cond delay="0"/>
                                  </p:stCondLst>
                                  <p:childTnLst>
                                    <p:animEffect transition="out" filter="fade">
                                      <p:cBhvr>
                                        <p:cTn id="44" dur="500"/>
                                        <p:tgtEl>
                                          <p:spTgt spid="70"/>
                                        </p:tgtEl>
                                      </p:cBhvr>
                                    </p:animEffect>
                                    <p:set>
                                      <p:cBhvr>
                                        <p:cTn id="45" dur="1" fill="hold">
                                          <p:stCondLst>
                                            <p:cond delay="499"/>
                                          </p:stCondLst>
                                        </p:cTn>
                                        <p:tgtEl>
                                          <p:spTgt spid="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p:bldP spid="93" grpId="0" animBg="1"/>
      <p:bldP spid="93" grpId="1" animBg="1"/>
      <p:bldP spid="93" grpId="2" animBg="1"/>
      <p:bldP spid="94" grpId="0" animBg="1"/>
      <p:bldP spid="94" grpId="1" animBg="1"/>
      <p:bldP spid="94" grpId="2" animBg="1"/>
      <p:bldP spid="69" grpId="0" animBg="1"/>
      <p:bldP spid="69" grpId="1" animBg="1"/>
      <p:bldP spid="70" grpId="0" animBg="1"/>
      <p:bldP spid="7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A772-FEFF-4DAB-AB61-D03D31174C62}"/>
              </a:ext>
            </a:extLst>
          </p:cNvPr>
          <p:cNvSpPr>
            <a:spLocks noGrp="1"/>
          </p:cNvSpPr>
          <p:nvPr>
            <p:ph type="title"/>
          </p:nvPr>
        </p:nvSpPr>
        <p:spPr/>
        <p:txBody>
          <a:bodyPr/>
          <a:lstStyle/>
          <a:p>
            <a:r>
              <a:rPr lang="en-US"/>
              <a:t>Meet your Dasher Engineering Team</a:t>
            </a:r>
          </a:p>
        </p:txBody>
      </p:sp>
      <p:pic>
        <p:nvPicPr>
          <p:cNvPr id="1026" name="Picture 2" descr="Sean Vo">
            <a:extLst>
              <a:ext uri="{FF2B5EF4-FFF2-40B4-BE49-F238E27FC236}">
                <a16:creationId xmlns:a16="http://schemas.microsoft.com/office/drawing/2014/main" id="{86F6FB3D-1DAB-411C-8A67-D5A1E0C7E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4336" y="3032664"/>
            <a:ext cx="3816424" cy="38164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A5A0DC0-DF3C-427C-AD73-2864725FE0B7}"/>
              </a:ext>
            </a:extLst>
          </p:cNvPr>
          <p:cNvSpPr txBox="1"/>
          <p:nvPr/>
        </p:nvSpPr>
        <p:spPr>
          <a:xfrm>
            <a:off x="2291856" y="7498357"/>
            <a:ext cx="3475656" cy="2215991"/>
          </a:xfrm>
          <a:prstGeom prst="rect">
            <a:avLst/>
          </a:prstGeom>
          <a:noFill/>
        </p:spPr>
        <p:txBody>
          <a:bodyPr wrap="square" rtlCol="0">
            <a:spAutoFit/>
          </a:bodyPr>
          <a:lstStyle/>
          <a:p>
            <a:pPr algn="ctr"/>
            <a:r>
              <a:rPr lang="en-US" sz="4800">
                <a:latin typeface="DIN 2014"/>
              </a:rPr>
              <a:t>Chris Saso</a:t>
            </a:r>
          </a:p>
          <a:p>
            <a:pPr algn="ctr"/>
            <a:r>
              <a:rPr lang="en-US" sz="2400">
                <a:latin typeface="DIN 2014"/>
              </a:rPr>
              <a:t>CTO</a:t>
            </a:r>
          </a:p>
          <a:p>
            <a:pPr algn="ctr"/>
            <a:r>
              <a:rPr lang="en-US" sz="2400">
                <a:latin typeface="DIN 2014"/>
              </a:rPr>
              <a:t> </a:t>
            </a:r>
          </a:p>
          <a:p>
            <a:pPr algn="ctr"/>
            <a:endParaRPr lang="en-US" sz="2400">
              <a:latin typeface="DIN 2014"/>
            </a:endParaRPr>
          </a:p>
          <a:p>
            <a:pPr algn="ctr"/>
            <a:r>
              <a:rPr lang="en-US">
                <a:latin typeface="DIN 2014"/>
              </a:rPr>
              <a:t>Chris.saso@dasher.com</a:t>
            </a:r>
          </a:p>
        </p:txBody>
      </p:sp>
      <p:sp>
        <p:nvSpPr>
          <p:cNvPr id="15" name="TextBox 14">
            <a:extLst>
              <a:ext uri="{FF2B5EF4-FFF2-40B4-BE49-F238E27FC236}">
                <a16:creationId xmlns:a16="http://schemas.microsoft.com/office/drawing/2014/main" id="{1F2D4A5B-6327-49F0-A075-DD132E098344}"/>
              </a:ext>
            </a:extLst>
          </p:cNvPr>
          <p:cNvSpPr txBox="1"/>
          <p:nvPr/>
        </p:nvSpPr>
        <p:spPr>
          <a:xfrm>
            <a:off x="7639720" y="7491608"/>
            <a:ext cx="3672408" cy="2585323"/>
          </a:xfrm>
          <a:prstGeom prst="rect">
            <a:avLst/>
          </a:prstGeom>
          <a:noFill/>
        </p:spPr>
        <p:txBody>
          <a:bodyPr wrap="square" rtlCol="0">
            <a:spAutoFit/>
          </a:bodyPr>
          <a:lstStyle/>
          <a:p>
            <a:pPr algn="ctr"/>
            <a:r>
              <a:rPr lang="en-US" sz="4800">
                <a:latin typeface="DIN 2014"/>
              </a:rPr>
              <a:t>Brandon Pitta</a:t>
            </a:r>
          </a:p>
          <a:p>
            <a:pPr algn="ctr"/>
            <a:r>
              <a:rPr lang="en-US" sz="2400">
                <a:latin typeface="DIN 2014"/>
              </a:rPr>
              <a:t>Solution Architect</a:t>
            </a:r>
          </a:p>
          <a:p>
            <a:pPr algn="ctr"/>
            <a:r>
              <a:rPr lang="en-US" sz="2400">
                <a:latin typeface="DIN 2014"/>
              </a:rPr>
              <a:t>Data Center and Cloud</a:t>
            </a:r>
          </a:p>
          <a:p>
            <a:pPr algn="ctr"/>
            <a:endParaRPr lang="en-US" sz="2400">
              <a:latin typeface="DIN 2014"/>
            </a:endParaRPr>
          </a:p>
          <a:p>
            <a:pPr algn="ctr"/>
            <a:r>
              <a:rPr lang="en-US">
                <a:latin typeface="DIN 2014"/>
              </a:rPr>
              <a:t>Brandon.pitta@dasher.com</a:t>
            </a:r>
          </a:p>
          <a:p>
            <a:pPr algn="ctr"/>
            <a:endParaRPr lang="en-US" sz="2400">
              <a:latin typeface="DIN 2014"/>
            </a:endParaRPr>
          </a:p>
        </p:txBody>
      </p:sp>
      <p:sp>
        <p:nvSpPr>
          <p:cNvPr id="17" name="TextBox 16">
            <a:extLst>
              <a:ext uri="{FF2B5EF4-FFF2-40B4-BE49-F238E27FC236}">
                <a16:creationId xmlns:a16="http://schemas.microsoft.com/office/drawing/2014/main" id="{FAE5933B-E067-45B4-9E07-3C86D7D62DFE}"/>
              </a:ext>
            </a:extLst>
          </p:cNvPr>
          <p:cNvSpPr txBox="1"/>
          <p:nvPr/>
        </p:nvSpPr>
        <p:spPr>
          <a:xfrm>
            <a:off x="13256344" y="7474894"/>
            <a:ext cx="4176464" cy="2215991"/>
          </a:xfrm>
          <a:prstGeom prst="rect">
            <a:avLst/>
          </a:prstGeom>
          <a:noFill/>
        </p:spPr>
        <p:txBody>
          <a:bodyPr wrap="square" rtlCol="0">
            <a:spAutoFit/>
          </a:bodyPr>
          <a:lstStyle/>
          <a:p>
            <a:pPr algn="ctr"/>
            <a:r>
              <a:rPr lang="en-US" sz="4800">
                <a:latin typeface="DIN 2014"/>
              </a:rPr>
              <a:t>Sean Vo</a:t>
            </a:r>
          </a:p>
          <a:p>
            <a:pPr algn="ctr"/>
            <a:r>
              <a:rPr lang="en-US" sz="2400">
                <a:latin typeface="DIN 2014"/>
              </a:rPr>
              <a:t>Solution Architect</a:t>
            </a:r>
          </a:p>
          <a:p>
            <a:pPr algn="ctr"/>
            <a:r>
              <a:rPr lang="en-US" sz="2400">
                <a:latin typeface="DIN 2014"/>
              </a:rPr>
              <a:t>Networking and Cyber Security</a:t>
            </a:r>
          </a:p>
          <a:p>
            <a:pPr algn="ctr"/>
            <a:endParaRPr lang="en-US" sz="2400">
              <a:latin typeface="DIN 2014"/>
            </a:endParaRPr>
          </a:p>
          <a:p>
            <a:pPr algn="ctr"/>
            <a:r>
              <a:rPr lang="en-US">
                <a:latin typeface="DIN 2014"/>
              </a:rPr>
              <a:t>Sean.vo@dasher.com</a:t>
            </a:r>
          </a:p>
        </p:txBody>
      </p:sp>
      <p:pic>
        <p:nvPicPr>
          <p:cNvPr id="5" name="Picture 4">
            <a:extLst>
              <a:ext uri="{FF2B5EF4-FFF2-40B4-BE49-F238E27FC236}">
                <a16:creationId xmlns:a16="http://schemas.microsoft.com/office/drawing/2014/main" id="{71C271FA-3A27-4A53-82A2-F350D61C0D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7752" y="2595765"/>
            <a:ext cx="3024336" cy="4529710"/>
          </a:xfrm>
          <a:prstGeom prst="ellipse">
            <a:avLst/>
          </a:prstGeom>
          <a:ln>
            <a:noFill/>
          </a:ln>
          <a:effectLst>
            <a:softEdge rad="112500"/>
          </a:effectLst>
        </p:spPr>
      </p:pic>
      <p:pic>
        <p:nvPicPr>
          <p:cNvPr id="7" name="Picture 6">
            <a:extLst>
              <a:ext uri="{FF2B5EF4-FFF2-40B4-BE49-F238E27FC236}">
                <a16:creationId xmlns:a16="http://schemas.microsoft.com/office/drawing/2014/main" id="{D6379E6A-40A0-4892-904F-76C6F06037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9160" y="2690664"/>
            <a:ext cx="2952327" cy="4434811"/>
          </a:xfrm>
          <a:prstGeom prst="ellipse">
            <a:avLst/>
          </a:prstGeom>
          <a:ln>
            <a:noFill/>
          </a:ln>
          <a:effectLst>
            <a:softEdge rad="112500"/>
          </a:effectLst>
        </p:spPr>
      </p:pic>
    </p:spTree>
    <p:extLst>
      <p:ext uri="{BB962C8B-B14F-4D97-AF65-F5344CB8AC3E}">
        <p14:creationId xmlns:p14="http://schemas.microsoft.com/office/powerpoint/2010/main" val="1134440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747D66-2865-42CC-9B64-44E795091231}"/>
              </a:ext>
            </a:extLst>
          </p:cNvPr>
          <p:cNvSpPr>
            <a:spLocks noGrp="1"/>
          </p:cNvSpPr>
          <p:nvPr>
            <p:ph type="body" idx="1"/>
          </p:nvPr>
        </p:nvSpPr>
        <p:spPr>
          <a:xfrm>
            <a:off x="1605055" y="4800600"/>
            <a:ext cx="18714945" cy="2514600"/>
          </a:xfrm>
        </p:spPr>
        <p:txBody>
          <a:bodyPr>
            <a:normAutofit/>
          </a:bodyPr>
          <a:lstStyle/>
          <a:p>
            <a:r>
              <a:rPr lang="en-US" sz="8000"/>
              <a:t>Tenable Security Solutions</a:t>
            </a:r>
          </a:p>
        </p:txBody>
      </p:sp>
    </p:spTree>
    <p:extLst>
      <p:ext uri="{BB962C8B-B14F-4D97-AF65-F5344CB8AC3E}">
        <p14:creationId xmlns:p14="http://schemas.microsoft.com/office/powerpoint/2010/main" val="3422452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Tenable SC and .IO Detail</a:t>
            </a:r>
          </a:p>
        </p:txBody>
      </p:sp>
      <p:sp>
        <p:nvSpPr>
          <p:cNvPr id="17" name="Isosceles Triangle 16"/>
          <p:cNvSpPr/>
          <p:nvPr/>
        </p:nvSpPr>
        <p:spPr>
          <a:xfrm flipV="1">
            <a:off x="6693495" y="6285311"/>
            <a:ext cx="12509378" cy="1879458"/>
          </a:xfrm>
          <a:prstGeom prst="triangle">
            <a:avLst>
              <a:gd name="adj" fmla="val 50137"/>
            </a:avLst>
          </a:prstGeom>
          <a:solidFill>
            <a:srgbClr val="EAEAEA"/>
          </a:solidFill>
          <a:ln w="9525">
            <a:solidFill>
              <a:srgbClr val="D2D2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11" kern="0">
              <a:solidFill>
                <a:srgbClr val="B8DDE1"/>
              </a:solidFill>
              <a:sym typeface="Arial"/>
            </a:endParaRPr>
          </a:p>
        </p:txBody>
      </p:sp>
      <p:sp>
        <p:nvSpPr>
          <p:cNvPr id="18" name="Rounded Rectangle 17"/>
          <p:cNvSpPr/>
          <p:nvPr/>
        </p:nvSpPr>
        <p:spPr>
          <a:xfrm>
            <a:off x="13106873" y="2678328"/>
            <a:ext cx="6096000" cy="3606984"/>
          </a:xfrm>
          <a:prstGeom prst="roundRect">
            <a:avLst>
              <a:gd name="adj" fmla="val 0"/>
            </a:avLst>
          </a:prstGeom>
          <a:solidFill>
            <a:srgbClr val="0A5CAB"/>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11" kern="0">
              <a:solidFill>
                <a:srgbClr val="B8DDE1"/>
              </a:solidFill>
              <a:sym typeface="Arial"/>
            </a:endParaRPr>
          </a:p>
        </p:txBody>
      </p:sp>
      <p:sp>
        <p:nvSpPr>
          <p:cNvPr id="19" name="Shape 71"/>
          <p:cNvSpPr txBox="1">
            <a:spLocks/>
          </p:cNvSpPr>
          <p:nvPr/>
        </p:nvSpPr>
        <p:spPr>
          <a:xfrm>
            <a:off x="710704" y="2688755"/>
            <a:ext cx="5824100" cy="3724256"/>
          </a:xfrm>
          <a:prstGeom prst="rect">
            <a:avLst/>
          </a:prstGeom>
        </p:spPr>
        <p:txBody>
          <a:bodyPr vert="horz" lIns="203167" tIns="203167" rIns="203167" bIns="203167" rtlCol="0" anchor="t" anchorCtr="0">
            <a:noAutofit/>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22"/>
              </a:spcAft>
            </a:pPr>
            <a:r>
              <a:rPr lang="en" sz="3111" b="1"/>
              <a:t>Vulnerability Management</a:t>
            </a:r>
          </a:p>
          <a:p>
            <a:pPr marL="781046" lvl="1" indent="-380996">
              <a:spcAft>
                <a:spcPts val="222"/>
              </a:spcAft>
              <a:buFont typeface="Arial"/>
              <a:buChar char="•"/>
            </a:pPr>
            <a:r>
              <a:rPr lang="en" sz="2267"/>
              <a:t>Enterprise management</a:t>
            </a:r>
          </a:p>
          <a:p>
            <a:pPr marL="781046" lvl="1" indent="-380996">
              <a:spcAft>
                <a:spcPts val="222"/>
              </a:spcAft>
              <a:buFont typeface="Arial"/>
              <a:buChar char="•"/>
            </a:pPr>
            <a:r>
              <a:rPr lang="en" sz="2267"/>
              <a:t>Live asset discovery</a:t>
            </a:r>
          </a:p>
          <a:p>
            <a:pPr marL="781046" lvl="1" indent="-380996">
              <a:spcAft>
                <a:spcPts val="222"/>
              </a:spcAft>
              <a:buFont typeface="Arial"/>
              <a:buChar char="•"/>
            </a:pPr>
            <a:r>
              <a:rPr lang="en" sz="2267"/>
              <a:t>Reporting</a:t>
            </a:r>
          </a:p>
          <a:p>
            <a:pPr marL="781046" lvl="1" indent="-380996">
              <a:spcAft>
                <a:spcPts val="222"/>
              </a:spcAft>
              <a:buFont typeface="Arial"/>
              <a:buChar char="•"/>
            </a:pPr>
            <a:r>
              <a:rPr lang="en" sz="2267"/>
              <a:t>Integrations &amp; API</a:t>
            </a:r>
          </a:p>
          <a:p>
            <a:pPr marL="781046" lvl="1" indent="-380996">
              <a:spcAft>
                <a:spcPts val="222"/>
              </a:spcAft>
              <a:buFont typeface="Arial"/>
              <a:buChar char="•"/>
            </a:pPr>
            <a:r>
              <a:rPr lang="en" sz="2267"/>
              <a:t>Agents</a:t>
            </a:r>
          </a:p>
          <a:p>
            <a:pPr marL="781046" lvl="1" indent="-380996">
              <a:spcAft>
                <a:spcPts val="222"/>
              </a:spcAft>
              <a:buFont typeface="Arial"/>
              <a:buChar char="•"/>
            </a:pPr>
            <a:r>
              <a:rPr lang="en" sz="2267"/>
              <a:t>Passive monitoring</a:t>
            </a:r>
          </a:p>
        </p:txBody>
      </p:sp>
      <p:sp>
        <p:nvSpPr>
          <p:cNvPr id="20" name="Rounded Rectangle 19"/>
          <p:cNvSpPr/>
          <p:nvPr/>
        </p:nvSpPr>
        <p:spPr>
          <a:xfrm>
            <a:off x="6693495" y="8174865"/>
            <a:ext cx="12509378" cy="1752053"/>
          </a:xfrm>
          <a:prstGeom prst="roundRect">
            <a:avLst>
              <a:gd name="adj" fmla="val 0"/>
            </a:avLst>
          </a:prstGeom>
          <a:solidFill>
            <a:srgbClr val="3FAE2A"/>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11" kern="0">
              <a:solidFill>
                <a:srgbClr val="B8DDE1"/>
              </a:solidFill>
              <a:sym typeface="Arial"/>
            </a:endParaRPr>
          </a:p>
        </p:txBody>
      </p:sp>
      <p:sp>
        <p:nvSpPr>
          <p:cNvPr id="21" name="Rounded Rectangle 20"/>
          <p:cNvSpPr/>
          <p:nvPr/>
        </p:nvSpPr>
        <p:spPr>
          <a:xfrm>
            <a:off x="6693495" y="2678328"/>
            <a:ext cx="6095996" cy="3606984"/>
          </a:xfrm>
          <a:prstGeom prst="roundRect">
            <a:avLst>
              <a:gd name="adj" fmla="val 0"/>
            </a:avLst>
          </a:prstGeom>
          <a:solidFill>
            <a:srgbClr val="006068"/>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11" kern="0">
              <a:solidFill>
                <a:srgbClr val="B8DDE1"/>
              </a:solidFill>
              <a:sym typeface="Arial"/>
            </a:endParaRPr>
          </a:p>
        </p:txBody>
      </p:sp>
      <p:sp>
        <p:nvSpPr>
          <p:cNvPr id="22" name="Shape 71"/>
          <p:cNvSpPr txBox="1">
            <a:spLocks/>
          </p:cNvSpPr>
          <p:nvPr/>
        </p:nvSpPr>
        <p:spPr>
          <a:xfrm>
            <a:off x="6873375" y="4211553"/>
            <a:ext cx="5736242" cy="2201458"/>
          </a:xfrm>
          <a:prstGeom prst="rect">
            <a:avLst/>
          </a:prstGeom>
          <a:noFill/>
          <a:ln>
            <a:noFill/>
          </a:ln>
        </p:spPr>
        <p:txBody>
          <a:bodyPr lIns="203167" tIns="203167" rIns="203167" bIns="203167"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rgbClr val="425363"/>
              </a:buClr>
              <a:buSzPct val="100000"/>
              <a:buFont typeface="Fira Sans"/>
              <a:buNone/>
              <a:defRPr sz="1800" b="0" i="0" u="none" strike="noStrike" cap="none">
                <a:solidFill>
                  <a:srgbClr val="425363"/>
                </a:solidFill>
                <a:latin typeface="Fira Sans"/>
                <a:ea typeface="Fira Sans"/>
                <a:cs typeface="Fira Sans"/>
                <a:sym typeface="Fira Sans"/>
              </a:defRPr>
            </a:lvl1pPr>
            <a:lvl2pPr marR="0" lvl="1"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2pPr>
            <a:lvl3pPr marR="0" lvl="2"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3pPr>
            <a:lvl4pPr marR="0" lvl="3"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4pPr>
            <a:lvl5pPr marR="0" lvl="4"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5pPr>
            <a:lvl6pPr marR="0" lvl="5"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6pPr>
            <a:lvl7pPr marR="0" lvl="6"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7pPr>
            <a:lvl8pPr marR="0" lvl="7"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8pPr>
            <a:lvl9pPr marR="0" lvl="8"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9pPr>
          </a:lstStyle>
          <a:p>
            <a:pPr algn="ctr">
              <a:lnSpc>
                <a:spcPct val="100000"/>
              </a:lnSpc>
              <a:spcAft>
                <a:spcPts val="222"/>
              </a:spcAft>
            </a:pPr>
            <a:r>
              <a:rPr lang="en-US" sz="2667" kern="0">
                <a:solidFill>
                  <a:srgbClr val="FFFFFF"/>
                </a:solidFill>
              </a:rPr>
              <a:t>On-prem vulnerability management for compliance monitoring </a:t>
            </a:r>
          </a:p>
        </p:txBody>
      </p:sp>
      <p:sp>
        <p:nvSpPr>
          <p:cNvPr id="23" name="Shape 71"/>
          <p:cNvSpPr txBox="1">
            <a:spLocks/>
          </p:cNvSpPr>
          <p:nvPr/>
        </p:nvSpPr>
        <p:spPr>
          <a:xfrm>
            <a:off x="13106873" y="4211553"/>
            <a:ext cx="6096000" cy="2201458"/>
          </a:xfrm>
          <a:prstGeom prst="rect">
            <a:avLst/>
          </a:prstGeom>
          <a:noFill/>
          <a:ln>
            <a:noFill/>
          </a:ln>
        </p:spPr>
        <p:txBody>
          <a:bodyPr lIns="609600" tIns="203167" rIns="609600" bIns="203167"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rgbClr val="425363"/>
              </a:buClr>
              <a:buSzPct val="100000"/>
              <a:buFont typeface="Fira Sans"/>
              <a:buNone/>
              <a:defRPr sz="1800" b="0" i="0" u="none" strike="noStrike" cap="none">
                <a:solidFill>
                  <a:srgbClr val="425363"/>
                </a:solidFill>
                <a:latin typeface="Fira Sans"/>
                <a:ea typeface="Fira Sans"/>
                <a:cs typeface="Fira Sans"/>
                <a:sym typeface="Fira Sans"/>
              </a:defRPr>
            </a:lvl1pPr>
            <a:lvl2pPr marR="0" lvl="1"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2pPr>
            <a:lvl3pPr marR="0" lvl="2"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3pPr>
            <a:lvl4pPr marR="0" lvl="3"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4pPr>
            <a:lvl5pPr marR="0" lvl="4"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5pPr>
            <a:lvl6pPr marR="0" lvl="5"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6pPr>
            <a:lvl7pPr marR="0" lvl="6"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7pPr>
            <a:lvl8pPr marR="0" lvl="7"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8pPr>
            <a:lvl9pPr marR="0" lvl="8"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9pPr>
          </a:lstStyle>
          <a:p>
            <a:pPr algn="ctr">
              <a:lnSpc>
                <a:spcPct val="100000"/>
              </a:lnSpc>
              <a:spcAft>
                <a:spcPts val="222"/>
              </a:spcAft>
            </a:pPr>
            <a:r>
              <a:rPr lang="en-US" sz="2667" kern="0">
                <a:solidFill>
                  <a:srgbClr val="FFFFFF"/>
                </a:solidFill>
              </a:rPr>
              <a:t>Cloud-based Cyber Exposure platform for modern assets – from IT to cloud to IoT and OT</a:t>
            </a:r>
          </a:p>
        </p:txBody>
      </p:sp>
      <p:sp>
        <p:nvSpPr>
          <p:cNvPr id="24" name="Shape 71"/>
          <p:cNvSpPr txBox="1">
            <a:spLocks/>
          </p:cNvSpPr>
          <p:nvPr/>
        </p:nvSpPr>
        <p:spPr>
          <a:xfrm>
            <a:off x="9143186" y="6323420"/>
            <a:ext cx="7609996" cy="1000444"/>
          </a:xfrm>
          <a:prstGeom prst="rect">
            <a:avLst/>
          </a:prstGeom>
          <a:noFill/>
          <a:ln>
            <a:noFill/>
          </a:ln>
        </p:spPr>
        <p:txBody>
          <a:bodyPr lIns="203167" tIns="203167" rIns="203167" bIns="203167" anchor="t"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1600"/>
              </a:spcAft>
              <a:buClr>
                <a:srgbClr val="425363"/>
              </a:buClr>
              <a:buSzPct val="100000"/>
              <a:buFont typeface="Fira Sans"/>
              <a:buNone/>
              <a:defRPr sz="1800" b="0" i="0" u="none" strike="noStrike" cap="none">
                <a:solidFill>
                  <a:srgbClr val="425363"/>
                </a:solidFill>
                <a:latin typeface="Fira Sans"/>
                <a:ea typeface="Fira Sans"/>
                <a:cs typeface="Fira Sans"/>
                <a:sym typeface="Fira Sans"/>
              </a:defRPr>
            </a:lvl1pPr>
            <a:lvl2pPr marR="0" lvl="1"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2pPr>
            <a:lvl3pPr marR="0" lvl="2"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3pPr>
            <a:lvl4pPr marR="0" lvl="3"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4pPr>
            <a:lvl5pPr marR="0" lvl="4"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5pPr>
            <a:lvl6pPr marR="0" lvl="5"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6pPr>
            <a:lvl7pPr marR="0" lvl="6"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7pPr>
            <a:lvl8pPr marR="0" lvl="7"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8pPr>
            <a:lvl9pPr marR="0" lvl="8" algn="l" rtl="0">
              <a:lnSpc>
                <a:spcPct val="115000"/>
              </a:lnSpc>
              <a:spcBef>
                <a:spcPts val="0"/>
              </a:spcBef>
              <a:spcAft>
                <a:spcPts val="1600"/>
              </a:spcAft>
              <a:buClr>
                <a:srgbClr val="425363"/>
              </a:buClr>
              <a:buSzPct val="100000"/>
              <a:buFont typeface="Fira Sans"/>
              <a:buNone/>
              <a:defRPr sz="1400" b="0" i="0" u="none" strike="noStrike" cap="none">
                <a:solidFill>
                  <a:srgbClr val="425363"/>
                </a:solidFill>
                <a:latin typeface="Fira Sans"/>
                <a:ea typeface="Fira Sans"/>
                <a:cs typeface="Fira Sans"/>
                <a:sym typeface="Fira Sans"/>
              </a:defRPr>
            </a:lvl9pPr>
          </a:lstStyle>
          <a:p>
            <a:pPr algn="ctr">
              <a:lnSpc>
                <a:spcPct val="100000"/>
              </a:lnSpc>
              <a:spcAft>
                <a:spcPts val="222"/>
              </a:spcAft>
            </a:pPr>
            <a:r>
              <a:rPr lang="en" sz="2667" kern="0">
                <a:solidFill>
                  <a:srgbClr val="435363"/>
                </a:solidFill>
              </a:rPr>
              <a:t>Powered by on-prem Nessus Scanners, Agents, </a:t>
            </a:r>
            <a:r>
              <a:rPr lang="en-US" sz="2667" kern="0">
                <a:solidFill>
                  <a:srgbClr val="435363"/>
                </a:solidFill>
              </a:rPr>
              <a:t>&amp; </a:t>
            </a:r>
            <a:r>
              <a:rPr lang="en" sz="2667" kern="0">
                <a:solidFill>
                  <a:srgbClr val="435363"/>
                </a:solidFill>
              </a:rPr>
              <a:t>Network Monitor</a:t>
            </a:r>
          </a:p>
        </p:txBody>
      </p:sp>
      <p:pic>
        <p:nvPicPr>
          <p:cNvPr id="26" name="Picture 25" descr="SecurityCenter-White-RGB-logo-300dpi.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24046" y="2975366"/>
            <a:ext cx="5634900" cy="1323011"/>
          </a:xfrm>
          <a:prstGeom prst="rect">
            <a:avLst/>
          </a:prstGeom>
        </p:spPr>
      </p:pic>
      <p:pic>
        <p:nvPicPr>
          <p:cNvPr id="27" name="Picture 26" descr="Tenable.io-White-RGB-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085244" y="2879894"/>
            <a:ext cx="4139258" cy="1486733"/>
          </a:xfrm>
          <a:prstGeom prst="rect">
            <a:avLst/>
          </a:prstGeom>
        </p:spPr>
      </p:pic>
      <p:pic>
        <p:nvPicPr>
          <p:cNvPr id="28" name="Picture 27" descr="Nessus-White-RGB-logo-300dpi.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18302" y="8489689"/>
            <a:ext cx="4059764" cy="1155262"/>
          </a:xfrm>
          <a:prstGeom prst="rect">
            <a:avLst/>
          </a:prstGeom>
        </p:spPr>
      </p:pic>
      <p:sp>
        <p:nvSpPr>
          <p:cNvPr id="15" name="Shape 71">
            <a:extLst>
              <a:ext uri="{FF2B5EF4-FFF2-40B4-BE49-F238E27FC236}">
                <a16:creationId xmlns:a16="http://schemas.microsoft.com/office/drawing/2014/main" id="{25441475-1C2D-43F1-84AE-82A10214F743}"/>
              </a:ext>
            </a:extLst>
          </p:cNvPr>
          <p:cNvSpPr txBox="1">
            <a:spLocks/>
          </p:cNvSpPr>
          <p:nvPr/>
        </p:nvSpPr>
        <p:spPr>
          <a:xfrm>
            <a:off x="710704" y="6830609"/>
            <a:ext cx="5824100" cy="3724256"/>
          </a:xfrm>
          <a:prstGeom prst="rect">
            <a:avLst/>
          </a:prstGeom>
        </p:spPr>
        <p:txBody>
          <a:bodyPr vert="horz" lIns="203167" tIns="203167" rIns="203167" bIns="203167" rtlCol="0" anchor="t" anchorCtr="0">
            <a:noAutofit/>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22"/>
              </a:spcAft>
            </a:pPr>
            <a:r>
              <a:rPr lang="en" sz="3111" b="1"/>
              <a:t>Vulnerability Assessment</a:t>
            </a:r>
          </a:p>
          <a:p>
            <a:pPr marL="781046" lvl="1" indent="-380996">
              <a:spcAft>
                <a:spcPts val="222"/>
              </a:spcAft>
              <a:buFont typeface="Arial"/>
              <a:buChar char="•"/>
            </a:pPr>
            <a:r>
              <a:rPr lang="en" sz="2267"/>
              <a:t>Comprehensive </a:t>
            </a:r>
          </a:p>
          <a:p>
            <a:pPr marL="781046" lvl="1" indent="-380996">
              <a:spcAft>
                <a:spcPts val="222"/>
              </a:spcAft>
              <a:buFont typeface="Arial"/>
              <a:buChar char="•"/>
            </a:pPr>
            <a:r>
              <a:rPr lang="en" sz="2267"/>
              <a:t>High Performance Scanning</a:t>
            </a:r>
          </a:p>
          <a:p>
            <a:pPr marL="781046" lvl="1" indent="-380996">
              <a:spcAft>
                <a:spcPts val="222"/>
              </a:spcAft>
              <a:buFont typeface="Arial"/>
              <a:buChar char="•"/>
            </a:pPr>
            <a:r>
              <a:rPr lang="en" sz="2267"/>
              <a:t>Extensize Configurabiltiy</a:t>
            </a:r>
          </a:p>
        </p:txBody>
      </p:sp>
    </p:spTree>
    <p:extLst>
      <p:ext uri="{BB962C8B-B14F-4D97-AF65-F5344CB8AC3E}">
        <p14:creationId xmlns:p14="http://schemas.microsoft.com/office/powerpoint/2010/main" val="6037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xEl>
                                              <p:pRg st="2" end="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build="p"/>
      <p:bldP spid="20" grpId="0" animBg="1"/>
      <p:bldP spid="21" grpId="0" animBg="1"/>
      <p:bldP spid="22" grpId="0"/>
      <p:bldP spid="23" grpId="0"/>
      <p:bldP spid="24" grpId="0"/>
      <p:bldP spid="1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Nessus</a:t>
            </a:r>
          </a:p>
        </p:txBody>
      </p:sp>
      <p:sp>
        <p:nvSpPr>
          <p:cNvPr id="4" name="Content Placeholder 3"/>
          <p:cNvSpPr>
            <a:spLocks noGrp="1"/>
          </p:cNvSpPr>
          <p:nvPr>
            <p:ph idx="1"/>
          </p:nvPr>
        </p:nvSpPr>
        <p:spPr/>
        <p:txBody>
          <a:bodyPr/>
          <a:lstStyle/>
          <a:p>
            <a:r>
              <a:rPr lang="en-US"/>
              <a:t>An Active Scanner</a:t>
            </a:r>
          </a:p>
          <a:p>
            <a:r>
              <a:rPr lang="en-US"/>
              <a:t>Enter an IP Range and it will scan for vulnerabilities</a:t>
            </a:r>
          </a:p>
          <a:p>
            <a:r>
              <a:rPr lang="en-US"/>
              <a:t>SW Licensed as a VM Software (or on client hardware)</a:t>
            </a:r>
          </a:p>
          <a:p>
            <a:r>
              <a:rPr lang="en-US"/>
              <a:t>Supports: Windows, Linux, MAC, AWS</a:t>
            </a:r>
          </a:p>
          <a:p>
            <a:r>
              <a:rPr lang="en-US"/>
              <a:t>Filter by Host or by IP </a:t>
            </a:r>
          </a:p>
          <a:p>
            <a:r>
              <a:rPr lang="en-US"/>
              <a:t>Used to Perform Audits</a:t>
            </a:r>
          </a:p>
          <a:p>
            <a:r>
              <a:rPr lang="en-US"/>
              <a:t>Iterative process of running scans, fixing &amp; addressing vulnerabilities and then running scans again</a:t>
            </a:r>
          </a:p>
          <a:p>
            <a:endParaRPr lang="en-US"/>
          </a:p>
          <a:p>
            <a:endParaRPr lang="en-US"/>
          </a:p>
          <a:p>
            <a:endParaRPr lang="en-US"/>
          </a:p>
        </p:txBody>
      </p:sp>
    </p:spTree>
    <p:extLst>
      <p:ext uri="{BB962C8B-B14F-4D97-AF65-F5344CB8AC3E}">
        <p14:creationId xmlns:p14="http://schemas.microsoft.com/office/powerpoint/2010/main" val="1935169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1"/>
            <a:ext cx="18288000" cy="1009328"/>
          </a:xfrm>
        </p:spPr>
        <p:txBody>
          <a:bodyPr>
            <a:normAutofit fontScale="90000"/>
          </a:bodyPr>
          <a:lstStyle/>
          <a:p>
            <a:r>
              <a:rPr lang="en-US"/>
              <a:t>Security Center</a:t>
            </a:r>
          </a:p>
        </p:txBody>
      </p:sp>
      <p:sp>
        <p:nvSpPr>
          <p:cNvPr id="3" name="Content Placeholder 2"/>
          <p:cNvSpPr>
            <a:spLocks noGrp="1"/>
          </p:cNvSpPr>
          <p:nvPr>
            <p:ph idx="1"/>
          </p:nvPr>
        </p:nvSpPr>
        <p:spPr>
          <a:xfrm>
            <a:off x="1016000" y="1898576"/>
            <a:ext cx="18288000" cy="8524418"/>
          </a:xfrm>
        </p:spPr>
        <p:txBody>
          <a:bodyPr>
            <a:normAutofit fontScale="77500" lnSpcReduction="20000"/>
          </a:bodyPr>
          <a:lstStyle/>
          <a:p>
            <a:r>
              <a:rPr lang="en-US" sz="4000"/>
              <a:t>Two solutions in the SC portfolio</a:t>
            </a:r>
          </a:p>
          <a:p>
            <a:pPr lvl="1"/>
            <a:r>
              <a:rPr lang="en-US" sz="3600"/>
              <a:t>Security Center – Traditional </a:t>
            </a:r>
          </a:p>
          <a:p>
            <a:pPr lvl="2"/>
            <a:r>
              <a:rPr lang="en-US" sz="3200"/>
              <a:t>Ongoing Vulnerability Management</a:t>
            </a:r>
          </a:p>
          <a:p>
            <a:pPr lvl="2"/>
            <a:r>
              <a:rPr lang="en-US" sz="3200"/>
              <a:t>Active Scanning only (Not passive like Continuous View)</a:t>
            </a:r>
          </a:p>
          <a:p>
            <a:pPr lvl="2"/>
            <a:r>
              <a:rPr lang="en-US" sz="3200"/>
              <a:t>Not Collecting Logs</a:t>
            </a:r>
          </a:p>
          <a:p>
            <a:pPr lvl="2"/>
            <a:r>
              <a:rPr lang="en-US" sz="3200"/>
              <a:t>Scan once per month / once a day, etc., dump to a database</a:t>
            </a:r>
          </a:p>
          <a:p>
            <a:pPr lvl="2"/>
            <a:r>
              <a:rPr lang="en-US" sz="3200"/>
              <a:t>Point in time scanning</a:t>
            </a:r>
          </a:p>
          <a:p>
            <a:pPr lvl="2"/>
            <a:r>
              <a:rPr lang="en-US" sz="3200"/>
              <a:t>Manage unlimited Nessus Scanners</a:t>
            </a:r>
            <a:endParaRPr lang="en-US" sz="3600"/>
          </a:p>
          <a:p>
            <a:pPr lvl="1"/>
            <a:endParaRPr lang="en-US" sz="3600"/>
          </a:p>
          <a:p>
            <a:pPr lvl="1"/>
            <a:r>
              <a:rPr lang="en-US" sz="3600"/>
              <a:t>Security Center – Continuous View</a:t>
            </a:r>
          </a:p>
          <a:p>
            <a:pPr lvl="2"/>
            <a:r>
              <a:rPr lang="en-US" sz="3200"/>
              <a:t>Continuous Monitoring</a:t>
            </a:r>
          </a:p>
          <a:p>
            <a:pPr lvl="2"/>
            <a:r>
              <a:rPr lang="en-US" sz="3200"/>
              <a:t>Adds Passive capability, via Nessus Network monitor (via tap port monitoring)</a:t>
            </a:r>
          </a:p>
          <a:p>
            <a:pPr lvl="2"/>
            <a:r>
              <a:rPr lang="en-US" sz="3200"/>
              <a:t>Ingest real-time logs and move clients toward real-time monitoring</a:t>
            </a:r>
          </a:p>
          <a:p>
            <a:pPr lvl="2"/>
            <a:r>
              <a:rPr lang="en-US" sz="3200"/>
              <a:t>1Gig version is sold as a VM (Flavor of Linux)</a:t>
            </a:r>
          </a:p>
          <a:p>
            <a:pPr lvl="2"/>
            <a:r>
              <a:rPr lang="en-US" sz="3200"/>
              <a:t>10Gig version is sold as an appliance</a:t>
            </a:r>
          </a:p>
          <a:p>
            <a:pPr lvl="2"/>
            <a:r>
              <a:rPr lang="en-US" sz="3200"/>
              <a:t>Licensed based on the number of Assets you are looking to manage</a:t>
            </a:r>
          </a:p>
          <a:p>
            <a:pPr lvl="2"/>
            <a:r>
              <a:rPr lang="en-US" sz="3200"/>
              <a:t>Compliance monitoring – Trending and Reporting is a key buying decision</a:t>
            </a:r>
          </a:p>
          <a:p>
            <a:pPr lvl="3"/>
            <a:r>
              <a:rPr lang="en-US" sz="3000"/>
              <a:t>If clients looking for NIST or PCI or HIPPA or ... Compliance SCCV will help them stay compliant</a:t>
            </a:r>
          </a:p>
        </p:txBody>
      </p:sp>
    </p:spTree>
    <p:extLst>
      <p:ext uri="{BB962C8B-B14F-4D97-AF65-F5344CB8AC3E}">
        <p14:creationId xmlns:p14="http://schemas.microsoft.com/office/powerpoint/2010/main" val="148260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p:nvPr/>
        </p:nvSpPr>
        <p:spPr>
          <a:xfrm>
            <a:off x="762000" y="5439833"/>
            <a:ext cx="4508667" cy="4910667"/>
          </a:xfrm>
          <a:prstGeom prst="rect">
            <a:avLst/>
          </a:prstGeom>
          <a:solidFill>
            <a:srgbClr val="EFEFEF"/>
          </a:solidFill>
          <a:ln w="9525" cap="flat" cmpd="sng">
            <a:solidFill>
              <a:srgbClr val="EFEFEF"/>
            </a:solidFill>
            <a:prstDash val="solid"/>
            <a:round/>
            <a:headEnd type="none" w="med" len="med"/>
            <a:tailEnd type="none" w="med" len="med"/>
          </a:ln>
        </p:spPr>
        <p:txBody>
          <a:bodyPr lIns="203167" tIns="203167" rIns="203167" bIns="2031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11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Shape 172"/>
          <p:cNvSpPr txBox="1">
            <a:spLocks noGrp="1"/>
          </p:cNvSpPr>
          <p:nvPr>
            <p:ph type="title"/>
          </p:nvPr>
        </p:nvSpPr>
        <p:spPr>
          <a:xfrm>
            <a:off x="1016000" y="458611"/>
            <a:ext cx="18288000" cy="1905333"/>
          </a:xfrm>
          <a:prstGeom prst="rect">
            <a:avLst/>
          </a:prstGeom>
        </p:spPr>
        <p:txBody>
          <a:bodyPr lIns="203167" tIns="203167" rIns="203167" bIns="203167" anchor="t" anchorCtr="0">
            <a:noAutofit/>
          </a:bodyPr>
          <a:lstStyle/>
          <a:p>
            <a:r>
              <a:rPr lang="en" sz="7555"/>
              <a:t>Key Capabilities: Nessus Professional</a:t>
            </a:r>
          </a:p>
        </p:txBody>
      </p:sp>
      <p:pic>
        <p:nvPicPr>
          <p:cNvPr id="173" name="Shape 173"/>
          <p:cNvPicPr preferRelativeResize="0"/>
          <p:nvPr/>
        </p:nvPicPr>
        <p:blipFill>
          <a:blip r:embed="rId3">
            <a:alphaModFix/>
          </a:blip>
          <a:stretch>
            <a:fillRect/>
          </a:stretch>
        </p:blipFill>
        <p:spPr>
          <a:xfrm>
            <a:off x="1310283" y="2928200"/>
            <a:ext cx="3384373" cy="3384351"/>
          </a:xfrm>
          <a:prstGeom prst="rect">
            <a:avLst/>
          </a:prstGeom>
          <a:noFill/>
          <a:ln>
            <a:noFill/>
          </a:ln>
        </p:spPr>
      </p:pic>
      <p:sp>
        <p:nvSpPr>
          <p:cNvPr id="174" name="Shape 174"/>
          <p:cNvSpPr txBox="1"/>
          <p:nvPr/>
        </p:nvSpPr>
        <p:spPr>
          <a:xfrm>
            <a:off x="1078333" y="6440722"/>
            <a:ext cx="3876000" cy="3798667"/>
          </a:xfrm>
          <a:prstGeom prst="rect">
            <a:avLst/>
          </a:prstGeom>
          <a:noFill/>
          <a:ln>
            <a:noFill/>
          </a:ln>
        </p:spPr>
        <p:txBody>
          <a:bodyPr lIns="203167" tIns="203167" rIns="203167" bIns="2031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111" b="0" i="0" u="none" strike="noStrike" kern="0" cap="none" spc="0" normalizeH="0" baseline="0" noProof="0">
                <a:ln>
                  <a:noFill/>
                </a:ln>
                <a:solidFill>
                  <a:srgbClr val="435363"/>
                </a:solidFill>
                <a:effectLst/>
                <a:uLnTx/>
                <a:uFillTx/>
                <a:latin typeface="Lato"/>
                <a:ea typeface="Lato"/>
                <a:cs typeface="Lato"/>
                <a:sym typeface="Lato"/>
              </a:rPr>
              <a:t>Supports the </a:t>
            </a:r>
            <a:br>
              <a:rPr kumimoji="0" lang="en" sz="3111" b="0" i="0" u="none" strike="noStrike" kern="0" cap="none" spc="0" normalizeH="0" baseline="0" noProof="0">
                <a:ln>
                  <a:noFill/>
                </a:ln>
                <a:solidFill>
                  <a:srgbClr val="435363"/>
                </a:solidFill>
                <a:effectLst/>
                <a:uLnTx/>
                <a:uFillTx/>
                <a:latin typeface="Lato"/>
                <a:ea typeface="Lato"/>
                <a:cs typeface="Lato"/>
                <a:sym typeface="Lato"/>
              </a:rPr>
            </a:br>
            <a:r>
              <a:rPr kumimoji="0" lang="en" sz="3111" b="0" i="0" u="none" strike="noStrike" kern="0" cap="none" spc="0" normalizeH="0" baseline="0" noProof="0">
                <a:ln>
                  <a:noFill/>
                </a:ln>
                <a:solidFill>
                  <a:srgbClr val="435363"/>
                </a:solidFill>
                <a:effectLst/>
                <a:uLnTx/>
                <a:uFillTx/>
                <a:latin typeface="Lato"/>
                <a:ea typeface="Lato"/>
                <a:cs typeface="Lato"/>
                <a:sym typeface="Lato"/>
              </a:rPr>
              <a:t>widest range of technologies, </a:t>
            </a:r>
            <a:br>
              <a:rPr kumimoji="0" lang="en" sz="3111" b="0" i="0" u="none" strike="noStrike" kern="0" cap="none" spc="0" normalizeH="0" baseline="0" noProof="0">
                <a:ln>
                  <a:noFill/>
                </a:ln>
                <a:solidFill>
                  <a:srgbClr val="435363"/>
                </a:solidFill>
                <a:effectLst/>
                <a:uLnTx/>
                <a:uFillTx/>
                <a:latin typeface="Lato"/>
                <a:ea typeface="Lato"/>
                <a:cs typeface="Lato"/>
                <a:sym typeface="Lato"/>
              </a:rPr>
            </a:br>
            <a:r>
              <a:rPr kumimoji="0" lang="en" sz="3111" b="0" i="0" u="none" strike="noStrike" kern="0" cap="none" spc="0" normalizeH="0" baseline="0" noProof="0">
                <a:ln>
                  <a:noFill/>
                </a:ln>
                <a:solidFill>
                  <a:srgbClr val="435363"/>
                </a:solidFill>
                <a:effectLst/>
                <a:uLnTx/>
                <a:uFillTx/>
                <a:latin typeface="Lato"/>
                <a:ea typeface="Lato"/>
                <a:cs typeface="Lato"/>
                <a:sym typeface="Lato"/>
              </a:rPr>
              <a:t>with accurate, </a:t>
            </a:r>
            <a:br>
              <a:rPr kumimoji="0" lang="en" sz="3111" b="0" i="0" u="none" strike="noStrike" kern="0" cap="none" spc="0" normalizeH="0" baseline="0" noProof="0">
                <a:ln>
                  <a:noFill/>
                </a:ln>
                <a:solidFill>
                  <a:srgbClr val="435363"/>
                </a:solidFill>
                <a:effectLst/>
                <a:uLnTx/>
                <a:uFillTx/>
                <a:latin typeface="Lato"/>
                <a:ea typeface="Lato"/>
                <a:cs typeface="Lato"/>
                <a:sym typeface="Lato"/>
              </a:rPr>
            </a:br>
            <a:r>
              <a:rPr kumimoji="0" lang="en" sz="3111" b="0" i="0" u="none" strike="noStrike" kern="0" cap="none" spc="0" normalizeH="0" baseline="0" noProof="0">
                <a:ln>
                  <a:noFill/>
                </a:ln>
                <a:solidFill>
                  <a:srgbClr val="435363"/>
                </a:solidFill>
                <a:effectLst/>
                <a:uLnTx/>
                <a:uFillTx/>
                <a:latin typeface="Lato"/>
                <a:ea typeface="Lato"/>
                <a:cs typeface="Lato"/>
                <a:sym typeface="Lato"/>
              </a:rPr>
              <a:t>high speed </a:t>
            </a:r>
            <a:br>
              <a:rPr kumimoji="0" lang="en" sz="3111" b="0" i="0" u="none" strike="noStrike" kern="0" cap="none" spc="0" normalizeH="0" baseline="0" noProof="0">
                <a:ln>
                  <a:noFill/>
                </a:ln>
                <a:solidFill>
                  <a:srgbClr val="435363"/>
                </a:solidFill>
                <a:effectLst/>
                <a:uLnTx/>
                <a:uFillTx/>
                <a:latin typeface="Lato"/>
                <a:ea typeface="Lato"/>
                <a:cs typeface="Lato"/>
                <a:sym typeface="Lato"/>
              </a:rPr>
            </a:br>
            <a:r>
              <a:rPr kumimoji="0" lang="en" sz="3111" b="0" i="0" u="none" strike="noStrike" kern="0" cap="none" spc="0" normalizeH="0" baseline="0" noProof="0">
                <a:ln>
                  <a:noFill/>
                </a:ln>
                <a:solidFill>
                  <a:srgbClr val="435363"/>
                </a:solidFill>
                <a:effectLst/>
                <a:uLnTx/>
                <a:uFillTx/>
                <a:latin typeface="Lato"/>
                <a:ea typeface="Lato"/>
                <a:cs typeface="Lato"/>
                <a:sym typeface="Lato"/>
              </a:rPr>
              <a:t>asset discovery</a:t>
            </a:r>
          </a:p>
        </p:txBody>
      </p:sp>
      <p:sp>
        <p:nvSpPr>
          <p:cNvPr id="175" name="Shape 175"/>
          <p:cNvSpPr/>
          <p:nvPr/>
        </p:nvSpPr>
        <p:spPr>
          <a:xfrm>
            <a:off x="5523667" y="5439833"/>
            <a:ext cx="4508667" cy="4910667"/>
          </a:xfrm>
          <a:prstGeom prst="rect">
            <a:avLst/>
          </a:prstGeom>
          <a:solidFill>
            <a:srgbClr val="EFEFEF"/>
          </a:solidFill>
          <a:ln w="9525" cap="flat" cmpd="sng">
            <a:solidFill>
              <a:srgbClr val="EFEFEF"/>
            </a:solidFill>
            <a:prstDash val="solid"/>
            <a:round/>
            <a:headEnd type="none" w="med" len="med"/>
            <a:tailEnd type="none" w="med" len="med"/>
          </a:ln>
        </p:spPr>
        <p:txBody>
          <a:bodyPr lIns="203167" tIns="203167" rIns="203167" bIns="2031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11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Shape 176"/>
          <p:cNvSpPr/>
          <p:nvPr/>
        </p:nvSpPr>
        <p:spPr>
          <a:xfrm>
            <a:off x="10285333" y="5439833"/>
            <a:ext cx="4508667" cy="4910667"/>
          </a:xfrm>
          <a:prstGeom prst="rect">
            <a:avLst/>
          </a:prstGeom>
          <a:solidFill>
            <a:srgbClr val="EFEFEF"/>
          </a:solidFill>
          <a:ln w="9525" cap="flat" cmpd="sng">
            <a:solidFill>
              <a:srgbClr val="EFEFEF"/>
            </a:solidFill>
            <a:prstDash val="solid"/>
            <a:round/>
            <a:headEnd type="none" w="med" len="med"/>
            <a:tailEnd type="none" w="med" len="med"/>
          </a:ln>
        </p:spPr>
        <p:txBody>
          <a:bodyPr lIns="203167" tIns="203167" rIns="203167" bIns="2031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11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Shape 177"/>
          <p:cNvSpPr/>
          <p:nvPr/>
        </p:nvSpPr>
        <p:spPr>
          <a:xfrm>
            <a:off x="15047000" y="5439833"/>
            <a:ext cx="4508667" cy="4910667"/>
          </a:xfrm>
          <a:prstGeom prst="rect">
            <a:avLst/>
          </a:prstGeom>
          <a:solidFill>
            <a:srgbClr val="EFEFEF"/>
          </a:solidFill>
          <a:ln w="9525" cap="flat" cmpd="sng">
            <a:solidFill>
              <a:srgbClr val="EFEFEF"/>
            </a:solidFill>
            <a:prstDash val="solid"/>
            <a:round/>
            <a:headEnd type="none" w="med" len="med"/>
            <a:tailEnd type="none" w="med" len="med"/>
          </a:ln>
        </p:spPr>
        <p:txBody>
          <a:bodyPr lIns="203167" tIns="203167" rIns="203167" bIns="203167"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111"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78" name="Shape 178"/>
          <p:cNvPicPr preferRelativeResize="0"/>
          <p:nvPr/>
        </p:nvPicPr>
        <p:blipFill>
          <a:blip r:embed="rId4">
            <a:alphaModFix/>
          </a:blip>
          <a:stretch>
            <a:fillRect/>
          </a:stretch>
        </p:blipFill>
        <p:spPr>
          <a:xfrm>
            <a:off x="6085816" y="3013500"/>
            <a:ext cx="3384373" cy="3384351"/>
          </a:xfrm>
          <a:prstGeom prst="rect">
            <a:avLst/>
          </a:prstGeom>
          <a:noFill/>
          <a:ln>
            <a:noFill/>
          </a:ln>
        </p:spPr>
      </p:pic>
      <p:pic>
        <p:nvPicPr>
          <p:cNvPr id="179" name="Shape 179"/>
          <p:cNvPicPr preferRelativeResize="0"/>
          <p:nvPr/>
        </p:nvPicPr>
        <p:blipFill>
          <a:blip r:embed="rId5">
            <a:alphaModFix/>
          </a:blip>
          <a:stretch>
            <a:fillRect/>
          </a:stretch>
        </p:blipFill>
        <p:spPr>
          <a:xfrm>
            <a:off x="10886489" y="2887060"/>
            <a:ext cx="3384373" cy="3384351"/>
          </a:xfrm>
          <a:prstGeom prst="rect">
            <a:avLst/>
          </a:prstGeom>
          <a:noFill/>
          <a:ln>
            <a:noFill/>
          </a:ln>
        </p:spPr>
      </p:pic>
      <p:pic>
        <p:nvPicPr>
          <p:cNvPr id="180" name="Shape 180"/>
          <p:cNvPicPr preferRelativeResize="0"/>
          <p:nvPr/>
        </p:nvPicPr>
        <p:blipFill>
          <a:blip r:embed="rId6">
            <a:alphaModFix/>
          </a:blip>
          <a:stretch>
            <a:fillRect/>
          </a:stretch>
        </p:blipFill>
        <p:spPr>
          <a:xfrm>
            <a:off x="15609156" y="2939953"/>
            <a:ext cx="3384373" cy="3384351"/>
          </a:xfrm>
          <a:prstGeom prst="rect">
            <a:avLst/>
          </a:prstGeom>
          <a:noFill/>
          <a:ln>
            <a:noFill/>
          </a:ln>
        </p:spPr>
      </p:pic>
      <p:sp>
        <p:nvSpPr>
          <p:cNvPr id="181" name="Shape 181"/>
          <p:cNvSpPr txBox="1"/>
          <p:nvPr/>
        </p:nvSpPr>
        <p:spPr>
          <a:xfrm>
            <a:off x="5840000" y="6567167"/>
            <a:ext cx="3876000" cy="3672000"/>
          </a:xfrm>
          <a:prstGeom prst="rect">
            <a:avLst/>
          </a:prstGeom>
          <a:noFill/>
          <a:ln>
            <a:noFill/>
          </a:ln>
        </p:spPr>
        <p:txBody>
          <a:bodyPr lIns="203167" tIns="203167" rIns="203167" bIns="2031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111" b="0" i="0" u="none" strike="noStrike" kern="0" cap="none" spc="0" normalizeH="0" baseline="0" noProof="0">
                <a:ln>
                  <a:noFill/>
                </a:ln>
                <a:solidFill>
                  <a:srgbClr val="435363"/>
                </a:solidFill>
                <a:effectLst/>
                <a:uLnTx/>
                <a:uFillTx/>
                <a:latin typeface="Lato"/>
                <a:ea typeface="Lato"/>
                <a:cs typeface="Lato"/>
                <a:sym typeface="Lato"/>
              </a:rPr>
              <a:t>Provides one of the largest databases of compliance and configuration audits for a wide variety </a:t>
            </a:r>
            <a:br>
              <a:rPr kumimoji="0" lang="en" sz="3111" b="0" i="0" u="none" strike="noStrike" kern="0" cap="none" spc="0" normalizeH="0" baseline="0" noProof="0">
                <a:ln>
                  <a:noFill/>
                </a:ln>
                <a:solidFill>
                  <a:srgbClr val="435363"/>
                </a:solidFill>
                <a:effectLst/>
                <a:uLnTx/>
                <a:uFillTx/>
                <a:latin typeface="Lato"/>
                <a:ea typeface="Lato"/>
                <a:cs typeface="Lato"/>
                <a:sym typeface="Lato"/>
              </a:rPr>
            </a:br>
            <a:r>
              <a:rPr kumimoji="0" lang="en" sz="3111" b="0" i="0" u="none" strike="noStrike" kern="0" cap="none" spc="0" normalizeH="0" baseline="0" noProof="0">
                <a:ln>
                  <a:noFill/>
                </a:ln>
                <a:solidFill>
                  <a:srgbClr val="435363"/>
                </a:solidFill>
                <a:effectLst/>
                <a:uLnTx/>
                <a:uFillTx/>
                <a:latin typeface="Lato"/>
                <a:ea typeface="Lato"/>
                <a:cs typeface="Lato"/>
                <a:sym typeface="Lato"/>
              </a:rPr>
              <a:t>of systems</a:t>
            </a:r>
          </a:p>
        </p:txBody>
      </p:sp>
      <p:sp>
        <p:nvSpPr>
          <p:cNvPr id="182" name="Shape 182"/>
          <p:cNvSpPr txBox="1"/>
          <p:nvPr/>
        </p:nvSpPr>
        <p:spPr>
          <a:xfrm>
            <a:off x="10483000" y="6440722"/>
            <a:ext cx="4311333" cy="3904000"/>
          </a:xfrm>
          <a:prstGeom prst="rect">
            <a:avLst/>
          </a:prstGeom>
          <a:noFill/>
          <a:ln>
            <a:noFill/>
          </a:ln>
        </p:spPr>
        <p:txBody>
          <a:bodyPr lIns="203167" tIns="203167" rIns="203167" bIns="2031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111" b="0" i="0" u="none" strike="noStrike" kern="0" cap="none" spc="0" normalizeH="0" baseline="0" noProof="0">
                <a:ln>
                  <a:noFill/>
                </a:ln>
                <a:solidFill>
                  <a:srgbClr val="435363"/>
                </a:solidFill>
                <a:effectLst/>
                <a:uLnTx/>
                <a:uFillTx/>
                <a:latin typeface="Lato"/>
                <a:ea typeface="Lato"/>
                <a:cs typeface="Lato"/>
                <a:sym typeface="Lato"/>
              </a:rPr>
              <a:t>Delivers un-credentialed vulnerability discovery and credentialed scanning for system hardening and missing patches</a:t>
            </a:r>
          </a:p>
        </p:txBody>
      </p:sp>
      <p:sp>
        <p:nvSpPr>
          <p:cNvPr id="183" name="Shape 183"/>
          <p:cNvSpPr txBox="1"/>
          <p:nvPr/>
        </p:nvSpPr>
        <p:spPr>
          <a:xfrm>
            <a:off x="15363333" y="6441000"/>
            <a:ext cx="3876000" cy="3904000"/>
          </a:xfrm>
          <a:prstGeom prst="rect">
            <a:avLst/>
          </a:prstGeom>
          <a:noFill/>
          <a:ln>
            <a:noFill/>
          </a:ln>
        </p:spPr>
        <p:txBody>
          <a:bodyPr lIns="203167" tIns="203167" rIns="203167" bIns="2031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111" b="0" i="0" u="none" strike="noStrike" kern="0" cap="none" spc="0" normalizeH="0" baseline="0" noProof="0">
                <a:ln>
                  <a:noFill/>
                </a:ln>
                <a:solidFill>
                  <a:srgbClr val="435363"/>
                </a:solidFill>
                <a:effectLst/>
                <a:uLnTx/>
                <a:uFillTx/>
                <a:latin typeface="Lato"/>
                <a:ea typeface="Lato"/>
                <a:cs typeface="Lato"/>
                <a:sym typeface="Lato"/>
              </a:rPr>
              <a:t>Provides multiple options for viewing and filtering scan results, as well as generating reports</a:t>
            </a:r>
          </a:p>
        </p:txBody>
      </p:sp>
    </p:spTree>
    <p:extLst>
      <p:ext uri="{BB962C8B-B14F-4D97-AF65-F5344CB8AC3E}">
        <p14:creationId xmlns:p14="http://schemas.microsoft.com/office/powerpoint/2010/main" val="7910638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pPr lvl="0"/>
            <a:r>
              <a:rPr lang="en-US"/>
              <a:t>Assets and vulnerabilities are </a:t>
            </a:r>
            <a:r>
              <a:rPr lang="en-US">
                <a:solidFill>
                  <a:schemeClr val="accent2">
                    <a:lumMod val="40000"/>
                    <a:lumOff val="60000"/>
                  </a:schemeClr>
                </a:solidFill>
                <a:latin typeface="Fira Sans Medium" charset="0"/>
                <a:ea typeface="Fira Sans Medium" charset="0"/>
                <a:cs typeface="Fira Sans Medium" charset="0"/>
              </a:rPr>
              <a:t>changing</a:t>
            </a:r>
          </a:p>
        </p:txBody>
      </p:sp>
      <p:sp>
        <p:nvSpPr>
          <p:cNvPr id="4" name="Shape 430"/>
          <p:cNvSpPr/>
          <p:nvPr/>
        </p:nvSpPr>
        <p:spPr>
          <a:xfrm>
            <a:off x="2934311" y="7816553"/>
            <a:ext cx="2519680" cy="602667"/>
          </a:xfrm>
          <a:prstGeom prst="chevron">
            <a:avLst>
              <a:gd name="adj" fmla="val 50000"/>
            </a:avLst>
          </a:prstGeom>
          <a:solidFill>
            <a:schemeClr val="accent1"/>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sp>
        <p:nvSpPr>
          <p:cNvPr id="5" name="Shape 431"/>
          <p:cNvSpPr/>
          <p:nvPr/>
        </p:nvSpPr>
        <p:spPr>
          <a:xfrm>
            <a:off x="5289769" y="7816553"/>
            <a:ext cx="2519680" cy="602667"/>
          </a:xfrm>
          <a:prstGeom prst="chevron">
            <a:avLst>
              <a:gd name="adj" fmla="val 50000"/>
            </a:avLst>
          </a:prstGeom>
          <a:solidFill>
            <a:schemeClr val="accent1"/>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sp>
        <p:nvSpPr>
          <p:cNvPr id="6" name="Shape 432"/>
          <p:cNvSpPr/>
          <p:nvPr/>
        </p:nvSpPr>
        <p:spPr>
          <a:xfrm>
            <a:off x="10000684" y="7816553"/>
            <a:ext cx="2519680" cy="602667"/>
          </a:xfrm>
          <a:prstGeom prst="chevron">
            <a:avLst>
              <a:gd name="adj" fmla="val 50000"/>
            </a:avLst>
          </a:prstGeom>
          <a:solidFill>
            <a:schemeClr val="accent1"/>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sp>
        <p:nvSpPr>
          <p:cNvPr id="7" name="Shape 433"/>
          <p:cNvSpPr/>
          <p:nvPr/>
        </p:nvSpPr>
        <p:spPr>
          <a:xfrm>
            <a:off x="12356142" y="7816553"/>
            <a:ext cx="2519680" cy="602667"/>
          </a:xfrm>
          <a:prstGeom prst="chevron">
            <a:avLst>
              <a:gd name="adj" fmla="val 50000"/>
            </a:avLst>
          </a:prstGeom>
          <a:solidFill>
            <a:schemeClr val="accent1"/>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sp>
        <p:nvSpPr>
          <p:cNvPr id="8" name="Shape 434"/>
          <p:cNvSpPr/>
          <p:nvPr/>
        </p:nvSpPr>
        <p:spPr>
          <a:xfrm>
            <a:off x="14711600" y="7816553"/>
            <a:ext cx="2519680" cy="602667"/>
          </a:xfrm>
          <a:prstGeom prst="chevron">
            <a:avLst>
              <a:gd name="adj" fmla="val 50000"/>
            </a:avLst>
          </a:prstGeom>
          <a:solidFill>
            <a:schemeClr val="accent1"/>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sp>
        <p:nvSpPr>
          <p:cNvPr id="9" name="Shape 435"/>
          <p:cNvSpPr txBox="1"/>
          <p:nvPr/>
        </p:nvSpPr>
        <p:spPr>
          <a:xfrm>
            <a:off x="2842673" y="3303474"/>
            <a:ext cx="2567351" cy="1255813"/>
          </a:xfrm>
          <a:prstGeom prst="rect">
            <a:avLst/>
          </a:prstGeom>
          <a:noFill/>
          <a:ln>
            <a:noFill/>
          </a:ln>
        </p:spPr>
        <p:txBody>
          <a:bodyPr lIns="203167" tIns="203167" rIns="203167" bIns="203167" anchor="b" anchorCtr="0">
            <a:noAutofit/>
          </a:bodyPr>
          <a:lstStyle/>
          <a:p>
            <a:pPr algn="ctr" defTabSz="1015990" hangingPunct="0">
              <a:lnSpc>
                <a:spcPct val="90000"/>
              </a:lnSpc>
              <a:spcAft>
                <a:spcPts val="3556"/>
              </a:spcAft>
              <a:defRPr/>
            </a:pPr>
            <a:r>
              <a:rPr lang="en-US" sz="4222" kern="0">
                <a:solidFill>
                  <a:srgbClr val="4BACC6"/>
                </a:solidFill>
                <a:latin typeface="Fira Sans Light" charset="0"/>
                <a:ea typeface="Fira Sans Light" charset="0"/>
                <a:cs typeface="Fira Sans Light" charset="0"/>
                <a:sym typeface="Lato"/>
              </a:rPr>
              <a:t>desktop</a:t>
            </a:r>
          </a:p>
        </p:txBody>
      </p:sp>
      <p:sp>
        <p:nvSpPr>
          <p:cNvPr id="10" name="Shape 436"/>
          <p:cNvSpPr/>
          <p:nvPr/>
        </p:nvSpPr>
        <p:spPr>
          <a:xfrm>
            <a:off x="17067060" y="7816553"/>
            <a:ext cx="2519680" cy="602667"/>
          </a:xfrm>
          <a:prstGeom prst="chevron">
            <a:avLst>
              <a:gd name="adj" fmla="val 50000"/>
            </a:avLst>
          </a:prstGeom>
          <a:solidFill>
            <a:schemeClr val="accent1"/>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grpSp>
        <p:nvGrpSpPr>
          <p:cNvPr id="11" name="Group 10"/>
          <p:cNvGrpSpPr/>
          <p:nvPr/>
        </p:nvGrpSpPr>
        <p:grpSpPr>
          <a:xfrm>
            <a:off x="17564271" y="4815909"/>
            <a:ext cx="1455800" cy="1463040"/>
            <a:chOff x="7910057" y="2003868"/>
            <a:chExt cx="655110" cy="658368"/>
          </a:xfrm>
        </p:grpSpPr>
        <p:pic>
          <p:nvPicPr>
            <p:cNvPr id="12" name="Shape 437" descr="Docker_(container_engine)_logo.png"/>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t="-28345" b="-28345"/>
            <a:stretch/>
          </p:blipFill>
          <p:spPr>
            <a:xfrm>
              <a:off x="7910057" y="2003868"/>
              <a:ext cx="646920" cy="657990"/>
            </a:xfrm>
            <a:prstGeom prst="ellipse">
              <a:avLst/>
            </a:prstGeom>
            <a:noFill/>
            <a:ln>
              <a:noFill/>
            </a:ln>
          </p:spPr>
        </p:pic>
        <p:sp>
          <p:nvSpPr>
            <p:cNvPr id="13" name="Shape 439"/>
            <p:cNvSpPr>
              <a:spLocks noChangeAspect="1"/>
            </p:cNvSpPr>
            <p:nvPr/>
          </p:nvSpPr>
          <p:spPr>
            <a:xfrm>
              <a:off x="7910058" y="2003868"/>
              <a:ext cx="655109" cy="658368"/>
            </a:xfrm>
            <a:prstGeom prst="ellipse">
              <a:avLst/>
            </a:prstGeom>
            <a:noFill/>
            <a:ln w="19050" cap="flat" cmpd="sng">
              <a:solidFill>
                <a:schemeClr val="lt2"/>
              </a:solidFill>
              <a:prstDash val="solid"/>
              <a:round/>
              <a:headEnd type="none" w="med" len="med"/>
              <a:tailEnd type="none" w="med" len="med"/>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grpSp>
      <p:sp>
        <p:nvSpPr>
          <p:cNvPr id="14" name="Shape 440"/>
          <p:cNvSpPr/>
          <p:nvPr/>
        </p:nvSpPr>
        <p:spPr>
          <a:xfrm>
            <a:off x="18167171" y="7991242"/>
            <a:ext cx="250000" cy="250000"/>
          </a:xfrm>
          <a:prstGeom prst="ellipse">
            <a:avLst/>
          </a:prstGeom>
          <a:solidFill>
            <a:srgbClr val="FFFFFF"/>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cxnSp>
        <p:nvCxnSpPr>
          <p:cNvPr id="15" name="Shape 441"/>
          <p:cNvCxnSpPr/>
          <p:nvPr/>
        </p:nvCxnSpPr>
        <p:spPr>
          <a:xfrm>
            <a:off x="18292171" y="6413242"/>
            <a:ext cx="0" cy="1578000"/>
          </a:xfrm>
          <a:prstGeom prst="straightConnector1">
            <a:avLst/>
          </a:prstGeom>
          <a:noFill/>
          <a:ln w="19050" cap="flat" cmpd="sng">
            <a:solidFill>
              <a:schemeClr val="lt2"/>
            </a:solidFill>
            <a:prstDash val="solid"/>
            <a:round/>
            <a:headEnd type="none" w="lg" len="lg"/>
            <a:tailEnd type="none" w="lg" len="lg"/>
          </a:ln>
        </p:spPr>
      </p:cxnSp>
      <p:grpSp>
        <p:nvGrpSpPr>
          <p:cNvPr id="16" name="Group 15"/>
          <p:cNvGrpSpPr/>
          <p:nvPr/>
        </p:nvGrpSpPr>
        <p:grpSpPr>
          <a:xfrm>
            <a:off x="15196091" y="4753065"/>
            <a:ext cx="1455800" cy="1525884"/>
            <a:chOff x="6682470" y="1975588"/>
            <a:chExt cx="655110" cy="686648"/>
          </a:xfrm>
        </p:grpSpPr>
        <p:pic>
          <p:nvPicPr>
            <p:cNvPr id="17" name="Shape 442" descr="aws-logo.png"/>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t="-35910" b="-35910"/>
            <a:stretch/>
          </p:blipFill>
          <p:spPr>
            <a:xfrm>
              <a:off x="6682470" y="1975588"/>
              <a:ext cx="639732" cy="650679"/>
            </a:xfrm>
            <a:prstGeom prst="ellipse">
              <a:avLst/>
            </a:prstGeom>
            <a:noFill/>
            <a:ln>
              <a:noFill/>
            </a:ln>
          </p:spPr>
        </p:pic>
        <p:sp>
          <p:nvSpPr>
            <p:cNvPr id="18" name="Shape 444"/>
            <p:cNvSpPr>
              <a:spLocks noChangeAspect="1"/>
            </p:cNvSpPr>
            <p:nvPr/>
          </p:nvSpPr>
          <p:spPr>
            <a:xfrm>
              <a:off x="6682471" y="2003868"/>
              <a:ext cx="655109" cy="658368"/>
            </a:xfrm>
            <a:prstGeom prst="ellipse">
              <a:avLst/>
            </a:prstGeom>
            <a:noFill/>
            <a:ln w="19050" cap="flat" cmpd="sng">
              <a:solidFill>
                <a:schemeClr val="lt2"/>
              </a:solidFill>
              <a:prstDash val="solid"/>
              <a:round/>
              <a:headEnd type="none" w="med" len="med"/>
              <a:tailEnd type="none" w="med" len="med"/>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grpSp>
      <p:sp>
        <p:nvSpPr>
          <p:cNvPr id="19" name="Shape 445"/>
          <p:cNvSpPr/>
          <p:nvPr/>
        </p:nvSpPr>
        <p:spPr>
          <a:xfrm>
            <a:off x="15798991" y="7991242"/>
            <a:ext cx="250000" cy="250000"/>
          </a:xfrm>
          <a:prstGeom prst="ellipse">
            <a:avLst/>
          </a:prstGeom>
          <a:solidFill>
            <a:srgbClr val="FFFFFF"/>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cxnSp>
        <p:nvCxnSpPr>
          <p:cNvPr id="20" name="Shape 446"/>
          <p:cNvCxnSpPr>
            <a:endCxn id="22" idx="0"/>
          </p:cNvCxnSpPr>
          <p:nvPr/>
        </p:nvCxnSpPr>
        <p:spPr>
          <a:xfrm>
            <a:off x="15923991" y="6413242"/>
            <a:ext cx="0" cy="1578000"/>
          </a:xfrm>
          <a:prstGeom prst="straightConnector1">
            <a:avLst/>
          </a:prstGeom>
          <a:noFill/>
          <a:ln w="19050" cap="flat" cmpd="sng">
            <a:solidFill>
              <a:schemeClr val="lt2"/>
            </a:solidFill>
            <a:prstDash val="solid"/>
            <a:round/>
            <a:headEnd type="none" w="lg" len="lg"/>
            <a:tailEnd type="none" w="lg" len="lg"/>
          </a:ln>
        </p:spPr>
      </p:cxnSp>
      <p:sp>
        <p:nvSpPr>
          <p:cNvPr id="21" name="Shape 447"/>
          <p:cNvSpPr txBox="1"/>
          <p:nvPr/>
        </p:nvSpPr>
        <p:spPr>
          <a:xfrm>
            <a:off x="5470353" y="3303474"/>
            <a:ext cx="2051360" cy="1255813"/>
          </a:xfrm>
          <a:prstGeom prst="rect">
            <a:avLst/>
          </a:prstGeom>
          <a:noFill/>
          <a:ln>
            <a:noFill/>
          </a:ln>
        </p:spPr>
        <p:txBody>
          <a:bodyPr lIns="203167" tIns="203167" rIns="203167" bIns="203167" anchor="b" anchorCtr="0">
            <a:noAutofit/>
          </a:bodyPr>
          <a:lstStyle/>
          <a:p>
            <a:pPr algn="ctr" defTabSz="1015990" hangingPunct="0">
              <a:lnSpc>
                <a:spcPct val="90000"/>
              </a:lnSpc>
              <a:spcAft>
                <a:spcPts val="3556"/>
              </a:spcAft>
              <a:defRPr/>
            </a:pPr>
            <a:r>
              <a:rPr lang="en-US" sz="4222" kern="0">
                <a:solidFill>
                  <a:srgbClr val="4BACC6"/>
                </a:solidFill>
                <a:latin typeface="Fira Sans Light" charset="0"/>
                <a:ea typeface="Fira Sans Light" charset="0"/>
                <a:cs typeface="Fira Sans Light" charset="0"/>
                <a:sym typeface="Lato"/>
              </a:rPr>
              <a:t>laptop</a:t>
            </a:r>
          </a:p>
        </p:txBody>
      </p:sp>
      <p:sp>
        <p:nvSpPr>
          <p:cNvPr id="22" name="Shape 448"/>
          <p:cNvSpPr txBox="1"/>
          <p:nvPr/>
        </p:nvSpPr>
        <p:spPr>
          <a:xfrm>
            <a:off x="10132842" y="3303474"/>
            <a:ext cx="2182609" cy="1255813"/>
          </a:xfrm>
          <a:prstGeom prst="rect">
            <a:avLst/>
          </a:prstGeom>
          <a:noFill/>
          <a:ln>
            <a:noFill/>
          </a:ln>
        </p:spPr>
        <p:txBody>
          <a:bodyPr lIns="203167" tIns="203167" rIns="203167" bIns="203167" anchor="b" anchorCtr="0">
            <a:noAutofit/>
          </a:bodyPr>
          <a:lstStyle/>
          <a:p>
            <a:pPr algn="ctr" defTabSz="1015990" hangingPunct="0">
              <a:lnSpc>
                <a:spcPct val="90000"/>
              </a:lnSpc>
              <a:spcAft>
                <a:spcPts val="3556"/>
              </a:spcAft>
              <a:defRPr/>
            </a:pPr>
            <a:r>
              <a:rPr lang="en-US" sz="4222" kern="0">
                <a:solidFill>
                  <a:srgbClr val="4BACC6"/>
                </a:solidFill>
                <a:latin typeface="Fira Sans Light" charset="0"/>
                <a:ea typeface="Fira Sans Light" charset="0"/>
                <a:cs typeface="Fira Sans Light" charset="0"/>
                <a:sym typeface="Lato"/>
              </a:rPr>
              <a:t>mobile</a:t>
            </a:r>
          </a:p>
        </p:txBody>
      </p:sp>
      <p:sp>
        <p:nvSpPr>
          <p:cNvPr id="23" name="Shape 449"/>
          <p:cNvSpPr txBox="1"/>
          <p:nvPr/>
        </p:nvSpPr>
        <p:spPr>
          <a:xfrm>
            <a:off x="12463044" y="3303474"/>
            <a:ext cx="2182609" cy="1255813"/>
          </a:xfrm>
          <a:prstGeom prst="rect">
            <a:avLst/>
          </a:prstGeom>
          <a:noFill/>
          <a:ln>
            <a:noFill/>
          </a:ln>
        </p:spPr>
        <p:txBody>
          <a:bodyPr lIns="203167" tIns="203167" rIns="203167" bIns="203167" anchor="b" anchorCtr="0">
            <a:noAutofit/>
          </a:bodyPr>
          <a:lstStyle/>
          <a:p>
            <a:pPr algn="ctr" defTabSz="1015990" hangingPunct="0">
              <a:lnSpc>
                <a:spcPct val="90000"/>
              </a:lnSpc>
              <a:spcAft>
                <a:spcPts val="3556"/>
              </a:spcAft>
              <a:defRPr/>
            </a:pPr>
            <a:r>
              <a:rPr lang="en-US" sz="4222" kern="0">
                <a:solidFill>
                  <a:srgbClr val="4BACC6"/>
                </a:solidFill>
                <a:latin typeface="Fira Sans Light" charset="0"/>
                <a:ea typeface="Fira Sans Light" charset="0"/>
                <a:cs typeface="Fira Sans Light" charset="0"/>
                <a:sym typeface="Lato"/>
              </a:rPr>
              <a:t>virtual</a:t>
            </a:r>
          </a:p>
        </p:txBody>
      </p:sp>
      <p:sp>
        <p:nvSpPr>
          <p:cNvPr id="24" name="Shape 450"/>
          <p:cNvSpPr txBox="1"/>
          <p:nvPr/>
        </p:nvSpPr>
        <p:spPr>
          <a:xfrm>
            <a:off x="14832687" y="2907801"/>
            <a:ext cx="2182609" cy="1651487"/>
          </a:xfrm>
          <a:prstGeom prst="rect">
            <a:avLst/>
          </a:prstGeom>
          <a:noFill/>
          <a:ln>
            <a:noFill/>
          </a:ln>
        </p:spPr>
        <p:txBody>
          <a:bodyPr lIns="203167" tIns="203167" rIns="203167" bIns="203167" anchor="b" anchorCtr="0">
            <a:noAutofit/>
          </a:bodyPr>
          <a:lstStyle/>
          <a:p>
            <a:pPr algn="ctr" defTabSz="1015990" hangingPunct="0">
              <a:lnSpc>
                <a:spcPct val="90000"/>
              </a:lnSpc>
              <a:spcAft>
                <a:spcPts val="3556"/>
              </a:spcAft>
              <a:defRPr/>
            </a:pPr>
            <a:r>
              <a:rPr lang="en-US" sz="4222" kern="0">
                <a:solidFill>
                  <a:srgbClr val="4BACC6"/>
                </a:solidFill>
                <a:latin typeface="Fira Sans Light" charset="0"/>
                <a:ea typeface="Fira Sans Light" charset="0"/>
                <a:cs typeface="Fira Sans Light" charset="0"/>
                <a:sym typeface="Lato"/>
              </a:rPr>
              <a:t>public cloud</a:t>
            </a:r>
          </a:p>
        </p:txBody>
      </p:sp>
      <p:sp>
        <p:nvSpPr>
          <p:cNvPr id="25" name="Shape 451"/>
          <p:cNvSpPr txBox="1"/>
          <p:nvPr/>
        </p:nvSpPr>
        <p:spPr>
          <a:xfrm>
            <a:off x="16869771" y="3303474"/>
            <a:ext cx="2844800" cy="1255813"/>
          </a:xfrm>
          <a:prstGeom prst="rect">
            <a:avLst/>
          </a:prstGeom>
          <a:noFill/>
          <a:ln>
            <a:noFill/>
          </a:ln>
        </p:spPr>
        <p:txBody>
          <a:bodyPr lIns="203167" tIns="203167" rIns="203167" bIns="203167" anchor="b" anchorCtr="0">
            <a:noAutofit/>
          </a:bodyPr>
          <a:lstStyle/>
          <a:p>
            <a:pPr algn="ctr" defTabSz="1015990" hangingPunct="0">
              <a:lnSpc>
                <a:spcPct val="90000"/>
              </a:lnSpc>
              <a:spcAft>
                <a:spcPts val="3556"/>
              </a:spcAft>
              <a:defRPr/>
            </a:pPr>
            <a:r>
              <a:rPr lang="en-US" sz="4222" kern="0">
                <a:solidFill>
                  <a:srgbClr val="4BACC6"/>
                </a:solidFill>
                <a:latin typeface="Fira Sans Light" charset="0"/>
                <a:ea typeface="Fira Sans Light" charset="0"/>
                <a:cs typeface="Fira Sans Light" charset="0"/>
                <a:sym typeface="Lato"/>
              </a:rPr>
              <a:t>container</a:t>
            </a:r>
          </a:p>
        </p:txBody>
      </p:sp>
      <p:grpSp>
        <p:nvGrpSpPr>
          <p:cNvPr id="26" name="Group 25"/>
          <p:cNvGrpSpPr/>
          <p:nvPr/>
        </p:nvGrpSpPr>
        <p:grpSpPr>
          <a:xfrm>
            <a:off x="12815977" y="4794961"/>
            <a:ext cx="1476749" cy="1483989"/>
            <a:chOff x="5455319" y="1994441"/>
            <a:chExt cx="664537" cy="667795"/>
          </a:xfrm>
        </p:grpSpPr>
        <p:pic>
          <p:nvPicPr>
            <p:cNvPr id="27" name="Shape 452" descr="VMware_logo_gry_RGB_300dpi.jpg"/>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t="-47615" b="-33708"/>
            <a:stretch/>
          </p:blipFill>
          <p:spPr>
            <a:xfrm>
              <a:off x="5455319" y="1994441"/>
              <a:ext cx="647292" cy="658368"/>
            </a:xfrm>
            <a:prstGeom prst="ellipse">
              <a:avLst/>
            </a:prstGeom>
            <a:noFill/>
            <a:ln>
              <a:noFill/>
            </a:ln>
          </p:spPr>
        </p:pic>
        <p:sp>
          <p:nvSpPr>
            <p:cNvPr id="28" name="Shape 455"/>
            <p:cNvSpPr>
              <a:spLocks noChangeAspect="1"/>
            </p:cNvSpPr>
            <p:nvPr/>
          </p:nvSpPr>
          <p:spPr>
            <a:xfrm>
              <a:off x="5464747" y="2003868"/>
              <a:ext cx="655109" cy="658368"/>
            </a:xfrm>
            <a:prstGeom prst="ellipse">
              <a:avLst/>
            </a:prstGeom>
            <a:noFill/>
            <a:ln w="19050" cap="flat" cmpd="sng">
              <a:solidFill>
                <a:schemeClr val="lt2"/>
              </a:solidFill>
              <a:prstDash val="solid"/>
              <a:round/>
              <a:headEnd type="none" w="med" len="med"/>
              <a:tailEnd type="none" w="med" len="med"/>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grpSp>
      <p:sp>
        <p:nvSpPr>
          <p:cNvPr id="29" name="Shape 456"/>
          <p:cNvSpPr/>
          <p:nvPr/>
        </p:nvSpPr>
        <p:spPr>
          <a:xfrm>
            <a:off x="13429349" y="7991242"/>
            <a:ext cx="250000" cy="250000"/>
          </a:xfrm>
          <a:prstGeom prst="ellipse">
            <a:avLst/>
          </a:prstGeom>
          <a:solidFill>
            <a:srgbClr val="FFFFFF"/>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cxnSp>
        <p:nvCxnSpPr>
          <p:cNvPr id="30" name="Shape 457"/>
          <p:cNvCxnSpPr>
            <a:endCxn id="34" idx="0"/>
          </p:cNvCxnSpPr>
          <p:nvPr/>
        </p:nvCxnSpPr>
        <p:spPr>
          <a:xfrm>
            <a:off x="13554349" y="6413242"/>
            <a:ext cx="0" cy="1578000"/>
          </a:xfrm>
          <a:prstGeom prst="straightConnector1">
            <a:avLst/>
          </a:prstGeom>
          <a:noFill/>
          <a:ln w="19050" cap="flat" cmpd="sng">
            <a:solidFill>
              <a:schemeClr val="lt2"/>
            </a:solidFill>
            <a:prstDash val="solid"/>
            <a:round/>
            <a:headEnd type="none" w="lg" len="lg"/>
            <a:tailEnd type="none" w="lg" len="lg"/>
          </a:ln>
        </p:spPr>
      </p:cxnSp>
      <p:grpSp>
        <p:nvGrpSpPr>
          <p:cNvPr id="31" name="Group 30"/>
          <p:cNvGrpSpPr/>
          <p:nvPr/>
        </p:nvGrpSpPr>
        <p:grpSpPr>
          <a:xfrm>
            <a:off x="5768137" y="4815909"/>
            <a:ext cx="1455798" cy="1463040"/>
            <a:chOff x="2548527" y="2003868"/>
            <a:chExt cx="655109" cy="658368"/>
          </a:xfrm>
        </p:grpSpPr>
        <p:pic>
          <p:nvPicPr>
            <p:cNvPr id="32" name="Shape 458" descr="old-tech-03.png"/>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l="-6756" t="-4509" r="-10545" b="-14793"/>
            <a:stretch/>
          </p:blipFill>
          <p:spPr>
            <a:xfrm>
              <a:off x="2552436" y="2003868"/>
              <a:ext cx="647291" cy="658368"/>
            </a:xfrm>
            <a:prstGeom prst="ellipse">
              <a:avLst/>
            </a:prstGeom>
            <a:noFill/>
            <a:ln>
              <a:noFill/>
            </a:ln>
          </p:spPr>
        </p:pic>
        <p:sp>
          <p:nvSpPr>
            <p:cNvPr id="33" name="Shape 461"/>
            <p:cNvSpPr>
              <a:spLocks noChangeAspect="1"/>
            </p:cNvSpPr>
            <p:nvPr/>
          </p:nvSpPr>
          <p:spPr>
            <a:xfrm>
              <a:off x="2548527" y="2003868"/>
              <a:ext cx="655109" cy="658368"/>
            </a:xfrm>
            <a:prstGeom prst="ellipse">
              <a:avLst/>
            </a:prstGeom>
            <a:noFill/>
            <a:ln w="19050" cap="flat" cmpd="sng">
              <a:solidFill>
                <a:schemeClr val="lt2"/>
              </a:solidFill>
              <a:prstDash val="solid"/>
              <a:round/>
              <a:headEnd type="none" w="med" len="med"/>
              <a:tailEnd type="none" w="med" len="med"/>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grpSp>
      <p:sp>
        <p:nvSpPr>
          <p:cNvPr id="34" name="Shape 462"/>
          <p:cNvSpPr/>
          <p:nvPr/>
        </p:nvSpPr>
        <p:spPr>
          <a:xfrm>
            <a:off x="6371033" y="7991242"/>
            <a:ext cx="250000" cy="250000"/>
          </a:xfrm>
          <a:prstGeom prst="ellipse">
            <a:avLst/>
          </a:prstGeom>
          <a:solidFill>
            <a:srgbClr val="FFFFFF"/>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cxnSp>
        <p:nvCxnSpPr>
          <p:cNvPr id="35" name="Shape 463"/>
          <p:cNvCxnSpPr>
            <a:endCxn id="40" idx="0"/>
          </p:cNvCxnSpPr>
          <p:nvPr/>
        </p:nvCxnSpPr>
        <p:spPr>
          <a:xfrm>
            <a:off x="6496033" y="6413242"/>
            <a:ext cx="0" cy="1578000"/>
          </a:xfrm>
          <a:prstGeom prst="straightConnector1">
            <a:avLst/>
          </a:prstGeom>
          <a:noFill/>
          <a:ln w="19050" cap="flat" cmpd="sng">
            <a:solidFill>
              <a:schemeClr val="lt2"/>
            </a:solidFill>
            <a:prstDash val="solid"/>
            <a:round/>
            <a:headEnd type="none" w="lg" len="lg"/>
            <a:tailEnd type="none" w="lg" len="lg"/>
          </a:ln>
        </p:spPr>
      </p:cxnSp>
      <p:grpSp>
        <p:nvGrpSpPr>
          <p:cNvPr id="36" name="Group 35"/>
          <p:cNvGrpSpPr/>
          <p:nvPr/>
        </p:nvGrpSpPr>
        <p:grpSpPr>
          <a:xfrm>
            <a:off x="3398449" y="4815909"/>
            <a:ext cx="1455800" cy="1463040"/>
            <a:chOff x="1811562" y="2003868"/>
            <a:chExt cx="655110" cy="658368"/>
          </a:xfrm>
        </p:grpSpPr>
        <p:pic>
          <p:nvPicPr>
            <p:cNvPr id="37" name="Shape 459" descr="old-tech-02.png"/>
            <p:cNvPicPr preferRelativeResize="0">
              <a:picLocks noChangeAspect="1"/>
            </p:cNvPicPr>
            <p:nvPr/>
          </p:nvPicPr>
          <p:blipFill rotWithShape="1">
            <a:blip r:embed="rId7" cstate="screen">
              <a:alphaModFix/>
              <a:extLst>
                <a:ext uri="{28A0092B-C50C-407E-A947-70E740481C1C}">
                  <a14:useLocalDpi xmlns:a14="http://schemas.microsoft.com/office/drawing/2010/main"/>
                </a:ext>
              </a:extLst>
            </a:blip>
            <a:srcRect l="845" r="835"/>
            <a:stretch/>
          </p:blipFill>
          <p:spPr>
            <a:xfrm>
              <a:off x="1811562" y="2003868"/>
              <a:ext cx="638302" cy="649224"/>
            </a:xfrm>
            <a:prstGeom prst="ellipse">
              <a:avLst/>
            </a:prstGeom>
            <a:noFill/>
            <a:ln>
              <a:noFill/>
            </a:ln>
          </p:spPr>
        </p:pic>
        <p:sp>
          <p:nvSpPr>
            <p:cNvPr id="38" name="Shape 465"/>
            <p:cNvSpPr>
              <a:spLocks noChangeAspect="1"/>
            </p:cNvSpPr>
            <p:nvPr/>
          </p:nvSpPr>
          <p:spPr>
            <a:xfrm>
              <a:off x="1811563" y="2003868"/>
              <a:ext cx="655109" cy="658368"/>
            </a:xfrm>
            <a:prstGeom prst="ellipse">
              <a:avLst/>
            </a:prstGeom>
            <a:noFill/>
            <a:ln w="19050" cap="flat" cmpd="sng">
              <a:solidFill>
                <a:schemeClr val="lt2"/>
              </a:solidFill>
              <a:prstDash val="solid"/>
              <a:round/>
              <a:headEnd type="none" w="med" len="med"/>
              <a:tailEnd type="none" w="med" len="med"/>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grpSp>
      <p:sp>
        <p:nvSpPr>
          <p:cNvPr id="39" name="Shape 466"/>
          <p:cNvSpPr/>
          <p:nvPr/>
        </p:nvSpPr>
        <p:spPr>
          <a:xfrm>
            <a:off x="4021078" y="7991242"/>
            <a:ext cx="250000" cy="250000"/>
          </a:xfrm>
          <a:prstGeom prst="ellipse">
            <a:avLst/>
          </a:prstGeom>
          <a:solidFill>
            <a:srgbClr val="FFFFFF"/>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cxnSp>
        <p:nvCxnSpPr>
          <p:cNvPr id="40" name="Shape 467"/>
          <p:cNvCxnSpPr>
            <a:endCxn id="44" idx="0"/>
          </p:cNvCxnSpPr>
          <p:nvPr/>
        </p:nvCxnSpPr>
        <p:spPr>
          <a:xfrm>
            <a:off x="4146078" y="6413242"/>
            <a:ext cx="0" cy="1578000"/>
          </a:xfrm>
          <a:prstGeom prst="straightConnector1">
            <a:avLst/>
          </a:prstGeom>
          <a:noFill/>
          <a:ln w="19050" cap="flat" cmpd="sng">
            <a:solidFill>
              <a:schemeClr val="lt2"/>
            </a:solidFill>
            <a:prstDash val="solid"/>
            <a:round/>
            <a:headEnd type="none" w="lg" len="lg"/>
            <a:tailEnd type="none" w="lg" len="lg"/>
          </a:ln>
        </p:spPr>
      </p:cxnSp>
      <p:grpSp>
        <p:nvGrpSpPr>
          <p:cNvPr id="41" name="Group 40"/>
          <p:cNvGrpSpPr/>
          <p:nvPr/>
        </p:nvGrpSpPr>
        <p:grpSpPr>
          <a:xfrm>
            <a:off x="10492627" y="4849482"/>
            <a:ext cx="1463040" cy="1463040"/>
            <a:chOff x="4770373" y="2018976"/>
            <a:chExt cx="658368" cy="658368"/>
          </a:xfrm>
        </p:grpSpPr>
        <p:pic>
          <p:nvPicPr>
            <p:cNvPr id="42" name="Shape 453" descr="old-tech-04.png"/>
            <p:cNvPicPr preferRelativeResize="0">
              <a:picLocks noChangeAspect="1"/>
            </p:cNvPicPr>
            <p:nvPr/>
          </p:nvPicPr>
          <p:blipFill rotWithShape="1">
            <a:blip r:embed="rId8" cstate="screen">
              <a:alphaModFix/>
              <a:extLst>
                <a:ext uri="{28A0092B-C50C-407E-A947-70E740481C1C}">
                  <a14:useLocalDpi xmlns:a14="http://schemas.microsoft.com/office/drawing/2010/main"/>
                </a:ext>
              </a:extLst>
            </a:blip>
            <a:srcRect l="845" r="835"/>
            <a:stretch/>
          </p:blipFill>
          <p:spPr>
            <a:xfrm>
              <a:off x="4772003" y="2018976"/>
              <a:ext cx="655109" cy="658368"/>
            </a:xfrm>
            <a:prstGeom prst="ellipse">
              <a:avLst/>
            </a:prstGeom>
            <a:noFill/>
            <a:ln>
              <a:noFill/>
            </a:ln>
          </p:spPr>
        </p:pic>
        <p:sp>
          <p:nvSpPr>
            <p:cNvPr id="43" name="Shape 469"/>
            <p:cNvSpPr>
              <a:spLocks noChangeAspect="1"/>
            </p:cNvSpPr>
            <p:nvPr/>
          </p:nvSpPr>
          <p:spPr>
            <a:xfrm>
              <a:off x="4770373" y="2018976"/>
              <a:ext cx="658368" cy="658368"/>
            </a:xfrm>
            <a:prstGeom prst="ellipse">
              <a:avLst/>
            </a:prstGeom>
            <a:noFill/>
            <a:ln w="19050" cap="flat" cmpd="sng">
              <a:solidFill>
                <a:schemeClr val="lt2"/>
              </a:solidFill>
              <a:prstDash val="solid"/>
              <a:round/>
              <a:headEnd type="none" w="med" len="med"/>
              <a:tailEnd type="none" w="med" len="med"/>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grpSp>
      <p:sp>
        <p:nvSpPr>
          <p:cNvPr id="44" name="Shape 470"/>
          <p:cNvSpPr/>
          <p:nvPr/>
        </p:nvSpPr>
        <p:spPr>
          <a:xfrm>
            <a:off x="11118876" y="7991242"/>
            <a:ext cx="250000" cy="250000"/>
          </a:xfrm>
          <a:prstGeom prst="ellipse">
            <a:avLst/>
          </a:prstGeom>
          <a:solidFill>
            <a:srgbClr val="FFFFFF"/>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cxnSp>
        <p:nvCxnSpPr>
          <p:cNvPr id="45" name="Shape 471"/>
          <p:cNvCxnSpPr>
            <a:endCxn id="48" idx="0"/>
          </p:cNvCxnSpPr>
          <p:nvPr/>
        </p:nvCxnSpPr>
        <p:spPr>
          <a:xfrm>
            <a:off x="11243876" y="6413242"/>
            <a:ext cx="0" cy="1578000"/>
          </a:xfrm>
          <a:prstGeom prst="straightConnector1">
            <a:avLst/>
          </a:prstGeom>
          <a:noFill/>
          <a:ln w="19050" cap="flat" cmpd="sng">
            <a:solidFill>
              <a:schemeClr val="lt2"/>
            </a:solidFill>
            <a:prstDash val="solid"/>
            <a:round/>
            <a:headEnd type="none" w="lg" len="lg"/>
            <a:tailEnd type="none" w="lg" len="lg"/>
          </a:ln>
        </p:spPr>
      </p:cxnSp>
      <p:sp>
        <p:nvSpPr>
          <p:cNvPr id="46" name="Shape 430"/>
          <p:cNvSpPr/>
          <p:nvPr/>
        </p:nvSpPr>
        <p:spPr>
          <a:xfrm>
            <a:off x="578853" y="7816553"/>
            <a:ext cx="2519680" cy="602667"/>
          </a:xfrm>
          <a:prstGeom prst="chevron">
            <a:avLst>
              <a:gd name="adj" fmla="val 50000"/>
            </a:avLst>
          </a:prstGeom>
          <a:solidFill>
            <a:schemeClr val="accent1"/>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sp>
        <p:nvSpPr>
          <p:cNvPr id="47" name="Shape 435"/>
          <p:cNvSpPr txBox="1"/>
          <p:nvPr/>
        </p:nvSpPr>
        <p:spPr>
          <a:xfrm>
            <a:off x="700605" y="3306765"/>
            <a:ext cx="2325093" cy="1255813"/>
          </a:xfrm>
          <a:prstGeom prst="rect">
            <a:avLst/>
          </a:prstGeom>
          <a:noFill/>
          <a:ln>
            <a:noFill/>
          </a:ln>
        </p:spPr>
        <p:txBody>
          <a:bodyPr lIns="203167" tIns="203167" rIns="203167" bIns="203167" anchor="b" anchorCtr="0">
            <a:noAutofit/>
          </a:bodyPr>
          <a:lstStyle/>
          <a:p>
            <a:pPr algn="ctr" defTabSz="1015990" hangingPunct="0">
              <a:lnSpc>
                <a:spcPct val="90000"/>
              </a:lnSpc>
              <a:spcAft>
                <a:spcPts val="3556"/>
              </a:spcAft>
              <a:defRPr/>
            </a:pPr>
            <a:r>
              <a:rPr lang="en-US" sz="4222" kern="0">
                <a:solidFill>
                  <a:srgbClr val="4BACC6"/>
                </a:solidFill>
                <a:latin typeface="Fira Sans Light" charset="0"/>
                <a:ea typeface="Fira Sans Light" charset="0"/>
                <a:cs typeface="Fira Sans Light" charset="0"/>
                <a:sym typeface="Lato"/>
              </a:rPr>
              <a:t>server</a:t>
            </a:r>
          </a:p>
        </p:txBody>
      </p:sp>
      <p:sp>
        <p:nvSpPr>
          <p:cNvPr id="48" name="Shape 466"/>
          <p:cNvSpPr/>
          <p:nvPr/>
        </p:nvSpPr>
        <p:spPr>
          <a:xfrm>
            <a:off x="1713693" y="7994533"/>
            <a:ext cx="250000" cy="250000"/>
          </a:xfrm>
          <a:prstGeom prst="ellipse">
            <a:avLst/>
          </a:prstGeom>
          <a:solidFill>
            <a:srgbClr val="FFFFFF"/>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cxnSp>
        <p:nvCxnSpPr>
          <p:cNvPr id="49" name="Shape 467"/>
          <p:cNvCxnSpPr/>
          <p:nvPr/>
        </p:nvCxnSpPr>
        <p:spPr>
          <a:xfrm flipH="1">
            <a:off x="1826464" y="6416533"/>
            <a:ext cx="24458" cy="1578000"/>
          </a:xfrm>
          <a:prstGeom prst="straightConnector1">
            <a:avLst/>
          </a:prstGeom>
          <a:noFill/>
          <a:ln w="19050" cap="flat" cmpd="sng">
            <a:solidFill>
              <a:schemeClr val="lt2"/>
            </a:solidFill>
            <a:prstDash val="solid"/>
            <a:round/>
            <a:headEnd type="none" w="lg" len="lg"/>
            <a:tailEnd type="none" w="lg" len="lg"/>
          </a:ln>
        </p:spPr>
      </p:cxnSp>
      <p:grpSp>
        <p:nvGrpSpPr>
          <p:cNvPr id="50" name="Group 49"/>
          <p:cNvGrpSpPr/>
          <p:nvPr/>
        </p:nvGrpSpPr>
        <p:grpSpPr>
          <a:xfrm>
            <a:off x="1135254" y="4819200"/>
            <a:ext cx="1455798" cy="1463040"/>
            <a:chOff x="579049" y="2005349"/>
            <a:chExt cx="655109" cy="658368"/>
          </a:xfrm>
        </p:grpSpPr>
        <p:sp>
          <p:nvSpPr>
            <p:cNvPr id="51" name="Shape 465"/>
            <p:cNvSpPr>
              <a:spLocks noChangeAspect="1"/>
            </p:cNvSpPr>
            <p:nvPr/>
          </p:nvSpPr>
          <p:spPr>
            <a:xfrm>
              <a:off x="579049" y="2005349"/>
              <a:ext cx="655109" cy="658368"/>
            </a:xfrm>
            <a:prstGeom prst="ellipse">
              <a:avLst/>
            </a:prstGeom>
            <a:noFill/>
            <a:ln w="19050" cap="flat" cmpd="sng">
              <a:solidFill>
                <a:schemeClr val="lt2"/>
              </a:solidFill>
              <a:prstDash val="solid"/>
              <a:round/>
              <a:headEnd type="none" w="med" len="med"/>
              <a:tailEnd type="none" w="med" len="med"/>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pic>
          <p:nvPicPr>
            <p:cNvPr id="52" name="Picture 51"/>
            <p:cNvPicPr>
              <a:picLocks noChangeAspect="1"/>
            </p:cNvPicPr>
            <p:nvPr/>
          </p:nvPicPr>
          <p:blipFill>
            <a:blip r:embed="rId9"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27711" y="2055641"/>
              <a:ext cx="557784" cy="557784"/>
            </a:xfrm>
            <a:prstGeom prst="rect">
              <a:avLst/>
            </a:prstGeom>
          </p:spPr>
        </p:pic>
      </p:grpSp>
      <p:sp>
        <p:nvSpPr>
          <p:cNvPr id="53" name="Shape 430"/>
          <p:cNvSpPr/>
          <p:nvPr/>
        </p:nvSpPr>
        <p:spPr>
          <a:xfrm>
            <a:off x="7645227" y="7816553"/>
            <a:ext cx="2519680" cy="602667"/>
          </a:xfrm>
          <a:prstGeom prst="chevron">
            <a:avLst>
              <a:gd name="adj" fmla="val 50000"/>
            </a:avLst>
          </a:prstGeom>
          <a:solidFill>
            <a:schemeClr val="accent1"/>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cxnSp>
        <p:nvCxnSpPr>
          <p:cNvPr id="54" name="Shape 463"/>
          <p:cNvCxnSpPr/>
          <p:nvPr/>
        </p:nvCxnSpPr>
        <p:spPr>
          <a:xfrm>
            <a:off x="8945616" y="6390478"/>
            <a:ext cx="0" cy="1578000"/>
          </a:xfrm>
          <a:prstGeom prst="straightConnector1">
            <a:avLst/>
          </a:prstGeom>
          <a:noFill/>
          <a:ln w="19050" cap="flat" cmpd="sng">
            <a:solidFill>
              <a:schemeClr val="lt2"/>
            </a:solidFill>
            <a:prstDash val="solid"/>
            <a:round/>
            <a:headEnd type="none" w="lg" len="lg"/>
            <a:tailEnd type="none" w="lg" len="lg"/>
          </a:ln>
        </p:spPr>
      </p:cxnSp>
      <p:sp>
        <p:nvSpPr>
          <p:cNvPr id="55" name="Shape 462"/>
          <p:cNvSpPr/>
          <p:nvPr/>
        </p:nvSpPr>
        <p:spPr>
          <a:xfrm>
            <a:off x="8820616" y="7968478"/>
            <a:ext cx="250000" cy="250000"/>
          </a:xfrm>
          <a:prstGeom prst="ellipse">
            <a:avLst/>
          </a:prstGeom>
          <a:solidFill>
            <a:srgbClr val="FFFFFF"/>
          </a:solidFill>
          <a:ln>
            <a:noFill/>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grpSp>
        <p:nvGrpSpPr>
          <p:cNvPr id="56" name="Group 55"/>
          <p:cNvGrpSpPr/>
          <p:nvPr/>
        </p:nvGrpSpPr>
        <p:grpSpPr>
          <a:xfrm>
            <a:off x="8058010" y="4653383"/>
            <a:ext cx="1822451" cy="1822451"/>
            <a:chOff x="3575304" y="1930731"/>
            <a:chExt cx="820103" cy="820103"/>
          </a:xfrm>
        </p:grpSpPr>
        <p:pic>
          <p:nvPicPr>
            <p:cNvPr id="57" name="image21.tif"/>
            <p:cNvPicPr>
              <a:picLocks noChangeAspect="1"/>
            </p:cNvPicPr>
            <p:nvPr/>
          </p:nvPicPr>
          <p:blipFill>
            <a:blip r:embed="rId10"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575304" y="1930731"/>
              <a:ext cx="820103" cy="820103"/>
            </a:xfrm>
            <a:prstGeom prst="rect">
              <a:avLst/>
            </a:prstGeom>
            <a:ln w="12700" cap="flat">
              <a:noFill/>
              <a:miter lim="400000"/>
            </a:ln>
            <a:effectLst/>
          </p:spPr>
        </p:pic>
        <p:sp>
          <p:nvSpPr>
            <p:cNvPr id="58" name="Shape 461"/>
            <p:cNvSpPr>
              <a:spLocks noChangeAspect="1"/>
            </p:cNvSpPr>
            <p:nvPr/>
          </p:nvSpPr>
          <p:spPr>
            <a:xfrm>
              <a:off x="3648382" y="2011598"/>
              <a:ext cx="655109" cy="658368"/>
            </a:xfrm>
            <a:prstGeom prst="ellipse">
              <a:avLst/>
            </a:prstGeom>
            <a:noFill/>
            <a:ln w="19050" cap="flat" cmpd="sng">
              <a:solidFill>
                <a:schemeClr val="lt2"/>
              </a:solidFill>
              <a:prstDash val="solid"/>
              <a:round/>
              <a:headEnd type="none" w="med" len="med"/>
              <a:tailEnd type="none" w="med" len="med"/>
            </a:ln>
          </p:spPr>
          <p:txBody>
            <a:bodyPr lIns="203167" tIns="203167" rIns="203167" bIns="203167" anchor="ctr" anchorCtr="0">
              <a:noAutofit/>
            </a:bodyPr>
            <a:lstStyle/>
            <a:p>
              <a:pPr defTabSz="1015990" hangingPunct="0">
                <a:defRPr/>
              </a:pPr>
              <a:endParaRPr sz="4000" kern="0">
                <a:solidFill>
                  <a:srgbClr val="000000"/>
                </a:solidFill>
                <a:latin typeface="Lato" charset="0"/>
                <a:ea typeface="Lato" charset="0"/>
                <a:cs typeface="Lato" charset="0"/>
                <a:sym typeface="Calibri"/>
              </a:endParaRPr>
            </a:p>
          </p:txBody>
        </p:sp>
      </p:grpSp>
      <p:sp>
        <p:nvSpPr>
          <p:cNvPr id="59" name="Shape 447"/>
          <p:cNvSpPr txBox="1"/>
          <p:nvPr/>
        </p:nvSpPr>
        <p:spPr>
          <a:xfrm>
            <a:off x="7922622" y="2907800"/>
            <a:ext cx="2051360" cy="1654778"/>
          </a:xfrm>
          <a:prstGeom prst="rect">
            <a:avLst/>
          </a:prstGeom>
          <a:noFill/>
          <a:ln>
            <a:noFill/>
          </a:ln>
        </p:spPr>
        <p:txBody>
          <a:bodyPr lIns="203167" tIns="203167" rIns="203167" bIns="203167" anchor="b" anchorCtr="0">
            <a:noAutofit/>
          </a:bodyPr>
          <a:lstStyle/>
          <a:p>
            <a:pPr algn="ctr" defTabSz="1015990" hangingPunct="0">
              <a:lnSpc>
                <a:spcPct val="90000"/>
              </a:lnSpc>
              <a:spcAft>
                <a:spcPts val="3556"/>
              </a:spcAft>
              <a:defRPr/>
            </a:pPr>
            <a:r>
              <a:rPr lang="en-US" sz="4222" kern="0">
                <a:solidFill>
                  <a:srgbClr val="4BACC6"/>
                </a:solidFill>
                <a:latin typeface="Fira Sans Light" charset="0"/>
                <a:ea typeface="Fira Sans Light" charset="0"/>
                <a:cs typeface="Fira Sans Light" charset="0"/>
                <a:sym typeface="Lato"/>
              </a:rPr>
              <a:t>web app</a:t>
            </a:r>
          </a:p>
        </p:txBody>
      </p:sp>
    </p:spTree>
    <p:extLst>
      <p:ext uri="{BB962C8B-B14F-4D97-AF65-F5344CB8AC3E}">
        <p14:creationId xmlns:p14="http://schemas.microsoft.com/office/powerpoint/2010/main" val="81901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4" grpId="0" animBg="1"/>
      <p:bldP spid="19" grpId="0" animBg="1"/>
      <p:bldP spid="22" grpId="0"/>
      <p:bldP spid="23" grpId="0"/>
      <p:bldP spid="24" grpId="0"/>
      <p:bldP spid="25" grpId="0"/>
      <p:bldP spid="29" grpId="0" animBg="1"/>
      <p:bldP spid="44" grpId="0" animBg="1"/>
      <p:bldP spid="53" grpId="0" animBg="1"/>
      <p:bldP spid="55" grpId="0" animBg="1"/>
      <p:bldP spid="5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1097555" y="3171500"/>
            <a:ext cx="18206667" cy="7087333"/>
          </a:xfrm>
          <a:prstGeom prst="rect">
            <a:avLst/>
          </a:prstGeom>
        </p:spPr>
        <p:txBody>
          <a:bodyPr lIns="203167" tIns="203167" rIns="203167" bIns="203167" anchor="t" anchorCtr="0">
            <a:noAutofit/>
          </a:bodyPr>
          <a:lstStyle/>
          <a:p>
            <a:pPr marL="1015990" indent="-761992">
              <a:lnSpc>
                <a:spcPct val="115000"/>
              </a:lnSpc>
              <a:spcBef>
                <a:spcPts val="0"/>
              </a:spcBef>
            </a:pPr>
            <a:r>
              <a:rPr lang="en" sz="4000" b="1"/>
              <a:t>Where can I learn more about Nessus?</a:t>
            </a:r>
            <a:br>
              <a:rPr lang="en" sz="4000"/>
            </a:br>
            <a:r>
              <a:rPr lang="en-US" sz="4000">
                <a:solidFill>
                  <a:schemeClr val="accent5"/>
                </a:solidFill>
                <a:hlinkClick r:id="rId3"/>
              </a:rPr>
              <a:t>https://www.tenable.com/products/nessus/nessus-professional</a:t>
            </a:r>
            <a:r>
              <a:rPr lang="en-US" sz="4000">
                <a:solidFill>
                  <a:schemeClr val="accent5"/>
                </a:solidFill>
              </a:rPr>
              <a:t> </a:t>
            </a:r>
            <a:endParaRPr lang="en" sz="4000">
              <a:solidFill>
                <a:schemeClr val="accent5"/>
              </a:solidFill>
            </a:endParaRPr>
          </a:p>
          <a:p>
            <a:pPr marL="1015990" indent="-761992">
              <a:lnSpc>
                <a:spcPct val="115000"/>
              </a:lnSpc>
              <a:spcBef>
                <a:spcPts val="0"/>
              </a:spcBef>
            </a:pPr>
            <a:r>
              <a:rPr lang="en" sz="4000" b="1"/>
              <a:t>Who uses Nessus? </a:t>
            </a:r>
            <a:br>
              <a:rPr lang="en" sz="4000"/>
            </a:br>
            <a:r>
              <a:rPr lang="en-US" sz="4000">
                <a:solidFill>
                  <a:schemeClr val="accent5"/>
                </a:solidFill>
                <a:hlinkClick r:id="rId4"/>
              </a:rPr>
              <a:t>https://www.tenable.com/customers?keys=&amp;field_collateral_topic_tid=All&amp;field_collateral_products_tid=80</a:t>
            </a:r>
            <a:r>
              <a:rPr lang="en-US" sz="4000">
                <a:solidFill>
                  <a:schemeClr val="accent5"/>
                </a:solidFill>
              </a:rPr>
              <a:t> </a:t>
            </a:r>
            <a:endParaRPr lang="en" sz="4000">
              <a:solidFill>
                <a:schemeClr val="accent5"/>
              </a:solidFill>
            </a:endParaRPr>
          </a:p>
          <a:p>
            <a:pPr marL="1015990" indent="-761992">
              <a:lnSpc>
                <a:spcPct val="115000"/>
              </a:lnSpc>
              <a:spcBef>
                <a:spcPts val="0"/>
              </a:spcBef>
            </a:pPr>
            <a:r>
              <a:rPr lang="en" sz="4000" b="1"/>
              <a:t>How easy is it to use Nessus? </a:t>
            </a:r>
            <a:br>
              <a:rPr lang="en" sz="4000"/>
            </a:br>
            <a:r>
              <a:rPr lang="en-US" sz="4000">
                <a:solidFill>
                  <a:schemeClr val="accent5"/>
                </a:solidFill>
                <a:hlinkClick r:id="rId5"/>
              </a:rPr>
              <a:t>https://www.tenable.com/education/on-demand-courses</a:t>
            </a:r>
            <a:r>
              <a:rPr lang="en-US" sz="4000">
                <a:solidFill>
                  <a:schemeClr val="accent5"/>
                </a:solidFill>
              </a:rPr>
              <a:t> </a:t>
            </a:r>
            <a:endParaRPr lang="en" sz="4000">
              <a:solidFill>
                <a:schemeClr val="accent5"/>
              </a:solidFill>
            </a:endParaRPr>
          </a:p>
        </p:txBody>
      </p:sp>
      <p:sp>
        <p:nvSpPr>
          <p:cNvPr id="220" name="Shape 220"/>
          <p:cNvSpPr txBox="1">
            <a:spLocks noGrp="1"/>
          </p:cNvSpPr>
          <p:nvPr>
            <p:ph type="title"/>
          </p:nvPr>
        </p:nvSpPr>
        <p:spPr>
          <a:xfrm>
            <a:off x="1016000" y="458611"/>
            <a:ext cx="18288000" cy="1905333"/>
          </a:xfrm>
          <a:prstGeom prst="rect">
            <a:avLst/>
          </a:prstGeom>
        </p:spPr>
        <p:txBody>
          <a:bodyPr lIns="203167" tIns="203167" rIns="203167" bIns="203167" anchor="t" anchorCtr="0">
            <a:noAutofit/>
          </a:bodyPr>
          <a:lstStyle/>
          <a:p>
            <a:r>
              <a:rPr lang="en"/>
              <a:t>Resources</a:t>
            </a:r>
          </a:p>
        </p:txBody>
      </p:sp>
    </p:spTree>
    <p:extLst>
      <p:ext uri="{BB962C8B-B14F-4D97-AF65-F5344CB8AC3E}">
        <p14:creationId xmlns:p14="http://schemas.microsoft.com/office/powerpoint/2010/main" val="317866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F89BF2-A725-4518-9FBF-BA196F816D3A}"/>
              </a:ext>
            </a:extLst>
          </p:cNvPr>
          <p:cNvSpPr>
            <a:spLocks noGrp="1"/>
          </p:cNvSpPr>
          <p:nvPr>
            <p:ph type="body" idx="1"/>
          </p:nvPr>
        </p:nvSpPr>
        <p:spPr>
          <a:xfrm>
            <a:off x="1" y="5390321"/>
            <a:ext cx="20319999" cy="1699591"/>
          </a:xfrm>
        </p:spPr>
        <p:txBody>
          <a:bodyPr>
            <a:normAutofit/>
          </a:bodyPr>
          <a:lstStyle/>
          <a:p>
            <a:pPr algn="ctr"/>
            <a:r>
              <a:rPr lang="en-US"/>
              <a:t>We Take IT Personally</a:t>
            </a:r>
          </a:p>
        </p:txBody>
      </p:sp>
    </p:spTree>
    <p:extLst>
      <p:ext uri="{BB962C8B-B14F-4D97-AF65-F5344CB8AC3E}">
        <p14:creationId xmlns:p14="http://schemas.microsoft.com/office/powerpoint/2010/main" val="73239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F89BF2-A725-4518-9FBF-BA196F816D3A}"/>
              </a:ext>
            </a:extLst>
          </p:cNvPr>
          <p:cNvSpPr>
            <a:spLocks noGrp="1"/>
          </p:cNvSpPr>
          <p:nvPr>
            <p:ph type="body" idx="1"/>
          </p:nvPr>
        </p:nvSpPr>
        <p:spPr>
          <a:xfrm>
            <a:off x="1" y="5390321"/>
            <a:ext cx="20319999" cy="1699591"/>
          </a:xfrm>
        </p:spPr>
        <p:txBody>
          <a:bodyPr>
            <a:normAutofit/>
          </a:bodyPr>
          <a:lstStyle/>
          <a:p>
            <a:pPr algn="ctr"/>
            <a:r>
              <a:rPr lang="en-US"/>
              <a:t>We Take IT Personally</a:t>
            </a:r>
          </a:p>
        </p:txBody>
      </p:sp>
      <p:pic>
        <p:nvPicPr>
          <p:cNvPr id="1027" name="Picture 3" descr="Image result for cell phone image">
            <a:hlinkClick r:id="rId3"/>
            <a:extLst>
              <a:ext uri="{FF2B5EF4-FFF2-40B4-BE49-F238E27FC236}">
                <a16:creationId xmlns:a16="http://schemas.microsoft.com/office/drawing/2014/main" id="{DB4DE871-F485-488F-831B-36EBE1EEA3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9368" y="393233"/>
            <a:ext cx="2261262" cy="45917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desk phone image">
            <a:hlinkClick r:id="rId5"/>
            <a:extLst>
              <a:ext uri="{FF2B5EF4-FFF2-40B4-BE49-F238E27FC236}">
                <a16:creationId xmlns:a16="http://schemas.microsoft.com/office/drawing/2014/main" id="{9D6DFD11-3ABF-4C82-B73C-957924A50C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8609" y="7427843"/>
            <a:ext cx="3631094" cy="2717463"/>
          </a:xfrm>
          <a:prstGeom prst="rect">
            <a:avLst/>
          </a:prstGeom>
          <a:noFill/>
          <a:extLst>
            <a:ext uri="{909E8E84-426E-40DD-AFC4-6F175D3DCCD1}">
              <a14:hiddenFill xmlns:a14="http://schemas.microsoft.com/office/drawing/2010/main">
                <a:solidFill>
                  <a:srgbClr val="FFFFFF"/>
                </a:solidFill>
              </a14:hiddenFill>
            </a:ext>
          </a:extLst>
        </p:spPr>
      </p:pic>
      <p:sp>
        <p:nvSpPr>
          <p:cNvPr id="5" name="&quot;Not Allowed&quot; Symbol 4">
            <a:extLst>
              <a:ext uri="{FF2B5EF4-FFF2-40B4-BE49-F238E27FC236}">
                <a16:creationId xmlns:a16="http://schemas.microsoft.com/office/drawing/2014/main" id="{06A46628-41F4-4E31-B6F5-7ED7D8AB8B7D}"/>
              </a:ext>
            </a:extLst>
          </p:cNvPr>
          <p:cNvSpPr/>
          <p:nvPr/>
        </p:nvSpPr>
        <p:spPr>
          <a:xfrm>
            <a:off x="8673548" y="7315201"/>
            <a:ext cx="3631095" cy="2826578"/>
          </a:xfrm>
          <a:prstGeom prst="noSmoking">
            <a:avLst>
              <a:gd name="adj" fmla="val 1258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3565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E66BA-0545-4224-9D59-F7B661431419}"/>
              </a:ext>
            </a:extLst>
          </p:cNvPr>
          <p:cNvSpPr>
            <a:spLocks noGrp="1"/>
          </p:cNvSpPr>
          <p:nvPr>
            <p:ph type="title"/>
          </p:nvPr>
        </p:nvSpPr>
        <p:spPr>
          <a:xfrm>
            <a:off x="1016000" y="457200"/>
            <a:ext cx="18497798" cy="1905495"/>
          </a:xfrm>
        </p:spPr>
        <p:txBody>
          <a:bodyPr>
            <a:normAutofit/>
          </a:bodyPr>
          <a:lstStyle/>
          <a:p>
            <a:r>
              <a:rPr lang="en-US" sz="5400"/>
              <a:t>HPE 2018 US Solution Provider of the Year</a:t>
            </a:r>
          </a:p>
        </p:txBody>
      </p:sp>
      <p:pic>
        <p:nvPicPr>
          <p:cNvPr id="4" name="Picture 3">
            <a:extLst>
              <a:ext uri="{FF2B5EF4-FFF2-40B4-BE49-F238E27FC236}">
                <a16:creationId xmlns:a16="http://schemas.microsoft.com/office/drawing/2014/main" id="{93F7103D-CAE4-4E29-8DEE-055E5A8EE664}"/>
              </a:ext>
            </a:extLst>
          </p:cNvPr>
          <p:cNvPicPr>
            <a:picLocks noChangeAspect="1"/>
          </p:cNvPicPr>
          <p:nvPr/>
        </p:nvPicPr>
        <p:blipFill>
          <a:blip r:embed="rId3"/>
          <a:stretch>
            <a:fillRect/>
          </a:stretch>
        </p:blipFill>
        <p:spPr>
          <a:xfrm>
            <a:off x="1086992" y="2114600"/>
            <a:ext cx="11296650" cy="8410575"/>
          </a:xfrm>
          <a:prstGeom prst="rect">
            <a:avLst/>
          </a:prstGeom>
        </p:spPr>
      </p:pic>
      <p:sp>
        <p:nvSpPr>
          <p:cNvPr id="5" name="Rectangle 4">
            <a:extLst>
              <a:ext uri="{FF2B5EF4-FFF2-40B4-BE49-F238E27FC236}">
                <a16:creationId xmlns:a16="http://schemas.microsoft.com/office/drawing/2014/main" id="{BF84A85D-1B0A-4F25-BC10-877541E00C51}"/>
              </a:ext>
            </a:extLst>
          </p:cNvPr>
          <p:cNvSpPr/>
          <p:nvPr/>
        </p:nvSpPr>
        <p:spPr>
          <a:xfrm>
            <a:off x="3953986" y="10788134"/>
            <a:ext cx="1303344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Arial" panose="020B0604020202020204"/>
                <a:ea typeface="+mn-ea"/>
                <a:cs typeface="+mn-cs"/>
              </a:rPr>
              <a:t>https://www.dasher.com/news/dasher-technologies-wins-hewlett-packard-enterprise-partner-of-the-year-award/</a:t>
            </a:r>
          </a:p>
        </p:txBody>
      </p:sp>
      <p:pic>
        <p:nvPicPr>
          <p:cNvPr id="6" name="Picture 4" descr="HPE Bay Area Partner">
            <a:extLst>
              <a:ext uri="{FF2B5EF4-FFF2-40B4-BE49-F238E27FC236}">
                <a16:creationId xmlns:a16="http://schemas.microsoft.com/office/drawing/2014/main" id="{24B8EAD1-E14B-4C1B-98C3-A90E3E305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85072" y="2117800"/>
            <a:ext cx="6528726" cy="34563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ruba Bay Area Partner Platinum">
            <a:extLst>
              <a:ext uri="{FF2B5EF4-FFF2-40B4-BE49-F238E27FC236}">
                <a16:creationId xmlns:a16="http://schemas.microsoft.com/office/drawing/2014/main" id="{0B7FD400-5441-4727-BBC6-F0C229F503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8312" y="6214962"/>
            <a:ext cx="6528726" cy="3460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876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A1D787-04C1-4DF5-B225-226EFF4B43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2001" y="967730"/>
            <a:ext cx="10475997" cy="9494539"/>
          </a:xfrm>
          <a:prstGeom prst="rect">
            <a:avLst/>
          </a:prstGeom>
        </p:spPr>
      </p:pic>
      <p:sp>
        <p:nvSpPr>
          <p:cNvPr id="8" name="TextBox 7">
            <a:extLst>
              <a:ext uri="{FF2B5EF4-FFF2-40B4-BE49-F238E27FC236}">
                <a16:creationId xmlns:a16="http://schemas.microsoft.com/office/drawing/2014/main" id="{AEC46B9E-5F02-44FC-8ED3-F3C2D57C7E7B}"/>
              </a:ext>
            </a:extLst>
          </p:cNvPr>
          <p:cNvSpPr txBox="1"/>
          <p:nvPr/>
        </p:nvSpPr>
        <p:spPr>
          <a:xfrm>
            <a:off x="1222221" y="2402632"/>
            <a:ext cx="32491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 years</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of experience, woman-owned business</a:t>
            </a:r>
          </a:p>
        </p:txBody>
      </p:sp>
      <p:pic>
        <p:nvPicPr>
          <p:cNvPr id="9" name="Picture 8">
            <a:extLst>
              <a:ext uri="{FF2B5EF4-FFF2-40B4-BE49-F238E27FC236}">
                <a16:creationId xmlns:a16="http://schemas.microsoft.com/office/drawing/2014/main" id="{B0FA3191-9423-4BB5-8FE4-DC5ACF2F340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5443" t="51308" r="35443" b="-3616"/>
          <a:stretch/>
        </p:blipFill>
        <p:spPr>
          <a:xfrm>
            <a:off x="2018702" y="1202611"/>
            <a:ext cx="1368151" cy="1175826"/>
          </a:xfrm>
          <a:prstGeom prst="rect">
            <a:avLst/>
          </a:prstGeom>
        </p:spPr>
      </p:pic>
      <p:sp>
        <p:nvSpPr>
          <p:cNvPr id="11" name="TextBox 10">
            <a:extLst>
              <a:ext uri="{FF2B5EF4-FFF2-40B4-BE49-F238E27FC236}">
                <a16:creationId xmlns:a16="http://schemas.microsoft.com/office/drawing/2014/main" id="{102568AE-5388-4862-9025-0C710A47BDAB}"/>
              </a:ext>
            </a:extLst>
          </p:cNvPr>
          <p:cNvSpPr txBox="1"/>
          <p:nvPr/>
        </p:nvSpPr>
        <p:spPr>
          <a:xfrm>
            <a:off x="531207" y="5498976"/>
            <a:ext cx="32491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Fully equipped </a:t>
            </a:r>
            <a:r>
              <a:rPr kumimoji="0" lang="en-US" sz="2000" b="0"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demo lab </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 proof-of-concept and trails</a:t>
            </a:r>
          </a:p>
        </p:txBody>
      </p:sp>
      <p:pic>
        <p:nvPicPr>
          <p:cNvPr id="12" name="Picture 11">
            <a:extLst>
              <a:ext uri="{FF2B5EF4-FFF2-40B4-BE49-F238E27FC236}">
                <a16:creationId xmlns:a16="http://schemas.microsoft.com/office/drawing/2014/main" id="{212C9F66-1695-4970-B34C-A33EACFA2A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2271" r="-5552" b="52892"/>
          <a:stretch/>
        </p:blipFill>
        <p:spPr>
          <a:xfrm>
            <a:off x="1471707" y="4440030"/>
            <a:ext cx="1093989" cy="1058946"/>
          </a:xfrm>
          <a:prstGeom prst="rect">
            <a:avLst/>
          </a:prstGeom>
        </p:spPr>
      </p:pic>
      <p:sp>
        <p:nvSpPr>
          <p:cNvPr id="13" name="TextBox 12">
            <a:extLst>
              <a:ext uri="{FF2B5EF4-FFF2-40B4-BE49-F238E27FC236}">
                <a16:creationId xmlns:a16="http://schemas.microsoft.com/office/drawing/2014/main" id="{16D993EC-913A-45AF-A387-4BD6AEC3BC26}"/>
              </a:ext>
            </a:extLst>
          </p:cNvPr>
          <p:cNvSpPr txBox="1"/>
          <p:nvPr/>
        </p:nvSpPr>
        <p:spPr>
          <a:xfrm>
            <a:off x="1222221" y="8967554"/>
            <a:ext cx="32491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International</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logistics &amp; remote services</a:t>
            </a:r>
          </a:p>
        </p:txBody>
      </p:sp>
      <p:pic>
        <p:nvPicPr>
          <p:cNvPr id="14" name="Picture 13">
            <a:extLst>
              <a:ext uri="{FF2B5EF4-FFF2-40B4-BE49-F238E27FC236}">
                <a16:creationId xmlns:a16="http://schemas.microsoft.com/office/drawing/2014/main" id="{0C5E5B26-14F7-4382-9E1E-299633D3DDD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2828" t="56508" r="8057" b="-3616"/>
          <a:stretch/>
        </p:blipFill>
        <p:spPr>
          <a:xfrm>
            <a:off x="2018702" y="7776386"/>
            <a:ext cx="1368151" cy="1058946"/>
          </a:xfrm>
          <a:prstGeom prst="rect">
            <a:avLst/>
          </a:prstGeom>
        </p:spPr>
      </p:pic>
      <p:sp>
        <p:nvSpPr>
          <p:cNvPr id="15" name="TextBox 14">
            <a:extLst>
              <a:ext uri="{FF2B5EF4-FFF2-40B4-BE49-F238E27FC236}">
                <a16:creationId xmlns:a16="http://schemas.microsoft.com/office/drawing/2014/main" id="{F6121884-6265-400E-AE9F-50544BD2D626}"/>
              </a:ext>
            </a:extLst>
          </p:cNvPr>
          <p:cNvSpPr txBox="1"/>
          <p:nvPr/>
        </p:nvSpPr>
        <p:spPr>
          <a:xfrm>
            <a:off x="16009060" y="5341868"/>
            <a:ext cx="32491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Integration center</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enables configuration and pre-assembly</a:t>
            </a:r>
          </a:p>
        </p:txBody>
      </p:sp>
      <p:pic>
        <p:nvPicPr>
          <p:cNvPr id="16" name="Picture 15">
            <a:extLst>
              <a:ext uri="{FF2B5EF4-FFF2-40B4-BE49-F238E27FC236}">
                <a16:creationId xmlns:a16="http://schemas.microsoft.com/office/drawing/2014/main" id="{76955E82-109B-455D-A0C1-06DFEAB604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339" t="51308" r="62547" b="-3616"/>
          <a:stretch/>
        </p:blipFill>
        <p:spPr>
          <a:xfrm>
            <a:off x="17257182" y="4166576"/>
            <a:ext cx="1368151" cy="1175826"/>
          </a:xfrm>
          <a:prstGeom prst="rect">
            <a:avLst/>
          </a:prstGeom>
        </p:spPr>
      </p:pic>
      <p:sp>
        <p:nvSpPr>
          <p:cNvPr id="17" name="TextBox 16">
            <a:extLst>
              <a:ext uri="{FF2B5EF4-FFF2-40B4-BE49-F238E27FC236}">
                <a16:creationId xmlns:a16="http://schemas.microsoft.com/office/drawing/2014/main" id="{17BFA91A-034E-4C71-B711-D0249F9EA1E0}"/>
              </a:ext>
            </a:extLst>
          </p:cNvPr>
          <p:cNvSpPr txBox="1"/>
          <p:nvPr/>
        </p:nvSpPr>
        <p:spPr>
          <a:xfrm>
            <a:off x="15470938" y="2362559"/>
            <a:ext cx="32491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2-to-1</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engineer-to-account executive ratio</a:t>
            </a:r>
          </a:p>
        </p:txBody>
      </p:sp>
      <p:pic>
        <p:nvPicPr>
          <p:cNvPr id="18" name="Picture 17">
            <a:extLst>
              <a:ext uri="{FF2B5EF4-FFF2-40B4-BE49-F238E27FC236}">
                <a16:creationId xmlns:a16="http://schemas.microsoft.com/office/drawing/2014/main" id="{4BF5AA05-E0AB-41FA-BFBB-D64BA223570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9274" r="17445" b="52892"/>
          <a:stretch/>
        </p:blipFill>
        <p:spPr>
          <a:xfrm>
            <a:off x="16539645" y="1319491"/>
            <a:ext cx="1093989" cy="1058946"/>
          </a:xfrm>
          <a:prstGeom prst="rect">
            <a:avLst/>
          </a:prstGeom>
        </p:spPr>
      </p:pic>
      <p:sp>
        <p:nvSpPr>
          <p:cNvPr id="21" name="TextBox 20">
            <a:extLst>
              <a:ext uri="{FF2B5EF4-FFF2-40B4-BE49-F238E27FC236}">
                <a16:creationId xmlns:a16="http://schemas.microsoft.com/office/drawing/2014/main" id="{2D02FA2D-CFFC-4D00-A0E4-96EE24757132}"/>
              </a:ext>
            </a:extLst>
          </p:cNvPr>
          <p:cNvSpPr txBox="1"/>
          <p:nvPr/>
        </p:nvSpPr>
        <p:spPr>
          <a:xfrm>
            <a:off x="15736562" y="8673838"/>
            <a:ext cx="32491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Vendor </a:t>
            </a:r>
            <a:r>
              <a:rPr kumimoji="0" lang="en-US" sz="2000" b="0"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agnostic </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approach, let Dasher be your </a:t>
            </a:r>
            <a:r>
              <a:rPr kumimoji="0" lang="en-US" sz="2000" b="0" i="0" u="sng"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advisor</a:t>
            </a:r>
          </a:p>
        </p:txBody>
      </p:sp>
      <p:pic>
        <p:nvPicPr>
          <p:cNvPr id="22" name="Picture 21">
            <a:extLst>
              <a:ext uri="{FF2B5EF4-FFF2-40B4-BE49-F238E27FC236}">
                <a16:creationId xmlns:a16="http://schemas.microsoft.com/office/drawing/2014/main" id="{73FEEF5F-A893-41C4-931B-0CCC2A06278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6719" b="63732"/>
          <a:stretch/>
        </p:blipFill>
        <p:spPr>
          <a:xfrm>
            <a:off x="16814142" y="7714017"/>
            <a:ext cx="1093989" cy="815279"/>
          </a:xfrm>
          <a:prstGeom prst="rect">
            <a:avLst/>
          </a:prstGeom>
        </p:spPr>
      </p:pic>
      <p:sp>
        <p:nvSpPr>
          <p:cNvPr id="23" name="TextBox 22">
            <a:extLst>
              <a:ext uri="{FF2B5EF4-FFF2-40B4-BE49-F238E27FC236}">
                <a16:creationId xmlns:a16="http://schemas.microsoft.com/office/drawing/2014/main" id="{2FC8A17A-94EC-4597-AAF8-3833188B5C24}"/>
              </a:ext>
            </a:extLst>
          </p:cNvPr>
          <p:cNvSpPr txBox="1"/>
          <p:nvPr/>
        </p:nvSpPr>
        <p:spPr>
          <a:xfrm>
            <a:off x="15270027" y="354393"/>
            <a:ext cx="4968552" cy="707886"/>
          </a:xfrm>
          <a:prstGeom prst="rect">
            <a:avLst/>
          </a:prstGeom>
          <a:noFill/>
        </p:spPr>
        <p:txBody>
          <a:bodyPr wrap="square" rtlCol="0">
            <a:spAutoFit/>
          </a:bodyPr>
          <a:lstStyle/>
          <a:p>
            <a:pPr defTabSz="914418">
              <a:spcBef>
                <a:spcPct val="0"/>
              </a:spcBef>
              <a:defRPr/>
            </a:pPr>
            <a:r>
              <a:rPr lang="en-US" sz="4000">
                <a:solidFill>
                  <a:srgbClr val="0000FF"/>
                </a:solidFill>
                <a:latin typeface="DIN 2014"/>
                <a:ea typeface="+mj-ea"/>
                <a:cs typeface="+mj-cs"/>
              </a:rPr>
              <a:t>We take IT personally</a:t>
            </a:r>
          </a:p>
        </p:txBody>
      </p:sp>
      <p:sp>
        <p:nvSpPr>
          <p:cNvPr id="19" name="Title 1">
            <a:extLst>
              <a:ext uri="{FF2B5EF4-FFF2-40B4-BE49-F238E27FC236}">
                <a16:creationId xmlns:a16="http://schemas.microsoft.com/office/drawing/2014/main" id="{6729E2A4-8CCA-4488-A09B-FFDEADA630B7}"/>
              </a:ext>
            </a:extLst>
          </p:cNvPr>
          <p:cNvSpPr txBox="1">
            <a:spLocks/>
          </p:cNvSpPr>
          <p:nvPr/>
        </p:nvSpPr>
        <p:spPr>
          <a:xfrm>
            <a:off x="294905" y="315011"/>
            <a:ext cx="7632848" cy="70788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18"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00FF"/>
                </a:solidFill>
                <a:effectLst/>
                <a:uLnTx/>
                <a:uFillTx/>
                <a:latin typeface="DIN 2014"/>
              </a:rPr>
              <a:t>Value Added </a:t>
            </a:r>
            <a:r>
              <a:rPr kumimoji="0" lang="en-US" sz="4000" b="0" i="0" u="sng" strike="noStrike" kern="1200" cap="none" spc="0" normalizeH="0" baseline="0" noProof="0">
                <a:ln>
                  <a:noFill/>
                </a:ln>
                <a:solidFill>
                  <a:srgbClr val="0000FF"/>
                </a:solidFill>
                <a:effectLst/>
                <a:uLnTx/>
                <a:uFillTx/>
                <a:latin typeface="DIN 2014"/>
              </a:rPr>
              <a:t>Resource</a:t>
            </a:r>
          </a:p>
        </p:txBody>
      </p:sp>
    </p:spTree>
    <p:extLst>
      <p:ext uri="{BB962C8B-B14F-4D97-AF65-F5344CB8AC3E}">
        <p14:creationId xmlns:p14="http://schemas.microsoft.com/office/powerpoint/2010/main" val="686682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EB64-0FC4-4238-BA7B-81336825EB23}"/>
              </a:ext>
            </a:extLst>
          </p:cNvPr>
          <p:cNvSpPr>
            <a:spLocks noGrp="1"/>
          </p:cNvSpPr>
          <p:nvPr>
            <p:ph type="title"/>
          </p:nvPr>
        </p:nvSpPr>
        <p:spPr/>
        <p:txBody>
          <a:bodyPr/>
          <a:lstStyle/>
          <a:p>
            <a:r>
              <a:rPr lang="en-US">
                <a:latin typeface="DIN 2014"/>
              </a:rPr>
              <a:t>Executive Summary – Dasher Services</a:t>
            </a:r>
          </a:p>
        </p:txBody>
      </p:sp>
      <p:sp>
        <p:nvSpPr>
          <p:cNvPr id="3" name="Content Placeholder 2">
            <a:extLst>
              <a:ext uri="{FF2B5EF4-FFF2-40B4-BE49-F238E27FC236}">
                <a16:creationId xmlns:a16="http://schemas.microsoft.com/office/drawing/2014/main" id="{8CBF9436-F134-4ECB-82B6-312CFDC85167}"/>
              </a:ext>
            </a:extLst>
          </p:cNvPr>
          <p:cNvSpPr>
            <a:spLocks noGrp="1"/>
          </p:cNvSpPr>
          <p:nvPr>
            <p:ph idx="1"/>
          </p:nvPr>
        </p:nvSpPr>
        <p:spPr>
          <a:xfrm>
            <a:off x="1016000" y="2330624"/>
            <a:ext cx="18288000" cy="8766810"/>
          </a:xfrm>
        </p:spPr>
        <p:txBody>
          <a:bodyPr>
            <a:normAutofit fontScale="92500" lnSpcReduction="10000"/>
          </a:bodyPr>
          <a:lstStyle/>
          <a:p>
            <a:r>
              <a:rPr lang="en-US">
                <a:latin typeface="Open Sans" panose="020B0606030504020204" pitchFamily="34" charset="0"/>
                <a:ea typeface="Open Sans" panose="020B0606030504020204" pitchFamily="34" charset="0"/>
                <a:cs typeface="Open Sans" panose="020B0606030504020204" pitchFamily="34" charset="0"/>
              </a:rPr>
              <a:t>Enterprise and Data Center Networking to securely connect your staff with your other offices and the internet</a:t>
            </a:r>
          </a:p>
          <a:p>
            <a:pPr lvl="1"/>
            <a:r>
              <a:rPr lang="en-US">
                <a:latin typeface="Open Sans" panose="020B0606030504020204" pitchFamily="34" charset="0"/>
                <a:ea typeface="Open Sans" panose="020B0606030504020204" pitchFamily="34" charset="0"/>
                <a:cs typeface="Open Sans" panose="020B0606030504020204" pitchFamily="34" charset="0"/>
              </a:rPr>
              <a:t>Assessment, Architecture and Implementation of LAN, WAN, Wired and Wireless Solutions</a:t>
            </a:r>
          </a:p>
          <a:p>
            <a:pPr lvl="1"/>
            <a:r>
              <a:rPr lang="en-US">
                <a:latin typeface="Open Sans" panose="020B0606030504020204" pitchFamily="34" charset="0"/>
                <a:ea typeface="Open Sans" panose="020B0606030504020204" pitchFamily="34" charset="0"/>
                <a:cs typeface="Open Sans" panose="020B0606030504020204" pitchFamily="34" charset="0"/>
              </a:rPr>
              <a:t>Enterprise Wireless and Wired NAC Solutions Based on Aruba ClearPass </a:t>
            </a:r>
          </a:p>
          <a:p>
            <a:pPr lvl="1"/>
            <a:r>
              <a:rPr lang="en-US">
                <a:latin typeface="Open Sans" panose="020B0606030504020204" pitchFamily="34" charset="0"/>
                <a:ea typeface="Open Sans" panose="020B0606030504020204" pitchFamily="34" charset="0"/>
                <a:cs typeface="Open Sans" panose="020B0606030504020204" pitchFamily="34" charset="0"/>
              </a:rPr>
              <a:t>SD-WAN Solutions to lower connectivity costs and increase reliability and QOS</a:t>
            </a:r>
          </a:p>
          <a:p>
            <a:pPr lvl="1"/>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CyberSecurity Solutions</a:t>
            </a:r>
          </a:p>
          <a:p>
            <a:pPr lvl="1"/>
            <a:r>
              <a:rPr lang="en-US">
                <a:latin typeface="Open Sans" panose="020B0606030504020204" pitchFamily="34" charset="0"/>
                <a:ea typeface="Open Sans" panose="020B0606030504020204" pitchFamily="34" charset="0"/>
                <a:cs typeface="Open Sans" panose="020B0606030504020204" pitchFamily="34" charset="0"/>
              </a:rPr>
              <a:t>Based on the CIS Top 20 Protocols Dasher can Assess, Architect and Deliver Comprehensive CyberSecurity Solutions</a:t>
            </a:r>
          </a:p>
          <a:p>
            <a:pPr lvl="1"/>
            <a:r>
              <a:rPr lang="en-US">
                <a:latin typeface="Open Sans" panose="020B0606030504020204" pitchFamily="34" charset="0"/>
                <a:ea typeface="Open Sans" panose="020B0606030504020204" pitchFamily="34" charset="0"/>
                <a:cs typeface="Open Sans" panose="020B0606030504020204" pitchFamily="34" charset="0"/>
              </a:rPr>
              <a:t>Next Generation Firewall </a:t>
            </a:r>
          </a:p>
          <a:p>
            <a:pPr lvl="1"/>
            <a:r>
              <a:rPr lang="en-US">
                <a:latin typeface="Open Sans" panose="020B0606030504020204" pitchFamily="34" charset="0"/>
                <a:ea typeface="Open Sans" panose="020B0606030504020204" pitchFamily="34" charset="0"/>
                <a:cs typeface="Open Sans" panose="020B0606030504020204" pitchFamily="34" charset="0"/>
              </a:rPr>
              <a:t>Cloud Workload Security</a:t>
            </a:r>
          </a:p>
          <a:p>
            <a:pPr lvl="1"/>
            <a:r>
              <a:rPr lang="en-US">
                <a:latin typeface="Open Sans" panose="020B0606030504020204" pitchFamily="34" charset="0"/>
                <a:ea typeface="Open Sans" panose="020B0606030504020204" pitchFamily="34" charset="0"/>
                <a:cs typeface="Open Sans" panose="020B0606030504020204" pitchFamily="34" charset="0"/>
              </a:rPr>
              <a:t>Vulnerability and Penetration Testing </a:t>
            </a:r>
          </a:p>
          <a:p>
            <a:pPr lvl="1"/>
            <a:r>
              <a:rPr lang="en-US">
                <a:latin typeface="Open Sans" panose="020B0606030504020204" pitchFamily="34" charset="0"/>
                <a:ea typeface="Open Sans" panose="020B0606030504020204" pitchFamily="34" charset="0"/>
                <a:cs typeface="Open Sans" panose="020B0606030504020204" pitchFamily="34" charset="0"/>
              </a:rPr>
              <a:t>Network and User Visibility and Management (UEBA)</a:t>
            </a:r>
          </a:p>
          <a:p>
            <a:pPr lvl="1"/>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Cloud Services </a:t>
            </a:r>
          </a:p>
          <a:p>
            <a:pPr lvl="1"/>
            <a:r>
              <a:rPr lang="en-US">
                <a:latin typeface="Open Sans" panose="020B0606030504020204" pitchFamily="34" charset="0"/>
                <a:ea typeface="Open Sans" panose="020B0606030504020204" pitchFamily="34" charset="0"/>
                <a:cs typeface="Open Sans" panose="020B0606030504020204" pitchFamily="34" charset="0"/>
              </a:rPr>
              <a:t>Design Infrastructure and Security Solutions for the Public Cloud just like we have been doing for Private Clouds for 20 years</a:t>
            </a:r>
          </a:p>
          <a:p>
            <a:pPr lvl="1"/>
            <a:r>
              <a:rPr lang="en-US">
                <a:latin typeface="Open Sans" panose="020B0606030504020204" pitchFamily="34" charset="0"/>
                <a:ea typeface="Open Sans" panose="020B0606030504020204" pitchFamily="34" charset="0"/>
                <a:cs typeface="Open Sans" panose="020B0606030504020204" pitchFamily="34" charset="0"/>
              </a:rPr>
              <a:t>Leverage cloud solutions offered by leading IT vendors for Cybersecurity and storage</a:t>
            </a:r>
          </a:p>
          <a:p>
            <a:pPr lvl="1"/>
            <a:r>
              <a:rPr lang="en-US">
                <a:latin typeface="Open Sans" panose="020B0606030504020204" pitchFamily="34" charset="0"/>
                <a:ea typeface="Open Sans" panose="020B0606030504020204" pitchFamily="34" charset="0"/>
                <a:cs typeface="Open Sans" panose="020B0606030504020204" pitchFamily="34" charset="0"/>
              </a:rPr>
              <a:t>Move from server virtualization to workload virtualization (containers)</a:t>
            </a:r>
          </a:p>
          <a:p>
            <a:pPr lvl="1"/>
            <a:r>
              <a:rPr lang="en-US">
                <a:latin typeface="Open Sans" panose="020B0606030504020204" pitchFamily="34" charset="0"/>
                <a:ea typeface="Open Sans" panose="020B0606030504020204" pitchFamily="34" charset="0"/>
                <a:cs typeface="Open Sans" panose="020B0606030504020204" pitchFamily="34" charset="0"/>
              </a:rPr>
              <a:t>Architect Hybrid IT Solutions leveraging Public and Private Clouds</a:t>
            </a:r>
          </a:p>
          <a:p>
            <a:pPr lvl="1"/>
            <a:endParaRPr lang="en-US">
              <a:latin typeface="Open Sans" panose="020B0606030504020204" pitchFamily="34" charset="0"/>
              <a:ea typeface="Open Sans" panose="020B0606030504020204" pitchFamily="34" charset="0"/>
              <a:cs typeface="Open Sans" panose="020B0606030504020204" pitchFamily="34" charset="0"/>
            </a:endParaRPr>
          </a:p>
          <a:p>
            <a:r>
              <a:rPr lang="en-US">
                <a:latin typeface="Open Sans" panose="020B0606030504020204" pitchFamily="34" charset="0"/>
                <a:ea typeface="Open Sans" panose="020B0606030504020204" pitchFamily="34" charset="0"/>
                <a:cs typeface="Open Sans" panose="020B0606030504020204" pitchFamily="34" charset="0"/>
              </a:rPr>
              <a:t>Scalable Server and Storage Solutions</a:t>
            </a:r>
          </a:p>
          <a:p>
            <a:pPr lvl="1"/>
            <a:r>
              <a:rPr lang="en-US">
                <a:latin typeface="Open Sans" panose="020B0606030504020204" pitchFamily="34" charset="0"/>
                <a:ea typeface="Open Sans" panose="020B0606030504020204" pitchFamily="34" charset="0"/>
                <a:cs typeface="Open Sans" panose="020B0606030504020204" pitchFamily="34" charset="0"/>
              </a:rPr>
              <a:t>High Performance computing solutions based on scale-out compute and AI and Machine Learning Technologies such as GPU</a:t>
            </a:r>
          </a:p>
          <a:p>
            <a:pPr lvl="1"/>
            <a:r>
              <a:rPr lang="en-US">
                <a:latin typeface="Open Sans" panose="020B0606030504020204" pitchFamily="34" charset="0"/>
                <a:ea typeface="Open Sans" panose="020B0606030504020204" pitchFamily="34" charset="0"/>
                <a:cs typeface="Open Sans" panose="020B0606030504020204" pitchFamily="34" charset="0"/>
              </a:rPr>
              <a:t>Next generation Flash and NVME based Storage including Software Defined Storage Solutions</a:t>
            </a:r>
          </a:p>
          <a:p>
            <a:pPr lvl="1"/>
            <a:r>
              <a:rPr lang="en-US">
                <a:latin typeface="Open Sans" panose="020B0606030504020204" pitchFamily="34" charset="0"/>
                <a:ea typeface="Open Sans" panose="020B0606030504020204" pitchFamily="34" charset="0"/>
                <a:cs typeface="Open Sans" panose="020B0606030504020204" pitchFamily="34" charset="0"/>
              </a:rPr>
              <a:t>Hyper Converged and Virtualized Solutions</a:t>
            </a:r>
          </a:p>
          <a:p>
            <a:pPr lvl="1"/>
            <a:r>
              <a:rPr lang="en-US">
                <a:latin typeface="Open Sans" panose="020B0606030504020204" pitchFamily="34" charset="0"/>
                <a:ea typeface="Open Sans" panose="020B0606030504020204" pitchFamily="34" charset="0"/>
                <a:cs typeface="Open Sans" panose="020B0606030504020204" pitchFamily="34" charset="0"/>
              </a:rPr>
              <a:t>Backup and Recovery Solutions include BC/DR Solutions</a:t>
            </a:r>
          </a:p>
          <a:p>
            <a:pPr lvl="1"/>
            <a:endParaRPr lang="en-US"/>
          </a:p>
        </p:txBody>
      </p:sp>
    </p:spTree>
    <p:extLst>
      <p:ext uri="{BB962C8B-B14F-4D97-AF65-F5344CB8AC3E}">
        <p14:creationId xmlns:p14="http://schemas.microsoft.com/office/powerpoint/2010/main" val="3643094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E96F42-4ACA-408C-90EE-78CB0ED10302}"/>
              </a:ext>
            </a:extLst>
          </p:cNvPr>
          <p:cNvSpPr>
            <a:spLocks noGrp="1"/>
          </p:cNvSpPr>
          <p:nvPr>
            <p:ph type="title"/>
          </p:nvPr>
        </p:nvSpPr>
        <p:spPr>
          <a:xfrm>
            <a:off x="1016000" y="40201"/>
            <a:ext cx="18288000" cy="1623918"/>
          </a:xfrm>
        </p:spPr>
        <p:txBody>
          <a:bodyPr/>
          <a:lstStyle/>
          <a:p>
            <a:r>
              <a:rPr lang="en-US"/>
              <a:t>Dasher’s Engineering Organization </a:t>
            </a:r>
          </a:p>
        </p:txBody>
      </p:sp>
      <p:sp>
        <p:nvSpPr>
          <p:cNvPr id="12" name="Rectangle 11">
            <a:extLst>
              <a:ext uri="{FF2B5EF4-FFF2-40B4-BE49-F238E27FC236}">
                <a16:creationId xmlns:a16="http://schemas.microsoft.com/office/drawing/2014/main" id="{8E3EFAD2-F50F-4427-8F88-68B179FB45BE}"/>
              </a:ext>
            </a:extLst>
          </p:cNvPr>
          <p:cNvSpPr/>
          <p:nvPr/>
        </p:nvSpPr>
        <p:spPr>
          <a:xfrm>
            <a:off x="14656731" y="3222946"/>
            <a:ext cx="2664296" cy="1072766"/>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Carol Swink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Sr. 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408.819.1121</a:t>
            </a:r>
          </a:p>
        </p:txBody>
      </p:sp>
      <p:sp>
        <p:nvSpPr>
          <p:cNvPr id="14" name="Rectangle 13">
            <a:extLst>
              <a:ext uri="{FF2B5EF4-FFF2-40B4-BE49-F238E27FC236}">
                <a16:creationId xmlns:a16="http://schemas.microsoft.com/office/drawing/2014/main" id="{6E265833-0A89-4BEF-8B52-ABB2D98323ED}"/>
              </a:ext>
            </a:extLst>
          </p:cNvPr>
          <p:cNvSpPr/>
          <p:nvPr/>
        </p:nvSpPr>
        <p:spPr>
          <a:xfrm>
            <a:off x="14656731" y="5665825"/>
            <a:ext cx="2664296" cy="1120057"/>
          </a:xfrm>
          <a:prstGeom prst="rect">
            <a:avLst/>
          </a:prstGeom>
          <a:solidFill>
            <a:schemeClr val="accent6">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Sean Vo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301.606.0426</a:t>
            </a:r>
          </a:p>
        </p:txBody>
      </p:sp>
      <p:sp>
        <p:nvSpPr>
          <p:cNvPr id="17" name="Rectangle 16">
            <a:extLst>
              <a:ext uri="{FF2B5EF4-FFF2-40B4-BE49-F238E27FC236}">
                <a16:creationId xmlns:a16="http://schemas.microsoft.com/office/drawing/2014/main" id="{C900ADB1-F0B9-431A-9F6E-1FAC33DD304E}"/>
              </a:ext>
            </a:extLst>
          </p:cNvPr>
          <p:cNvSpPr/>
          <p:nvPr/>
        </p:nvSpPr>
        <p:spPr>
          <a:xfrm>
            <a:off x="3053984" y="5709541"/>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Brynden Hutmacher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Sr. Solution Engineer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831.239.9313</a:t>
            </a:r>
          </a:p>
        </p:txBody>
      </p:sp>
      <p:sp>
        <p:nvSpPr>
          <p:cNvPr id="18" name="Rectangle 17">
            <a:extLst>
              <a:ext uri="{FF2B5EF4-FFF2-40B4-BE49-F238E27FC236}">
                <a16:creationId xmlns:a16="http://schemas.microsoft.com/office/drawing/2014/main" id="{4B2BB8B1-E746-4093-8CF7-2D3531788388}"/>
              </a:ext>
            </a:extLst>
          </p:cNvPr>
          <p:cNvSpPr/>
          <p:nvPr/>
        </p:nvSpPr>
        <p:spPr>
          <a:xfrm>
            <a:off x="1632595" y="6953986"/>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Denis Kazakov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Solution Engineer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408.497.5115</a:t>
            </a:r>
          </a:p>
        </p:txBody>
      </p:sp>
      <p:sp>
        <p:nvSpPr>
          <p:cNvPr id="20" name="Rectangle 19">
            <a:extLst>
              <a:ext uri="{FF2B5EF4-FFF2-40B4-BE49-F238E27FC236}">
                <a16:creationId xmlns:a16="http://schemas.microsoft.com/office/drawing/2014/main" id="{A71DE9B8-D241-4695-8540-BA2FE6C54A88}"/>
              </a:ext>
            </a:extLst>
          </p:cNvPr>
          <p:cNvSpPr/>
          <p:nvPr/>
        </p:nvSpPr>
        <p:spPr>
          <a:xfrm>
            <a:off x="17415798" y="3222945"/>
            <a:ext cx="2664296" cy="1072765"/>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Ashish Shah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Sr. 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408.409.2800</a:t>
            </a:r>
          </a:p>
        </p:txBody>
      </p:sp>
      <p:sp>
        <p:nvSpPr>
          <p:cNvPr id="22" name="Rectangle 21">
            <a:extLst>
              <a:ext uri="{FF2B5EF4-FFF2-40B4-BE49-F238E27FC236}">
                <a16:creationId xmlns:a16="http://schemas.microsoft.com/office/drawing/2014/main" id="{2A68F197-347E-45FB-91AE-4592E02D6D02}"/>
              </a:ext>
            </a:extLst>
          </p:cNvPr>
          <p:cNvSpPr/>
          <p:nvPr/>
        </p:nvSpPr>
        <p:spPr>
          <a:xfrm>
            <a:off x="223324" y="3200309"/>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Ryan Ollenburger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Sr. 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831.212.2207</a:t>
            </a:r>
          </a:p>
        </p:txBody>
      </p:sp>
      <p:sp>
        <p:nvSpPr>
          <p:cNvPr id="23" name="Rectangle 22">
            <a:extLst>
              <a:ext uri="{FF2B5EF4-FFF2-40B4-BE49-F238E27FC236}">
                <a16:creationId xmlns:a16="http://schemas.microsoft.com/office/drawing/2014/main" id="{9ADA822D-39C6-4C1B-9356-E8264A684754}"/>
              </a:ext>
            </a:extLst>
          </p:cNvPr>
          <p:cNvSpPr/>
          <p:nvPr/>
        </p:nvSpPr>
        <p:spPr>
          <a:xfrm>
            <a:off x="11886978" y="4414673"/>
            <a:ext cx="2664296" cy="1120057"/>
          </a:xfrm>
          <a:prstGeom prst="rect">
            <a:avLst/>
          </a:prstGeom>
          <a:solidFill>
            <a:schemeClr val="bg2">
              <a:lumMod val="60000"/>
              <a:lumOff val="40000"/>
            </a:schemeClr>
          </a:solidFill>
          <a:ln>
            <a:solidFill>
              <a:schemeClr val="bg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Kellen Christensen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Sr. 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205.707.1826</a:t>
            </a:r>
          </a:p>
        </p:txBody>
      </p:sp>
      <p:sp>
        <p:nvSpPr>
          <p:cNvPr id="25" name="Rectangle 24">
            <a:extLst>
              <a:ext uri="{FF2B5EF4-FFF2-40B4-BE49-F238E27FC236}">
                <a16:creationId xmlns:a16="http://schemas.microsoft.com/office/drawing/2014/main" id="{2C3235FC-6E59-4D07-A86B-D0368E56ED59}"/>
              </a:ext>
            </a:extLst>
          </p:cNvPr>
          <p:cNvSpPr/>
          <p:nvPr/>
        </p:nvSpPr>
        <p:spPr>
          <a:xfrm>
            <a:off x="11897664" y="3234594"/>
            <a:ext cx="2664296" cy="1072765"/>
          </a:xfrm>
          <a:prstGeom prst="rect">
            <a:avLst/>
          </a:prstGeom>
          <a:solidFill>
            <a:srgbClr val="A28DFF"/>
          </a:solidFill>
          <a:ln>
            <a:solidFill>
              <a:srgbClr val="A28D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Jeff Davitt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Sr. 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407.212.0319</a:t>
            </a:r>
          </a:p>
        </p:txBody>
      </p:sp>
      <p:sp>
        <p:nvSpPr>
          <p:cNvPr id="32" name="TextBox 31">
            <a:extLst>
              <a:ext uri="{FF2B5EF4-FFF2-40B4-BE49-F238E27FC236}">
                <a16:creationId xmlns:a16="http://schemas.microsoft.com/office/drawing/2014/main" id="{C9D987D0-F46E-4AEA-A73F-52786EBD4FE1}"/>
              </a:ext>
            </a:extLst>
          </p:cNvPr>
          <p:cNvSpPr txBox="1"/>
          <p:nvPr/>
        </p:nvSpPr>
        <p:spPr>
          <a:xfrm>
            <a:off x="16208671" y="245069"/>
            <a:ext cx="3636145" cy="1754326"/>
          </a:xfrm>
          <a:prstGeom prst="rect">
            <a:avLst/>
          </a:prstGeom>
          <a:solidFill>
            <a:schemeClr val="bg1"/>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39EBB"/>
                </a:solidFill>
                <a:effectLst/>
                <a:uLnTx/>
                <a:uFillTx/>
                <a:latin typeface="Arial" panose="020B0604020202020204"/>
                <a:ea typeface="+mn-ea"/>
                <a:cs typeface="+mn-cs"/>
              </a:rPr>
              <a:t>Key:</a:t>
            </a:r>
            <a:endParaRPr kumimoji="0" lang="en-US" sz="1800" b="0" i="0" u="none" strike="noStrike" kern="1200" cap="none" spc="0" normalizeH="0" baseline="0" noProof="0">
              <a:ln>
                <a:noFill/>
              </a:ln>
              <a:solidFill>
                <a:srgbClr val="139EBB"/>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9EBB"/>
                </a:solidFill>
                <a:effectLst/>
                <a:uLnTx/>
                <a:uFillTx/>
                <a:latin typeface="Arial" panose="020B0604020202020204"/>
                <a:ea typeface="+mn-ea"/>
                <a:cs typeface="+mn-cs"/>
              </a:rPr>
              <a:t>Campbell	    PNW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39EBB"/>
                </a:solidFill>
                <a:effectLst/>
                <a:uLnTx/>
                <a:uFillTx/>
                <a:latin typeface="Arial" panose="020B0604020202020204"/>
                <a:ea typeface="+mn-ea"/>
                <a:cs typeface="+mn-cs"/>
              </a:rPr>
              <a:t>SoCal  		    Florida             		      	first.last@dasher.com </a:t>
            </a:r>
          </a:p>
        </p:txBody>
      </p:sp>
      <p:sp>
        <p:nvSpPr>
          <p:cNvPr id="50" name="Rectangle 49">
            <a:extLst>
              <a:ext uri="{FF2B5EF4-FFF2-40B4-BE49-F238E27FC236}">
                <a16:creationId xmlns:a16="http://schemas.microsoft.com/office/drawing/2014/main" id="{F1689DB3-8130-43AE-BA1B-60ACDCFAE8AD}"/>
              </a:ext>
            </a:extLst>
          </p:cNvPr>
          <p:cNvSpPr/>
          <p:nvPr/>
        </p:nvSpPr>
        <p:spPr>
          <a:xfrm>
            <a:off x="17540180" y="573675"/>
            <a:ext cx="288794" cy="241269"/>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7AD4AA16-0727-464C-B796-3DE87E137A1A}"/>
              </a:ext>
            </a:extLst>
          </p:cNvPr>
          <p:cNvSpPr/>
          <p:nvPr/>
        </p:nvSpPr>
        <p:spPr>
          <a:xfrm>
            <a:off x="17540180" y="1093866"/>
            <a:ext cx="288794" cy="282496"/>
          </a:xfrm>
          <a:prstGeom prst="rect">
            <a:avLst/>
          </a:prstGeom>
          <a:solidFill>
            <a:schemeClr val="accent6">
              <a:lumMod val="20000"/>
              <a:lumOff val="80000"/>
            </a:schemeClr>
          </a:solidFill>
          <a:ln>
            <a:solidFill>
              <a:schemeClr val="accent6">
                <a:lumMod val="20000"/>
                <a:lumOff val="8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9CD21D71-0573-424F-9D94-BBAD3E6DAA81}"/>
              </a:ext>
            </a:extLst>
          </p:cNvPr>
          <p:cNvSpPr/>
          <p:nvPr/>
        </p:nvSpPr>
        <p:spPr>
          <a:xfrm>
            <a:off x="19285614" y="573674"/>
            <a:ext cx="288794" cy="241269"/>
          </a:xfrm>
          <a:prstGeom prst="rect">
            <a:avLst/>
          </a:prstGeom>
          <a:solidFill>
            <a:schemeClr val="bg2">
              <a:lumMod val="60000"/>
              <a:lumOff val="40000"/>
            </a:schemeClr>
          </a:solidFill>
          <a:ln>
            <a:solidFill>
              <a:schemeClr val="bg2">
                <a:lumMod val="40000"/>
                <a:lumOff val="6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Rectangle 52">
            <a:extLst>
              <a:ext uri="{FF2B5EF4-FFF2-40B4-BE49-F238E27FC236}">
                <a16:creationId xmlns:a16="http://schemas.microsoft.com/office/drawing/2014/main" id="{59FBA934-3A91-4238-9573-CB1F0A2D793E}"/>
              </a:ext>
            </a:extLst>
          </p:cNvPr>
          <p:cNvSpPr/>
          <p:nvPr/>
        </p:nvSpPr>
        <p:spPr>
          <a:xfrm>
            <a:off x="19294807" y="1079641"/>
            <a:ext cx="288794" cy="276999"/>
          </a:xfrm>
          <a:prstGeom prst="rect">
            <a:avLst/>
          </a:prstGeom>
          <a:solidFill>
            <a:schemeClr val="accent2">
              <a:lumMod val="20000"/>
              <a:lumOff val="80000"/>
            </a:schemeClr>
          </a:solidFill>
          <a:ln>
            <a:solidFill>
              <a:schemeClr val="accent2">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47C99D37-6A2F-4CEA-A00C-7D1C938D0224}"/>
              </a:ext>
            </a:extLst>
          </p:cNvPr>
          <p:cNvSpPr/>
          <p:nvPr/>
        </p:nvSpPr>
        <p:spPr>
          <a:xfrm>
            <a:off x="4397829" y="6953985"/>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Devin Valdez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Solution Engineer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408.497.9794</a:t>
            </a:r>
          </a:p>
        </p:txBody>
      </p:sp>
      <p:cxnSp>
        <p:nvCxnSpPr>
          <p:cNvPr id="73" name="Straight Connector 72">
            <a:extLst>
              <a:ext uri="{FF2B5EF4-FFF2-40B4-BE49-F238E27FC236}">
                <a16:creationId xmlns:a16="http://schemas.microsoft.com/office/drawing/2014/main" id="{E8732738-D67E-4AA8-925E-E9927516F461}"/>
              </a:ext>
            </a:extLst>
          </p:cNvPr>
          <p:cNvCxnSpPr>
            <a:cxnSpLocks/>
          </p:cNvCxnSpPr>
          <p:nvPr/>
        </p:nvCxnSpPr>
        <p:spPr>
          <a:xfrm>
            <a:off x="222896" y="11118278"/>
            <a:ext cx="0" cy="311722"/>
          </a:xfrm>
          <a:prstGeom prst="line">
            <a:avLst/>
          </a:prstGeom>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9F8B1182-F13F-4BA2-A815-1A342A537E8B}"/>
              </a:ext>
            </a:extLst>
          </p:cNvPr>
          <p:cNvSpPr/>
          <p:nvPr/>
        </p:nvSpPr>
        <p:spPr>
          <a:xfrm>
            <a:off x="3124621" y="1591868"/>
            <a:ext cx="2448272" cy="914400"/>
          </a:xfrm>
          <a:prstGeom prst="roundRect">
            <a:avLst/>
          </a:prstGeom>
          <a:solidFill>
            <a:schemeClr val="tx2"/>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Chris Saso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CTO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408.390.7276</a:t>
            </a:r>
          </a:p>
        </p:txBody>
      </p:sp>
      <p:sp>
        <p:nvSpPr>
          <p:cNvPr id="64" name="Rectangle 63">
            <a:extLst>
              <a:ext uri="{FF2B5EF4-FFF2-40B4-BE49-F238E27FC236}">
                <a16:creationId xmlns:a16="http://schemas.microsoft.com/office/drawing/2014/main" id="{4CD24556-FCEF-490C-993C-FE83E0AC928E}"/>
              </a:ext>
            </a:extLst>
          </p:cNvPr>
          <p:cNvSpPr/>
          <p:nvPr/>
        </p:nvSpPr>
        <p:spPr>
          <a:xfrm>
            <a:off x="3016609" y="3213027"/>
            <a:ext cx="2664296" cy="1120057"/>
          </a:xfrm>
          <a:prstGeom prst="rect">
            <a:avLst/>
          </a:prstGeom>
          <a:solidFill>
            <a:schemeClr val="bg2">
              <a:lumMod val="60000"/>
              <a:lumOff val="40000"/>
            </a:schemeClr>
          </a:solidFill>
          <a:ln>
            <a:solidFill>
              <a:schemeClr val="bg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Bill Jones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Sr. 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503.308.3544</a:t>
            </a:r>
          </a:p>
        </p:txBody>
      </p:sp>
      <p:sp>
        <p:nvSpPr>
          <p:cNvPr id="66" name="Rectangle 65">
            <a:extLst>
              <a:ext uri="{FF2B5EF4-FFF2-40B4-BE49-F238E27FC236}">
                <a16:creationId xmlns:a16="http://schemas.microsoft.com/office/drawing/2014/main" id="{9113E935-5B9E-4985-B8EA-F7382DC0E023}"/>
              </a:ext>
            </a:extLst>
          </p:cNvPr>
          <p:cNvSpPr/>
          <p:nvPr/>
        </p:nvSpPr>
        <p:spPr>
          <a:xfrm>
            <a:off x="5809894" y="3219679"/>
            <a:ext cx="2664296" cy="1120057"/>
          </a:xfrm>
          <a:prstGeom prst="rect">
            <a:avLst/>
          </a:prstGeom>
          <a:solidFill>
            <a:srgbClr val="A28DFF"/>
          </a:solidFill>
          <a:ln>
            <a:solidFill>
              <a:srgbClr val="A28D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Michael Westerfield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Sr. 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407.558.9736</a:t>
            </a:r>
          </a:p>
        </p:txBody>
      </p:sp>
      <p:sp>
        <p:nvSpPr>
          <p:cNvPr id="75" name="Rectangle 74">
            <a:extLst>
              <a:ext uri="{FF2B5EF4-FFF2-40B4-BE49-F238E27FC236}">
                <a16:creationId xmlns:a16="http://schemas.microsoft.com/office/drawing/2014/main" id="{AE1817A6-0203-4636-A10B-323ECF1D7888}"/>
              </a:ext>
            </a:extLst>
          </p:cNvPr>
          <p:cNvSpPr/>
          <p:nvPr/>
        </p:nvSpPr>
        <p:spPr>
          <a:xfrm>
            <a:off x="1718749" y="4465096"/>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Brandon Pitta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408.679.4396</a:t>
            </a:r>
          </a:p>
        </p:txBody>
      </p:sp>
      <p:sp>
        <p:nvSpPr>
          <p:cNvPr id="77" name="Rectangle 76">
            <a:extLst>
              <a:ext uri="{FF2B5EF4-FFF2-40B4-BE49-F238E27FC236}">
                <a16:creationId xmlns:a16="http://schemas.microsoft.com/office/drawing/2014/main" id="{458EA8D3-5AEA-4727-8E8C-B9228F73130A}"/>
              </a:ext>
            </a:extLst>
          </p:cNvPr>
          <p:cNvSpPr/>
          <p:nvPr/>
        </p:nvSpPr>
        <p:spPr>
          <a:xfrm>
            <a:off x="9160223" y="3234593"/>
            <a:ext cx="2664296" cy="1072765"/>
          </a:xfrm>
          <a:prstGeom prst="rect">
            <a:avLst/>
          </a:prstGeom>
          <a:solidFill>
            <a:srgbClr val="A28DFF"/>
          </a:solidFill>
          <a:ln>
            <a:solidFill>
              <a:srgbClr val="A28D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Ted Dasher Jr.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Sr. 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205.901.4601</a:t>
            </a:r>
          </a:p>
        </p:txBody>
      </p:sp>
      <p:sp>
        <p:nvSpPr>
          <p:cNvPr id="78" name="Rectangle: Rounded Corners 77">
            <a:extLst>
              <a:ext uri="{FF2B5EF4-FFF2-40B4-BE49-F238E27FC236}">
                <a16:creationId xmlns:a16="http://schemas.microsoft.com/office/drawing/2014/main" id="{C9EBC305-F362-4180-8293-88C1D1ED58F9}"/>
              </a:ext>
            </a:extLst>
          </p:cNvPr>
          <p:cNvSpPr/>
          <p:nvPr/>
        </p:nvSpPr>
        <p:spPr>
          <a:xfrm>
            <a:off x="13394064" y="1603959"/>
            <a:ext cx="2448272" cy="914400"/>
          </a:xfrm>
          <a:prstGeom prst="roundRect">
            <a:avLst/>
          </a:prstGeom>
          <a:solidFill>
            <a:schemeClr val="tx2"/>
          </a:solidFill>
          <a:ln>
            <a:solidFill>
              <a:schemeClr val="tx2"/>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Josh Close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VP of Engineering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206.708.9345</a:t>
            </a:r>
          </a:p>
        </p:txBody>
      </p:sp>
      <p:sp>
        <p:nvSpPr>
          <p:cNvPr id="79" name="Rectangle 78">
            <a:extLst>
              <a:ext uri="{FF2B5EF4-FFF2-40B4-BE49-F238E27FC236}">
                <a16:creationId xmlns:a16="http://schemas.microsoft.com/office/drawing/2014/main" id="{57FEE83F-33CB-4E36-90D9-6949205E50A0}"/>
              </a:ext>
            </a:extLst>
          </p:cNvPr>
          <p:cNvSpPr/>
          <p:nvPr/>
        </p:nvSpPr>
        <p:spPr>
          <a:xfrm>
            <a:off x="13319743" y="8096516"/>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John Stephens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Solution Engineer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408.313.7680</a:t>
            </a:r>
          </a:p>
        </p:txBody>
      </p:sp>
      <p:sp>
        <p:nvSpPr>
          <p:cNvPr id="80" name="Rectangle 79">
            <a:extLst>
              <a:ext uri="{FF2B5EF4-FFF2-40B4-BE49-F238E27FC236}">
                <a16:creationId xmlns:a16="http://schemas.microsoft.com/office/drawing/2014/main" id="{ABF1F7B7-9648-463E-B3B0-40770E5C4AE0}"/>
              </a:ext>
            </a:extLst>
          </p:cNvPr>
          <p:cNvSpPr/>
          <p:nvPr/>
        </p:nvSpPr>
        <p:spPr>
          <a:xfrm>
            <a:off x="14667014" y="6880635"/>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Robert Glover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Sr. Solution Engineer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408.761.7803</a:t>
            </a:r>
          </a:p>
        </p:txBody>
      </p:sp>
      <p:sp>
        <p:nvSpPr>
          <p:cNvPr id="82" name="Rectangle 81">
            <a:extLst>
              <a:ext uri="{FF2B5EF4-FFF2-40B4-BE49-F238E27FC236}">
                <a16:creationId xmlns:a16="http://schemas.microsoft.com/office/drawing/2014/main" id="{E476C527-D430-4C65-9192-FFABFE8C3060}"/>
              </a:ext>
            </a:extLst>
          </p:cNvPr>
          <p:cNvSpPr/>
          <p:nvPr/>
        </p:nvSpPr>
        <p:spPr>
          <a:xfrm>
            <a:off x="11897842" y="6880635"/>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Fahad Tariq</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Sr. Solution Engineer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408.819.1569</a:t>
            </a:r>
          </a:p>
        </p:txBody>
      </p:sp>
      <p:sp>
        <p:nvSpPr>
          <p:cNvPr id="83" name="Rectangle 82">
            <a:extLst>
              <a:ext uri="{FF2B5EF4-FFF2-40B4-BE49-F238E27FC236}">
                <a16:creationId xmlns:a16="http://schemas.microsoft.com/office/drawing/2014/main" id="{C591FD2A-D1AD-40B0-ACDA-E402FCF2FA28}"/>
              </a:ext>
            </a:extLst>
          </p:cNvPr>
          <p:cNvSpPr/>
          <p:nvPr/>
        </p:nvSpPr>
        <p:spPr>
          <a:xfrm>
            <a:off x="14656731" y="4403915"/>
            <a:ext cx="2679419" cy="1140791"/>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James Delancey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Sr. 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408.442.4375</a:t>
            </a:r>
          </a:p>
        </p:txBody>
      </p:sp>
      <p:sp>
        <p:nvSpPr>
          <p:cNvPr id="84" name="Rectangle 83">
            <a:extLst>
              <a:ext uri="{FF2B5EF4-FFF2-40B4-BE49-F238E27FC236}">
                <a16:creationId xmlns:a16="http://schemas.microsoft.com/office/drawing/2014/main" id="{D0B4C3CA-8A51-4884-827A-C21CA415A26B}"/>
              </a:ext>
            </a:extLst>
          </p:cNvPr>
          <p:cNvSpPr/>
          <p:nvPr/>
        </p:nvSpPr>
        <p:spPr>
          <a:xfrm>
            <a:off x="11887559" y="5665825"/>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Mitchell Hurd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408.781.6148</a:t>
            </a:r>
          </a:p>
        </p:txBody>
      </p:sp>
      <p:sp>
        <p:nvSpPr>
          <p:cNvPr id="85" name="Rectangle 84">
            <a:extLst>
              <a:ext uri="{FF2B5EF4-FFF2-40B4-BE49-F238E27FC236}">
                <a16:creationId xmlns:a16="http://schemas.microsoft.com/office/drawing/2014/main" id="{02C9AE5C-8F20-4B81-AB47-305E09F47933}"/>
              </a:ext>
            </a:extLst>
          </p:cNvPr>
          <p:cNvSpPr/>
          <p:nvPr/>
        </p:nvSpPr>
        <p:spPr>
          <a:xfrm>
            <a:off x="14706052" y="9334717"/>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Julie Gibson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Sr. Project Manger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408.568.7760</a:t>
            </a:r>
          </a:p>
        </p:txBody>
      </p:sp>
      <p:sp>
        <p:nvSpPr>
          <p:cNvPr id="86" name="Rectangle 85">
            <a:extLst>
              <a:ext uri="{FF2B5EF4-FFF2-40B4-BE49-F238E27FC236}">
                <a16:creationId xmlns:a16="http://schemas.microsoft.com/office/drawing/2014/main" id="{E9B2D0C9-77A5-4203-A261-154FFF314A7F}"/>
              </a:ext>
            </a:extLst>
          </p:cNvPr>
          <p:cNvSpPr/>
          <p:nvPr/>
        </p:nvSpPr>
        <p:spPr>
          <a:xfrm>
            <a:off x="3016609" y="9424121"/>
            <a:ext cx="2664296" cy="105064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David Barajas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IT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408.761.0351</a:t>
            </a:r>
          </a:p>
        </p:txBody>
      </p:sp>
      <p:sp>
        <p:nvSpPr>
          <p:cNvPr id="87" name="Rectangle 86">
            <a:extLst>
              <a:ext uri="{FF2B5EF4-FFF2-40B4-BE49-F238E27FC236}">
                <a16:creationId xmlns:a16="http://schemas.microsoft.com/office/drawing/2014/main" id="{F5C63D9D-91E7-4931-8CFF-83048107B7FC}"/>
              </a:ext>
            </a:extLst>
          </p:cNvPr>
          <p:cNvSpPr/>
          <p:nvPr/>
        </p:nvSpPr>
        <p:spPr>
          <a:xfrm>
            <a:off x="3016609" y="8179677"/>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Markus Lettner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Integration Engineer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831.345.3622</a:t>
            </a:r>
          </a:p>
        </p:txBody>
      </p:sp>
      <p:sp>
        <p:nvSpPr>
          <p:cNvPr id="54" name="Rectangle 53">
            <a:extLst>
              <a:ext uri="{FF2B5EF4-FFF2-40B4-BE49-F238E27FC236}">
                <a16:creationId xmlns:a16="http://schemas.microsoft.com/office/drawing/2014/main" id="{1A00542D-61FB-4B39-AE9A-D65250B169B5}"/>
              </a:ext>
            </a:extLst>
          </p:cNvPr>
          <p:cNvSpPr/>
          <p:nvPr/>
        </p:nvSpPr>
        <p:spPr>
          <a:xfrm>
            <a:off x="1788165" y="2622801"/>
            <a:ext cx="5145238" cy="43970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Data Center and Cloud Services Team</a:t>
            </a:r>
          </a:p>
        </p:txBody>
      </p:sp>
      <p:sp>
        <p:nvSpPr>
          <p:cNvPr id="89" name="Rectangle 88">
            <a:extLst>
              <a:ext uri="{FF2B5EF4-FFF2-40B4-BE49-F238E27FC236}">
                <a16:creationId xmlns:a16="http://schemas.microsoft.com/office/drawing/2014/main" id="{2CD8E2D9-70B0-4835-B49A-FC3D9924339A}"/>
              </a:ext>
            </a:extLst>
          </p:cNvPr>
          <p:cNvSpPr/>
          <p:nvPr/>
        </p:nvSpPr>
        <p:spPr>
          <a:xfrm>
            <a:off x="11833362" y="2665099"/>
            <a:ext cx="5473755" cy="43970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Cybersecurity and Enterprise Networking Team</a:t>
            </a:r>
          </a:p>
        </p:txBody>
      </p:sp>
      <p:sp>
        <p:nvSpPr>
          <p:cNvPr id="37" name="Rectangle 36">
            <a:extLst>
              <a:ext uri="{FF2B5EF4-FFF2-40B4-BE49-F238E27FC236}">
                <a16:creationId xmlns:a16="http://schemas.microsoft.com/office/drawing/2014/main" id="{2A932680-1E14-4138-82A0-037CBF617158}"/>
              </a:ext>
            </a:extLst>
          </p:cNvPr>
          <p:cNvSpPr/>
          <p:nvPr/>
        </p:nvSpPr>
        <p:spPr>
          <a:xfrm>
            <a:off x="4477746" y="4465096"/>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Leb Tran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Solution Architect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408.761.5461</a:t>
            </a:r>
          </a:p>
        </p:txBody>
      </p:sp>
      <p:sp>
        <p:nvSpPr>
          <p:cNvPr id="38" name="Rectangle 37">
            <a:extLst>
              <a:ext uri="{FF2B5EF4-FFF2-40B4-BE49-F238E27FC236}">
                <a16:creationId xmlns:a16="http://schemas.microsoft.com/office/drawing/2014/main" id="{A92DB153-58C1-5C4B-9803-BFD172A247B1}"/>
              </a:ext>
            </a:extLst>
          </p:cNvPr>
          <p:cNvSpPr/>
          <p:nvPr/>
        </p:nvSpPr>
        <p:spPr>
          <a:xfrm>
            <a:off x="11926926" y="9334716"/>
            <a:ext cx="2664296" cy="1120057"/>
          </a:xfrm>
          <a:prstGeom prst="rect">
            <a:avLst/>
          </a:prstGeom>
          <a:solidFill>
            <a:schemeClr val="tx2">
              <a:lumMod val="20000"/>
              <a:lumOff val="80000"/>
            </a:schemeClr>
          </a:solidFill>
          <a:ln>
            <a:solidFill>
              <a:schemeClr val="tx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Marlene Rogers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Project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408.489.1476</a:t>
            </a:r>
          </a:p>
        </p:txBody>
      </p:sp>
    </p:spTree>
    <p:extLst>
      <p:ext uri="{BB962C8B-B14F-4D97-AF65-F5344CB8AC3E}">
        <p14:creationId xmlns:p14="http://schemas.microsoft.com/office/powerpoint/2010/main" val="35337775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PXPICPATH" val="..\JPGSPNGS\HPE_DISCOVER_SESSIO_EMPOWER BLACK.PNG"/>
  <p:tag name="PXPSD_PNGPATH" val="..\JPGSPNGS\"/>
  <p:tag name="PXPSD_PNGFILENAME" val="HPE_DISCOVER_SESSIO_EMPOWER BLACK.PNG"/>
  <p:tag name="PXPSD_LAYERNAME" val="Empower Black"/>
  <p:tag name="PXPSD_PSDPATH" val="..\HPE Discover Deck Resources\HPE Discover Deck Resources\"/>
  <p:tag name="PXPSD_PSDFILENAME" val="HPE_Discover_Session_Decks_V5.psd"/>
  <p:tag name="PXPSD_PSDSOURCE" val="D:\Dropbox\HPE\HPE Discover Deck Resources\HPE Discover Deck Resources\HPE_Discover_Session_Decks_V5.psd"/>
  <p:tag name=" PXPSD_PSDSOURCELAYER" val="17"/>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3_Template_with_Title_Slides" id="{E4D42110-F765-435A-8509-7555054D5064}" vid="{850102E9-C680-465E-9B4A-1FA2A15B7234}"/>
    </a:ext>
  </a:extLst>
</a:theme>
</file>

<file path=ppt/theme/theme11.xml><?xml version="1.0" encoding="utf-8"?>
<a:theme xmlns:a="http://schemas.openxmlformats.org/drawingml/2006/main" name="4_HPE_Standard_Metric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HPE">
      <a:majorFont>
        <a:latin typeface="Metric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Metric Regular"/>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DLON_SpeakerTemplate" id="{5FB7DA1B-EE04-4686-A626-D9CA00D5655A}" vid="{C21CCFE3-4507-4162-B9D0-476D15EEE14B}"/>
    </a:ext>
  </a:extLst>
</a:theme>
</file>

<file path=ppt/theme/theme12.xml><?xml version="1.0" encoding="utf-8"?>
<a:theme xmlns:a="http://schemas.openxmlformats.org/drawingml/2006/main" name="7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6.potx" id="{9E339A5A-EB5F-4543-A165-660D07535F83}" vid="{2F3B5155-8A6A-4477-95F0-6F7B79D3445D}"/>
    </a:ext>
  </a:extLst>
</a:theme>
</file>

<file path=ppt/theme/theme13.xml><?xml version="1.0" encoding="utf-8"?>
<a:theme xmlns:a="http://schemas.openxmlformats.org/drawingml/2006/main" name="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14.xml><?xml version="1.0" encoding="utf-8"?>
<a:theme xmlns:a="http://schemas.openxmlformats.org/drawingml/2006/main" name="5_HPE_Standard_Arial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effectLst/>
      </a:spPr>
      <a:bodyPr rtlCol="0" anchor="ctr"/>
      <a:lstStyle>
        <a:defPPr algn="ctr">
          <a:defRPr sz="2400"/>
        </a:defPPr>
      </a:lstStyle>
      <a:style>
        <a:lnRef idx="1">
          <a:schemeClr val="accent1"/>
        </a:lnRef>
        <a:fillRef idx="3">
          <a:schemeClr val="accent1"/>
        </a:fillRef>
        <a:effectRef idx="2">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HPE_Standard_Arial_16x9.potx" id="{21F84462-1C9F-438F-A772-0EBAD7B3BCD8}" vid="{077F0EBE-C80C-4B61-8BF1-0309CF31637A}"/>
    </a:ext>
  </a:extLst>
</a:theme>
</file>

<file path=ppt/theme/theme15.xml><?xml version="1.0" encoding="utf-8"?>
<a:theme xmlns:a="http://schemas.openxmlformats.org/drawingml/2006/main" name="10_HPE_Standard_Arial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0000"/>
          </a:lnSpc>
          <a:defRPr dirty="0" smtClean="0"/>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HPE_Standard_Arial_16x9_v2.potx [Read-Only]" id="{6F8CE9CA-50CF-4785-B730-78DDD66A63B0}" vid="{C6179169-3050-4408-8CD1-02AD978519F2}"/>
    </a:ext>
  </a:extLst>
</a:theme>
</file>

<file path=ppt/theme/theme16.xml><?xml version="1.0" encoding="utf-8"?>
<a:theme xmlns:a="http://schemas.openxmlformats.org/drawingml/2006/main" name="8_HPE_Standard_Arial_16x9_v2">
  <a:themeElements>
    <a:clrScheme name="HPE">
      <a:dk1>
        <a:sysClr val="windowText" lastClr="000000"/>
      </a:dk1>
      <a:lt1>
        <a:sysClr val="window" lastClr="FFFFFF"/>
      </a:lt1>
      <a:dk2>
        <a:srgbClr val="425563"/>
      </a:dk2>
      <a:lt2>
        <a:srgbClr val="C6C9CA"/>
      </a:lt2>
      <a:accent1>
        <a:srgbClr val="425563"/>
      </a:accent1>
      <a:accent2>
        <a:srgbClr val="2AD2C9"/>
      </a:accent2>
      <a:accent3>
        <a:srgbClr val="FF8D6D"/>
      </a:accent3>
      <a:accent4>
        <a:srgbClr val="5B4767"/>
      </a:accent4>
      <a:accent5>
        <a:srgbClr val="617D78"/>
      </a:accent5>
      <a:accent6>
        <a:srgbClr val="C6C9CA"/>
      </a:accent6>
      <a:hlink>
        <a:srgbClr val="617D78"/>
      </a:hlink>
      <a:folHlink>
        <a:srgbClr val="8787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79|136">
      <a:srgbClr val="00B388"/>
    </a:custClr>
    <a:custClr name="135|123|117">
      <a:srgbClr val="877B75"/>
    </a:custClr>
    <a:custClr name="135|135|135">
      <a:srgbClr val="878787"/>
    </a:custClr>
  </a:custClrLst>
  <a:extLst>
    <a:ext uri="{05A4C25C-085E-4340-85A3-A5531E510DB2}">
      <thm15:themeFamily xmlns:thm15="http://schemas.microsoft.com/office/thememl/2012/main" name="Presentation1" id="{E1CED003-AF49-4362-A719-AB619FC184F7}" vid="{CAD43CFE-63CB-4BC2-876E-D21A2A910D23}"/>
    </a:ext>
  </a:extLst>
</a:theme>
</file>

<file path=ppt/theme/theme17.xml><?xml version="1.0" encoding="utf-8"?>
<a:theme xmlns:a="http://schemas.openxmlformats.org/drawingml/2006/main" name="1_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asher Theme 2019">
  <a:themeElements>
    <a:clrScheme name="Dasher">
      <a:dk1>
        <a:srgbClr val="000000"/>
      </a:dk1>
      <a:lt1>
        <a:srgbClr val="FFFFFF"/>
      </a:lt1>
      <a:dk2>
        <a:srgbClr val="014D80"/>
      </a:dk2>
      <a:lt2>
        <a:srgbClr val="FEDC61"/>
      </a:lt2>
      <a:accent1>
        <a:srgbClr val="139EBB"/>
      </a:accent1>
      <a:accent2>
        <a:srgbClr val="150773"/>
      </a:accent2>
      <a:accent3>
        <a:srgbClr val="6441FF"/>
      </a:accent3>
      <a:accent4>
        <a:srgbClr val="9013FE"/>
      </a:accent4>
      <a:accent5>
        <a:srgbClr val="2BD2D9"/>
      </a:accent5>
      <a:accent6>
        <a:srgbClr val="00C368"/>
      </a:accent6>
      <a:hlink>
        <a:srgbClr val="150773"/>
      </a:hlink>
      <a:folHlink>
        <a:srgbClr val="1507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UC Santa Barbara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Custom 1">
      <a:dk1>
        <a:srgbClr val="344150"/>
      </a:dk1>
      <a:lt1>
        <a:srgbClr val="FFFFFF"/>
      </a:lt1>
      <a:dk2>
        <a:srgbClr val="0E7089"/>
      </a:dk2>
      <a:lt2>
        <a:srgbClr val="D2D8DA"/>
      </a:lt2>
      <a:accent1>
        <a:srgbClr val="0A5AC3"/>
      </a:accent1>
      <a:accent2>
        <a:srgbClr val="D92D06"/>
      </a:accent2>
      <a:accent3>
        <a:srgbClr val="35A239"/>
      </a:accent3>
      <a:accent4>
        <a:srgbClr val="320086"/>
      </a:accent4>
      <a:accent5>
        <a:srgbClr val="1395A6"/>
      </a:accent5>
      <a:accent6>
        <a:srgbClr val="FD6E08"/>
      </a:accent6>
      <a:hlink>
        <a:srgbClr val="1395A6"/>
      </a:hlink>
      <a:folHlink>
        <a:srgbClr val="0E71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Theme">
  <a:themeElements>
    <a:clrScheme name="Custom 1">
      <a:dk1>
        <a:srgbClr val="435363"/>
      </a:dk1>
      <a:lt1>
        <a:sysClr val="window" lastClr="FFFFFF"/>
      </a:lt1>
      <a:dk2>
        <a:srgbClr val="00A5B5"/>
      </a:dk2>
      <a:lt2>
        <a:srgbClr val="DADFE1"/>
      </a:lt2>
      <a:accent1>
        <a:srgbClr val="003764"/>
      </a:accent1>
      <a:accent2>
        <a:srgbClr val="E1C425"/>
      </a:accent2>
      <a:accent3>
        <a:srgbClr val="E18300"/>
      </a:accent3>
      <a:accent4>
        <a:srgbClr val="3FAE2A"/>
      </a:accent4>
      <a:accent5>
        <a:srgbClr val="E24301"/>
      </a:accent5>
      <a:accent6>
        <a:srgbClr val="520A76"/>
      </a:accent6>
      <a:hlink>
        <a:srgbClr val="00A5B5"/>
      </a:hlink>
      <a:folHlink>
        <a:srgbClr val="08515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vert="horz" lIns="91440" tIns="45720" rIns="91440" bIns="45720" rtlCol="0" anchor="ctr">
        <a:normAutofit/>
      </a:bodyPr>
      <a:lstStyle>
        <a:defPPr>
          <a:defRPr smtClean="0"/>
        </a:defPPr>
      </a:lstStyle>
    </a:txDef>
  </a:objectDefaults>
  <a:extraClrSchemeLst/>
</a:theme>
</file>

<file path=ppt/theme/theme8.xml><?xml version="1.0" encoding="utf-8"?>
<a:theme xmlns:a="http://schemas.openxmlformats.org/drawingml/2006/main" name="1_HPE_Standard_Metric_16x9_v6">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0000"/>
          </a:lnSpc>
          <a:defRPr sz="1600" dirty="0" smtClean="0"/>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Metric_16x9_v6.potx" id="{EA07A42C-5542-485C-86E4-CAECFC475E32}" vid="{A9275939-EA0F-4CA9-9D03-5F7EF4120008}"/>
    </a:ext>
  </a:extLst>
</a:theme>
</file>

<file path=ppt/theme/theme9.xml><?xml version="1.0" encoding="utf-8"?>
<a:theme xmlns:a="http://schemas.openxmlformats.org/drawingml/2006/main" name="1_HPE_Events_Metric_16x9_cover images_101816">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3_Template_with_Title_Slides" id="{E4D42110-F765-435A-8509-7555054D5064}" vid="{9BB29D5C-2A3A-4214-8A0A-3D2DAE2CF3D3}"/>
    </a:ext>
  </a:extLst>
</a:theme>
</file>

<file path=docProps/app.xml><?xml version="1.0" encoding="utf-8"?>
<Properties xmlns="http://schemas.openxmlformats.org/officeDocument/2006/extended-properties" xmlns:vt="http://schemas.openxmlformats.org/officeDocument/2006/docPropsVTypes">
  <TotalTime>5</TotalTime>
  <Words>5440</Words>
  <Application>Microsoft Office PowerPoint</Application>
  <PresentationFormat>Custom</PresentationFormat>
  <Paragraphs>930</Paragraphs>
  <Slides>47</Slides>
  <Notes>28</Notes>
  <HiddenSlides>0</HiddenSlides>
  <MMClips>0</MMClips>
  <ScaleCrop>false</ScaleCrop>
  <HeadingPairs>
    <vt:vector size="8" baseType="variant">
      <vt:variant>
        <vt:lpstr>Fonts Used</vt:lpstr>
      </vt:variant>
      <vt:variant>
        <vt:i4>24</vt:i4>
      </vt:variant>
      <vt:variant>
        <vt:lpstr>Theme</vt:lpstr>
      </vt:variant>
      <vt:variant>
        <vt:i4>17</vt:i4>
      </vt:variant>
      <vt:variant>
        <vt:lpstr>Embedded OLE Servers</vt:lpstr>
      </vt:variant>
      <vt:variant>
        <vt:i4>1</vt:i4>
      </vt:variant>
      <vt:variant>
        <vt:lpstr>Slide Titles</vt:lpstr>
      </vt:variant>
      <vt:variant>
        <vt:i4>47</vt:i4>
      </vt:variant>
    </vt:vector>
  </HeadingPairs>
  <TitlesOfParts>
    <vt:vector size="89" baseType="lpstr">
      <vt:lpstr>Arial</vt:lpstr>
      <vt:lpstr>Calibri</vt:lpstr>
      <vt:lpstr>Century Gothic</vt:lpstr>
      <vt:lpstr>Courier New</vt:lpstr>
      <vt:lpstr>DIN 2014</vt:lpstr>
      <vt:lpstr>DIN 2014 Demi</vt:lpstr>
      <vt:lpstr>DIN 2014 Light</vt:lpstr>
      <vt:lpstr>Fira Sans</vt:lpstr>
      <vt:lpstr>Fira Sans Light</vt:lpstr>
      <vt:lpstr>Fira Sans Medium</vt:lpstr>
      <vt:lpstr>HP Simplified</vt:lpstr>
      <vt:lpstr>HP Simplified Light</vt:lpstr>
      <vt:lpstr>Lato</vt:lpstr>
      <vt:lpstr>Metric Regular</vt:lpstr>
      <vt:lpstr>MetricHPE</vt:lpstr>
      <vt:lpstr>MetricHPE Light</vt:lpstr>
      <vt:lpstr>MetricHPE Semibold</vt:lpstr>
      <vt:lpstr>Open Sans</vt:lpstr>
      <vt:lpstr>Open Sans Light</vt:lpstr>
      <vt:lpstr>Roboto Slab</vt:lpstr>
      <vt:lpstr>Segoe UI</vt:lpstr>
      <vt:lpstr>Trebuchet MS</vt:lpstr>
      <vt:lpstr>Wingdings</vt:lpstr>
      <vt:lpstr>Wingdings 3</vt:lpstr>
      <vt:lpstr>Office Theme</vt:lpstr>
      <vt:lpstr>3_Office Theme</vt:lpstr>
      <vt:lpstr>1_Dasher Theme 2019</vt:lpstr>
      <vt:lpstr>7_Office Theme</vt:lpstr>
      <vt:lpstr>UC Santa Barbara Theme</vt:lpstr>
      <vt:lpstr>4_Office Theme</vt:lpstr>
      <vt:lpstr>Default Theme</vt:lpstr>
      <vt:lpstr>1_HPE_Standard_Metric_16x9_v6</vt:lpstr>
      <vt:lpstr>1_HPE_Events_Metric_16x9_cover images_101816</vt:lpstr>
      <vt:lpstr>5_HPE_Standard_Arial_16x9_v5</vt:lpstr>
      <vt:lpstr>4_HPE_Standard_Metric_16x9_v2</vt:lpstr>
      <vt:lpstr>7_HPE_Standard_Arial_16x9_v5</vt:lpstr>
      <vt:lpstr>HPE_Standard_Arial_16x9_v5</vt:lpstr>
      <vt:lpstr>5_HPE_Standard_Arial_16x9_v2</vt:lpstr>
      <vt:lpstr>10_HPE_Standard_Arial_16x9_v2</vt:lpstr>
      <vt:lpstr>8_HPE_Standard_Arial_16x9_v2</vt:lpstr>
      <vt:lpstr>1_HPE_Standard_Arial_16x9_v5</vt:lpstr>
      <vt:lpstr>think-cell Slide</vt:lpstr>
      <vt:lpstr>PowerPoint Presentation</vt:lpstr>
      <vt:lpstr>Contents</vt:lpstr>
      <vt:lpstr>Meet your Dasher Account Team</vt:lpstr>
      <vt:lpstr>Meet your Dasher Engineering Team</vt:lpstr>
      <vt:lpstr>PowerPoint Presentation</vt:lpstr>
      <vt:lpstr>HPE 2018 US Solution Provider of the Year</vt:lpstr>
      <vt:lpstr>PowerPoint Presentation</vt:lpstr>
      <vt:lpstr>Executive Summary – Dasher Services</vt:lpstr>
      <vt:lpstr>Dasher’s Engineering Organization </vt:lpstr>
      <vt:lpstr>PowerPoint Presentation</vt:lpstr>
      <vt:lpstr>PowerPoint Presentation</vt:lpstr>
      <vt:lpstr>Highlights of the UCOP Contract</vt:lpstr>
      <vt:lpstr>UCOP Technology Solutions from Dasher Technologies </vt:lpstr>
      <vt:lpstr>PowerPoint Presentation</vt:lpstr>
      <vt:lpstr>PowerPoint Presentation</vt:lpstr>
      <vt:lpstr>PowerPoint Presentation</vt:lpstr>
      <vt:lpstr>PowerPoint Presentation</vt:lpstr>
      <vt:lpstr>Winning with </vt:lpstr>
      <vt:lpstr>EPYC™ by the numbers</vt:lpstr>
      <vt:lpstr>Delivering 2P Performance with 1P Economics</vt:lpstr>
      <vt:lpstr> HPE SimpliVity 380</vt:lpstr>
      <vt:lpstr>The evolution of hyperconvergence</vt:lpstr>
      <vt:lpstr>HPE SimpliVity’s Data Virtualization Platform</vt:lpstr>
      <vt:lpstr>Maximize efficiency and effectiveness of existing WAN </vt:lpstr>
      <vt:lpstr>HPE Synergy</vt:lpstr>
      <vt:lpstr>A new category of infrastructure</vt:lpstr>
      <vt:lpstr>Composable Infrastructure</vt:lpstr>
      <vt:lpstr>HPE Synergy Updates</vt:lpstr>
      <vt:lpstr>PowerPoint Presentation</vt:lpstr>
      <vt:lpstr>HPE 3PAR: The broadest flash array family in the industry </vt:lpstr>
      <vt:lpstr>Eliminating distinctions between Midrange and Tier 1</vt:lpstr>
      <vt:lpstr>3PAR Hardware Architecture</vt:lpstr>
      <vt:lpstr>HPE Nimble Storage Portfolio Overview</vt:lpstr>
      <vt:lpstr>All Flash Arrays – For High-Performance Primary Workloads</vt:lpstr>
      <vt:lpstr>All Flash Array Family</vt:lpstr>
      <vt:lpstr>Nimble All-Flash Storage specs</vt:lpstr>
      <vt:lpstr>Adaptive Flash Array Family</vt:lpstr>
      <vt:lpstr>Nimble Adaptive Flash Storage specs</vt:lpstr>
      <vt:lpstr>NimbleOS – Filesystem Optimized for All-Flash and Adaptive-Flash </vt:lpstr>
      <vt:lpstr>PowerPoint Presentation</vt:lpstr>
      <vt:lpstr>Tenable SC and .IO Detail</vt:lpstr>
      <vt:lpstr>Nessus</vt:lpstr>
      <vt:lpstr>Security Center</vt:lpstr>
      <vt:lpstr>Key Capabilities: Nessus Professional</vt:lpstr>
      <vt:lpstr>Assets and vulnerabilities are changing</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Angela Armstrong</dc:creator>
  <cp:lastModifiedBy>Saso, Chris</cp:lastModifiedBy>
  <cp:revision>3</cp:revision>
  <cp:lastPrinted>2019-03-04T18:49:50Z</cp:lastPrinted>
  <dcterms:modified xsi:type="dcterms:W3CDTF">2019-07-12T02:22:22Z</dcterms:modified>
</cp:coreProperties>
</file>